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2"/>
  </p:notesMasterIdLst>
  <p:handoutMasterIdLst>
    <p:handoutMasterId r:id="rId13"/>
  </p:handoutMasterIdLst>
  <p:sldIdLst>
    <p:sldId id="261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5034" autoAdjust="0"/>
  </p:normalViewPr>
  <p:slideViewPr>
    <p:cSldViewPr>
      <p:cViewPr varScale="1">
        <p:scale>
          <a:sx n="115" d="100"/>
          <a:sy n="115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21-Jan-21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21-Jan-21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game consoles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Arcade Brigade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Consoles, equipped with screen and joystick</a:t>
            </a:r>
          </a:p>
          <a:p>
            <a:r>
              <a:rPr lang="en-US" dirty="0"/>
              <a:t>Wirelessly connected</a:t>
            </a:r>
          </a:p>
          <a:p>
            <a:r>
              <a:rPr lang="en-US" dirty="0"/>
              <a:t>Playing games between friends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2" descr="Nintendo 3DS Causing Headaches? - AOL News">
            <a:extLst>
              <a:ext uri="{FF2B5EF4-FFF2-40B4-BE49-F238E27FC236}">
                <a16:creationId xmlns:a16="http://schemas.microsoft.com/office/drawing/2014/main" id="{4F10011D-C2B3-4E1C-9A4F-3235E8C8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476906"/>
            <a:ext cx="4138612" cy="22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Pong </a:t>
            </a:r>
          </a:p>
          <a:p>
            <a:r>
              <a:rPr lang="en-US" dirty="0"/>
              <a:t>Mafia (werewolf)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2" descr="The Inside Story of 'Pong' and Nolan Bushnell's Early Days at Atari | WIRED">
            <a:extLst>
              <a:ext uri="{FF2B5EF4-FFF2-40B4-BE49-F238E27FC236}">
                <a16:creationId xmlns:a16="http://schemas.microsoft.com/office/drawing/2014/main" id="{1279417C-5850-4739-A271-49919B8B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295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fia (party game) - Wikipedia">
            <a:extLst>
              <a:ext uri="{FF2B5EF4-FFF2-40B4-BE49-F238E27FC236}">
                <a16:creationId xmlns:a16="http://schemas.microsoft.com/office/drawing/2014/main" id="{7E1EF71D-A429-4C7F-BA20-5404BB40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3028950" cy="20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D6A8-3352-4706-896A-0A1EE431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DAC5-20C7-493B-971E-01BB1F14A8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Automatic connection </a:t>
            </a:r>
          </a:p>
          <a:p>
            <a:r>
              <a:rPr lang="en-US" dirty="0"/>
              <a:t>Disconnection handling </a:t>
            </a:r>
          </a:p>
          <a:p>
            <a:r>
              <a:rPr lang="en-US" dirty="0"/>
              <a:t>Wide range </a:t>
            </a:r>
          </a:p>
          <a:p>
            <a:r>
              <a:rPr lang="en-US" dirty="0"/>
              <a:t>Low battery usage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07455-7BED-4440-AF37-55B6BF7B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9" name="Picture 2" descr="178 Disconnection Internet Photos - Free &amp; Royalty-Free Stock Photos from  Dreamstime">
            <a:extLst>
              <a:ext uri="{FF2B5EF4-FFF2-40B4-BE49-F238E27FC236}">
                <a16:creationId xmlns:a16="http://schemas.microsoft.com/office/drawing/2014/main" id="{A1A0E09D-23F0-45B5-8E82-BB6FA5AA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993371"/>
            <a:ext cx="3810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P32 With ESP-Now Protocol">
            <a:extLst>
              <a:ext uri="{FF2B5EF4-FFF2-40B4-BE49-F238E27FC236}">
                <a16:creationId xmlns:a16="http://schemas.microsoft.com/office/drawing/2014/main" id="{9753FECE-2763-4882-B0F5-86F58E2D1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41910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br>
              <a:rPr lang="en-US" sz="9600" dirty="0"/>
            </a:br>
            <a:r>
              <a:rPr lang="en-US" sz="9600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3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pPr algn="ctr"/>
            <a:br>
              <a:rPr lang="en-US" sz="8000" dirty="0"/>
            </a:br>
            <a:r>
              <a:rPr lang="en-US" sz="80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08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6C3-F10A-4702-BFB3-B10EC201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3429000"/>
          </a:xfrm>
        </p:spPr>
        <p:txBody>
          <a:bodyPr>
            <a:normAutofit/>
          </a:bodyPr>
          <a:lstStyle/>
          <a:p>
            <a:pPr algn="ctr"/>
            <a:br>
              <a:rPr lang="en-US" sz="8000" dirty="0"/>
            </a:br>
            <a:r>
              <a:rPr lang="en-US" sz="80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E114E-1599-4BEE-BB4E-55DC7BFE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85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7</TotalTime>
  <Words>52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ModernClassicBlock-3</vt:lpstr>
      <vt:lpstr>Connected game consoles</vt:lpstr>
      <vt:lpstr>Concept</vt:lpstr>
      <vt:lpstr>Games</vt:lpstr>
      <vt:lpstr>Features</vt:lpstr>
      <vt:lpstr> DEMO</vt:lpstr>
      <vt:lpstr> Questions?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game consoles</dc:title>
  <dc:creator>Ivo Belitts</dc:creator>
  <cp:lastModifiedBy>Ivo Belitts</cp:lastModifiedBy>
  <cp:revision>1</cp:revision>
  <dcterms:created xsi:type="dcterms:W3CDTF">2021-01-21T22:55:49Z</dcterms:created>
  <dcterms:modified xsi:type="dcterms:W3CDTF">2021-01-21T23:03:37Z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