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A5D3-300C-45E6-9541-7B111DEF8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6AB63-98C5-4E05-92B7-FCD98FC1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52B9-A38C-489A-B841-98E34493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9D2F-F4CF-4483-8DD4-EEB5E7D2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928-0D40-4217-9848-3A69A878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47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0859-BD25-4860-8B9C-00B4798E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494B5-5F4D-40B1-BC50-BAFD3E5B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2E68-D490-48F8-BB92-A261A51C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9C92-1343-4766-A508-57C03571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5942-B009-4A95-B518-E6771552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349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683FF-44BD-40CB-A2C8-524587982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18B89-204F-4C65-8665-3AD3F96B5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339F-B12D-4928-97E7-A296D797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2BE7-DEDD-4C67-B20F-663BBA2B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80A1-1DAF-442C-BDB9-B07A56A3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42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5090-9446-4090-98C4-AADADAF4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45A2-8080-4998-9B3D-A7A73571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1B97-65BC-4887-9EC3-70062A9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033E-39FB-464B-A6F8-2C804091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B238-1024-4D41-985A-838A8AF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94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1087-F7CB-476C-90C0-2348EAA7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4965F-9B92-42A5-A9CD-7F6A8D15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FD83-483F-404B-B174-C243758B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2A75-9BC1-422B-A374-CA837272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0B2C-4F45-4BCA-9D2E-FA43CFA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12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59F6-893D-4085-86FF-53574F3A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5C96-4B62-4AD7-94F0-43F6A04E0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514A-5832-4935-95CC-D7C05FA2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8A7B-8970-4D7A-85E3-3CB5DE6D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E76F-DBE5-400F-A500-34EF4815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F3F9-9736-430E-B021-05F3B49F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77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FA65-CD75-4832-AE56-224DDB0B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B82D-81AA-4E17-A1C6-BE245EF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65B3-7CFD-4383-90DD-3ADDF609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52CE5-D429-403C-8286-A10C5E2C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AE09-0BD6-4EC4-9DC7-5729DA0E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C7BBF-3FB4-4DF2-A35C-47F3970C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B68BC-AA5C-4BE3-8039-6CC93A4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98306-69C2-48A4-8E36-1B9231C1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140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2FBB-25E7-4D81-922C-D1AA2D77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D4FBA-45C5-4705-ADF0-8772A0F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5FA71-D4CA-4CCD-BD3C-EE1D87C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32946-2BF0-4E6C-B6DD-1A9D426D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96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54430-9075-4D21-846E-985879E0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7018E-15BA-4F0D-B657-AD47F0C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24F7-A588-4582-B3C5-826D79C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25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B617-D307-4A5A-A45E-1A21BB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B9F1-FAEA-4BF7-B985-17547306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6D64-DA85-46FE-868C-C71ADA284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82B7-F285-4593-9054-941A3075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88647-5731-4241-808D-95DB891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67D2-9C05-473D-A2E1-50E1B65E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99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D10D-5960-434E-AA8C-D8544210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CF21F-5AEA-4531-9278-4ACB059A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8C5A-C07E-42AE-9C23-2C3E2918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9C30-0D23-4DEC-AFE4-0EAFA36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50BC7-1978-4931-B967-CB837418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BEB4-8E94-42CC-9AF7-47A7C3D0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04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B8AA0-B113-44D6-9D70-F4CC4BD9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3007-70D0-4648-9828-139FE95B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DE1F-66BE-40EC-BD96-5E664506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F2A8-B68E-44AC-B3CB-1922BE46255D}" type="datetimeFigureOut">
              <a:rPr lang="en-NL" smtClean="0"/>
              <a:t>01/10/2020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F0D3-C036-42DF-B01B-5CDCF981A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592B-F40D-4F71-BE9C-553D3166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8CE5-4B36-4CF5-B39C-E34B626A8A5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157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6664B-FA96-48D0-AE42-B0D900BEE862}"/>
              </a:ext>
            </a:extLst>
          </p:cNvPr>
          <p:cNvSpPr txBox="1"/>
          <p:nvPr/>
        </p:nvSpPr>
        <p:spPr>
          <a:xfrm>
            <a:off x="3825217" y="2150706"/>
            <a:ext cx="4019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Industry Project</a:t>
            </a:r>
          </a:p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Semester project</a:t>
            </a:r>
            <a:endParaRPr lang="en-N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1F5174-7B37-49B9-B760-6F392A9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21" y="2784013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F9806-27A1-48D9-BCAB-8140BC9BEC50}"/>
              </a:ext>
            </a:extLst>
          </p:cNvPr>
          <p:cNvSpPr txBox="1"/>
          <p:nvPr/>
        </p:nvSpPr>
        <p:spPr>
          <a:xfrm>
            <a:off x="3918961" y="1535907"/>
            <a:ext cx="42114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Game Console</a:t>
            </a:r>
          </a:p>
          <a:p>
            <a:pPr marL="457200" indent="-457200">
              <a:buFontTx/>
              <a:buChar char="-"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Multiple games</a:t>
            </a:r>
          </a:p>
          <a:p>
            <a:pPr marL="457200" indent="-457200">
              <a:buFontTx/>
              <a:buChar char="-"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Multiple players</a:t>
            </a:r>
          </a:p>
          <a:p>
            <a:pPr marL="457200" indent="-457200">
              <a:buFontTx/>
              <a:buChar char="-"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1E62E-54A5-43B5-97AB-D442BAEF6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1" y="5565062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F9806-27A1-48D9-BCAB-8140BC9BEC50}"/>
              </a:ext>
            </a:extLst>
          </p:cNvPr>
          <p:cNvSpPr txBox="1"/>
          <p:nvPr/>
        </p:nvSpPr>
        <p:spPr>
          <a:xfrm>
            <a:off x="2622322" y="382012"/>
            <a:ext cx="694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Modular Design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Communication via I2C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Console can be attached/detached to other console(s)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  Games can be added or removed</a:t>
            </a:r>
          </a:p>
          <a:p>
            <a:pPr marL="457200" indent="-457200">
              <a:buFontTx/>
              <a:buChar char="-"/>
            </a:pP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334872-0473-47A0-94AD-DF6394FA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3197943"/>
            <a:ext cx="3019425" cy="184785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94CED42-9BAA-470A-8BC0-08F8368B4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1" y="5565062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F9806-27A1-48D9-BCAB-8140BC9BEC50}"/>
              </a:ext>
            </a:extLst>
          </p:cNvPr>
          <p:cNvSpPr txBox="1"/>
          <p:nvPr/>
        </p:nvSpPr>
        <p:spPr>
          <a:xfrm>
            <a:off x="415390" y="468850"/>
            <a:ext cx="3355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Game Ideas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1A9A86-0C76-42EC-BBDF-E90A82DF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1" y="2307695"/>
            <a:ext cx="2990851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tleship iOS Review | Gadget Review">
            <a:extLst>
              <a:ext uri="{FF2B5EF4-FFF2-40B4-BE49-F238E27FC236}">
                <a16:creationId xmlns:a16="http://schemas.microsoft.com/office/drawing/2014/main" id="{7C6FDEBC-E075-4DEC-8C45-1F72B53F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51" y="2307430"/>
            <a:ext cx="2990851" cy="224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20B27-1766-4AD8-B6E8-10E72D75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297" y="2255505"/>
            <a:ext cx="1395711" cy="2558804"/>
          </a:xfrm>
          <a:prstGeom prst="rect">
            <a:avLst/>
          </a:prstGeom>
        </p:spPr>
      </p:pic>
      <p:pic>
        <p:nvPicPr>
          <p:cNvPr id="1040" name="Picture 16" descr="java - Basic snake game - Code Review Stack Exchange">
            <a:extLst>
              <a:ext uri="{FF2B5EF4-FFF2-40B4-BE49-F238E27FC236}">
                <a16:creationId xmlns:a16="http://schemas.microsoft.com/office/drawing/2014/main" id="{01EFF51C-0DED-4496-998F-C5AC1E95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26" y="2255505"/>
            <a:ext cx="2990851" cy="229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624E6-784E-4F55-B328-A1D0F21F7FCF}"/>
              </a:ext>
            </a:extLst>
          </p:cNvPr>
          <p:cNvSpPr txBox="1"/>
          <p:nvPr/>
        </p:nvSpPr>
        <p:spPr>
          <a:xfrm>
            <a:off x="415390" y="184576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Pong</a:t>
            </a:r>
            <a:endParaRPr lang="en-NL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E3C47-3C7E-44D1-BD23-0DBA19A2D57B}"/>
              </a:ext>
            </a:extLst>
          </p:cNvPr>
          <p:cNvSpPr txBox="1"/>
          <p:nvPr/>
        </p:nvSpPr>
        <p:spPr>
          <a:xfrm>
            <a:off x="3842251" y="1793841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Battleships</a:t>
            </a:r>
            <a:endParaRPr lang="en-NL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0F643-866A-4A05-9F37-0BB70022BF9A}"/>
              </a:ext>
            </a:extLst>
          </p:cNvPr>
          <p:cNvSpPr txBox="1"/>
          <p:nvPr/>
        </p:nvSpPr>
        <p:spPr>
          <a:xfrm>
            <a:off x="6994326" y="179839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endParaRPr lang="en-NL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4CD3-D8E7-4794-98A9-DCB66F3274F0}"/>
              </a:ext>
            </a:extLst>
          </p:cNvPr>
          <p:cNvSpPr txBox="1"/>
          <p:nvPr/>
        </p:nvSpPr>
        <p:spPr>
          <a:xfrm>
            <a:off x="10281854" y="1793840"/>
            <a:ext cx="101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Tetris</a:t>
            </a:r>
            <a:endParaRPr lang="en-NL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27005B-BF75-4CB7-A9B9-A1724D20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1" y="5565062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F9806-27A1-48D9-BCAB-8140BC9BEC50}"/>
              </a:ext>
            </a:extLst>
          </p:cNvPr>
          <p:cNvSpPr txBox="1"/>
          <p:nvPr/>
        </p:nvSpPr>
        <p:spPr>
          <a:xfrm>
            <a:off x="3808283" y="973036"/>
            <a:ext cx="45754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Necessary hardware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Gyro sensor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Joystick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LCD screen</a:t>
            </a:r>
          </a:p>
          <a:p>
            <a:pPr marL="457200" indent="-457200">
              <a:buFontTx/>
              <a:buChar char="-"/>
            </a:pP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CA9E35-1207-4E97-A73A-BC2F7619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1" y="5565062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DFD0E-0ED6-45C3-9195-6F4A56605692}"/>
              </a:ext>
            </a:extLst>
          </p:cNvPr>
          <p:cNvSpPr txBox="1"/>
          <p:nvPr/>
        </p:nvSpPr>
        <p:spPr>
          <a:xfrm>
            <a:off x="1964099" y="2413337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Questions &amp; feedback</a:t>
            </a:r>
            <a:endParaRPr lang="en-GB" sz="6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EFBE1-9CC6-451A-9EB0-43AC7FCC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1" y="5565062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99DF0E-2D07-4C35-B1D6-563BCD8F46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91" y="5565062"/>
            <a:ext cx="112636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DFD0E-0ED6-45C3-9195-6F4A56605692}"/>
              </a:ext>
            </a:extLst>
          </p:cNvPr>
          <p:cNvSpPr txBox="1"/>
          <p:nvPr/>
        </p:nvSpPr>
        <p:spPr>
          <a:xfrm>
            <a:off x="1238745" y="2413337"/>
            <a:ext cx="9714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Thanks for your attention!</a:t>
            </a:r>
            <a:endParaRPr lang="en-GB" sz="6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97FD6-0CE9-473C-A05D-7D485827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1" y="5565062"/>
            <a:ext cx="2495647" cy="150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Teeuwen</dc:creator>
  <cp:lastModifiedBy>Stefan Teeuwen</cp:lastModifiedBy>
  <cp:revision>5</cp:revision>
  <dcterms:created xsi:type="dcterms:W3CDTF">2020-10-01T21:37:32Z</dcterms:created>
  <dcterms:modified xsi:type="dcterms:W3CDTF">2020-10-01T22:16:01Z</dcterms:modified>
</cp:coreProperties>
</file>