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9"/>
  </p:notesMasterIdLst>
  <p:sldIdLst>
    <p:sldId id="260" r:id="rId5"/>
    <p:sldId id="257"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9" d="100"/>
          <a:sy n="119" d="100"/>
        </p:scale>
        <p:origin x="114" y="33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pPr rtl="0"/>
          <a:r>
            <a:rPr lang="en-US" dirty="0">
              <a:latin typeface="Franklin Gothic Demi" panose="020B0502020104020203"/>
            </a:rPr>
            <a:t>Sprint 4</a:t>
          </a:r>
          <a:r>
            <a:rPr lang="en-US" b="0" i="0" u="none" strike="noStrike" cap="none" baseline="0" noProof="0" dirty="0">
              <a:latin typeface="Franklin Gothic Demi"/>
            </a:rPr>
            <a:t> (11.12.2020)</a:t>
          </a:r>
          <a:endParaRPr lang="en-US"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phldr="0"/>
      <dgm:spPr/>
      <dgm:t>
        <a:bodyPr/>
        <a:lstStyle/>
        <a:p>
          <a:pPr rtl="0"/>
          <a:r>
            <a:rPr lang="en-US" dirty="0">
              <a:latin typeface="Franklin Gothic Demi" panose="020B0502020104020203"/>
            </a:rPr>
            <a:t>Pong score keeping</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pPr rtl="0"/>
          <a:r>
            <a:rPr lang="en-US" dirty="0">
              <a:latin typeface="Franklin Gothic Demi" panose="020B0502020104020203"/>
            </a:rPr>
            <a:t>Sprint 5 (18.12.2020)</a:t>
          </a:r>
          <a:endParaRPr lang="en-US"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pPr rtl="0"/>
          <a:r>
            <a:rPr lang="en-US" sz="1300" kern="1200" dirty="0">
              <a:solidFill>
                <a:prstClr val="white">
                  <a:hueOff val="0"/>
                  <a:satOff val="0"/>
                  <a:lumOff val="0"/>
                  <a:alphaOff val="0"/>
                </a:prstClr>
              </a:solidFill>
              <a:latin typeface="Franklin Gothic Demi" panose="020B0502020104020203"/>
              <a:ea typeface="+mn-ea"/>
              <a:cs typeface="+mn-cs"/>
            </a:rPr>
            <a:t>Mafia game</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pPr rtl="0"/>
          <a:r>
            <a:rPr lang="en-US" dirty="0">
              <a:latin typeface="Franklin Gothic Demi" panose="020B0502020104020203"/>
            </a:rPr>
            <a:t>Sprint 6 (08.01.2021)</a:t>
          </a:r>
          <a:endParaRPr lang="en-US"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phldr="0"/>
      <dgm:spPr/>
      <dgm:t>
        <a:bodyPr/>
        <a:lstStyle/>
        <a:p>
          <a:pPr rtl="0"/>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CEE5B20B-8FDB-4432-9649-2AA03F30C4DF}">
      <dgm:prSet/>
      <dgm:spPr/>
      <dgm:t>
        <a:bodyPr/>
        <a:lstStyle/>
        <a:p>
          <a:pPr rtl="0"/>
          <a:r>
            <a:rPr lang="en-US" dirty="0">
              <a:latin typeface="Franklin Gothic Demi" panose="020B0502020104020203"/>
            </a:rPr>
            <a:t>Game menu </a:t>
          </a:r>
        </a:p>
      </dgm:t>
    </dgm:pt>
    <dgm:pt modelId="{0AAB9C0A-641C-4D27-AB95-1CA501BE4ADF}" type="parTrans" cxnId="{C177FA1E-C714-495B-A726-4867514DAC34}">
      <dgm:prSet/>
      <dgm:spPr/>
      <dgm:t>
        <a:bodyPr/>
        <a:lstStyle/>
        <a:p>
          <a:endParaRPr lang="en-US"/>
        </a:p>
      </dgm:t>
    </dgm:pt>
    <dgm:pt modelId="{86D04B30-7C89-48C1-A4E2-9784BEB38547}" type="sibTrans" cxnId="{C177FA1E-C714-495B-A726-4867514DAC34}">
      <dgm:prSet/>
      <dgm:spPr/>
      <dgm:t>
        <a:bodyPr/>
        <a:lstStyle/>
        <a:p>
          <a:endParaRPr lang="en-US"/>
        </a:p>
      </dgm:t>
    </dgm:pt>
    <dgm:pt modelId="{51C140CA-FF4F-4774-BF36-DACBD020852E}">
      <dgm:prSet custT="1"/>
      <dgm:spPr/>
      <dgm:t>
        <a:bodyPr/>
        <a:lstStyle/>
        <a:p>
          <a:pPr rtl="0"/>
          <a:r>
            <a:rPr lang="en-US" sz="1300" kern="1200" dirty="0">
              <a:solidFill>
                <a:prstClr val="white">
                  <a:hueOff val="0"/>
                  <a:satOff val="0"/>
                  <a:lumOff val="0"/>
                  <a:alphaOff val="0"/>
                </a:prstClr>
              </a:solidFill>
              <a:latin typeface="Franklin Gothic Demi" panose="020B0502020104020203"/>
              <a:ea typeface="+mn-ea"/>
              <a:cs typeface="+mn-cs"/>
            </a:rPr>
            <a:t>Automatic discovery</a:t>
          </a:r>
        </a:p>
      </dgm:t>
    </dgm:pt>
    <dgm:pt modelId="{35D66DB6-8568-4EAA-98CE-8273C1E23DDC}" type="parTrans" cxnId="{D183E8A2-4657-4081-B140-EEFAE0E43ED4}">
      <dgm:prSet/>
      <dgm:spPr/>
      <dgm:t>
        <a:bodyPr/>
        <a:lstStyle/>
        <a:p>
          <a:endParaRPr lang="en-US"/>
        </a:p>
      </dgm:t>
    </dgm:pt>
    <dgm:pt modelId="{43A13630-91E1-435F-86E8-E230BDB6A9AA}" type="sibTrans" cxnId="{D183E8A2-4657-4081-B140-EEFAE0E43ED4}">
      <dgm:prSet/>
      <dgm:spPr/>
      <dgm:t>
        <a:bodyPr/>
        <a:lstStyle/>
        <a:p>
          <a:endParaRPr lang="en-US"/>
        </a:p>
      </dgm:t>
    </dgm:pt>
    <dgm:pt modelId="{5601729D-7ACC-4CD1-A2D9-D4AB7DC48C0D}">
      <dgm:prSet/>
      <dgm:spPr/>
      <dgm:t>
        <a:bodyPr/>
        <a:lstStyle/>
        <a:p>
          <a:pPr rtl="0"/>
          <a:r>
            <a:rPr lang="en-US" sz="1300" kern="1200" dirty="0">
              <a:latin typeface="Franklin Gothic Demi" panose="020B0502020104020203"/>
            </a:rPr>
            <a:t>(Disconnection handling)</a:t>
          </a:r>
          <a:endParaRPr lang="en-US" sz="1300" kern="1200" dirty="0"/>
        </a:p>
      </dgm:t>
    </dgm:pt>
    <dgm:pt modelId="{8B77C5D4-5953-49F8-86F4-FA7D89A1DF8F}" type="parTrans" cxnId="{2882AF2A-EC7B-424B-B9F5-F08115153B0E}">
      <dgm:prSet/>
      <dgm:spPr/>
      <dgm:t>
        <a:bodyPr/>
        <a:lstStyle/>
        <a:p>
          <a:endParaRPr lang="en-US"/>
        </a:p>
      </dgm:t>
    </dgm:pt>
    <dgm:pt modelId="{4166C838-BC8A-4127-90B8-47C48AB4014A}" type="sibTrans" cxnId="{2882AF2A-EC7B-424B-B9F5-F08115153B0E}">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custLinFactNeighborX="-24192" custLinFactNeighborY="7398"/>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C177FA1E-C714-495B-A726-4867514DAC34}" srcId="{8DB5D7D5-6A1C-4ABC-8850-759A9D876047}" destId="{CEE5B20B-8FDB-4432-9649-2AA03F30C4DF}" srcOrd="1" destOrd="0" parTransId="{0AAB9C0A-641C-4D27-AB95-1CA501BE4ADF}" sibTransId="{86D04B30-7C89-48C1-A4E2-9784BEB38547}"/>
    <dgm:cxn modelId="{22ECA226-C4EA-44F1-BCB5-77F78841DA6F}" type="presOf" srcId="{09C152DA-7620-4852-8162-A77EC3609F3F}" destId="{566B79CB-1A41-4F5C-BF91-58D94BF93913}" srcOrd="0" destOrd="0" presId="urn:microsoft.com/office/officeart/2016/7/layout/RoundedRectangleTimeline"/>
    <dgm:cxn modelId="{2882AF2A-EC7B-424B-B9F5-F08115153B0E}" srcId="{C5146535-FD3D-4589-98A3-623B8DA4B8DB}" destId="{5601729D-7ACC-4CD1-A2D9-D4AB7DC48C0D}" srcOrd="2" destOrd="0" parTransId="{8B77C5D4-5953-49F8-86F4-FA7D89A1DF8F}" sibTransId="{4166C838-BC8A-4127-90B8-47C48AB4014A}"/>
    <dgm:cxn modelId="{656BBD36-E867-44E1-B908-DF2BC2DC07B3}" type="presOf" srcId="{CEE5B20B-8FDB-4432-9649-2AA03F30C4DF}" destId="{5A1B764B-0DC5-47CD-BDEA-9E67799496EC}" srcOrd="0" destOrd="1"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8FD37E52-4B93-4815-8E66-07D1F833597A}" type="presOf" srcId="{51C140CA-FF4F-4774-BF36-DACBD020852E}" destId="{DF65791B-462E-4589-B98D-F60587330CA8}" srcOrd="0" destOrd="1"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FEA6AC56-C371-4A4E-A385-2B7004DD0005}" type="presOf" srcId="{5601729D-7ACC-4CD1-A2D9-D4AB7DC48C0D}" destId="{DF65791B-462E-4589-B98D-F60587330CA8}" srcOrd="0" destOrd="2"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D183E8A2-4657-4081-B140-EEFAE0E43ED4}" srcId="{C5146535-FD3D-4589-98A3-623B8DA4B8DB}" destId="{51C140CA-FF4F-4774-BF36-DACBD020852E}" srcOrd="1" destOrd="0" parTransId="{35D66DB6-8568-4EAA-98CE-8273C1E23DDC}" sibTransId="{43A13630-91E1-435F-86E8-E230BDB6A9AA}"/>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828210" y="381753"/>
          <a:ext cx="441437" cy="3650863"/>
        </a:xfrm>
        <a:prstGeom prst="round2SameRect">
          <a:avLst/>
        </a:prstGeom>
        <a:solidFill>
          <a:schemeClr val="accent1">
            <a:shade val="8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4</a:t>
          </a:r>
          <a:r>
            <a:rPr lang="en-US" sz="1300" b="0" i="0" u="none" strike="noStrike" kern="1200" cap="none" baseline="0" noProof="0" dirty="0">
              <a:latin typeface="Franklin Gothic Demi"/>
            </a:rPr>
            <a:t> (11.12.2020)</a:t>
          </a:r>
          <a:endParaRPr lang="en-US" sz="1300" kern="1200" dirty="0"/>
        </a:p>
      </dsp:txBody>
      <dsp:txXfrm rot="5400000">
        <a:off x="1245047" y="2008015"/>
        <a:ext cx="3629314" cy="398339"/>
      </dsp:txXfrm>
    </dsp:sp>
    <dsp:sp modelId="{5A1B764B-0DC5-47CD-BDEA-9E67799496EC}">
      <dsp:nvSpPr>
        <dsp:cNvPr id="0" name=""/>
        <dsp:cNvSpPr/>
      </dsp:nvSpPr>
      <dsp:spPr>
        <a:xfrm>
          <a:off x="6542"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Pong score keeping</a:t>
          </a:r>
          <a:endParaRPr lang="en-US" sz="1300" kern="1200" dirty="0"/>
        </a:p>
        <a:p>
          <a:pPr marL="0" lvl="0" indent="0" algn="ctr" defTabSz="577850" rtl="0">
            <a:lnSpc>
              <a:spcPct val="90000"/>
            </a:lnSpc>
            <a:spcBef>
              <a:spcPct val="0"/>
            </a:spcBef>
            <a:spcAft>
              <a:spcPct val="35000"/>
            </a:spcAft>
            <a:buNone/>
          </a:pPr>
          <a:r>
            <a:rPr lang="en-US" sz="1300" kern="1200" dirty="0">
              <a:latin typeface="Franklin Gothic Demi" panose="020B0502020104020203"/>
            </a:rPr>
            <a:t>Game menu </a:t>
          </a:r>
        </a:p>
      </dsp:txBody>
      <dsp:txXfrm>
        <a:off x="6542" y="0"/>
        <a:ext cx="6084772" cy="1545029"/>
      </dsp:txXfrm>
    </dsp:sp>
    <dsp:sp modelId="{122B38A3-0442-4747-820C-1F37877E2B0E}">
      <dsp:nvSpPr>
        <dsp:cNvPr id="0" name=""/>
        <dsp:cNvSpPr/>
      </dsp:nvSpPr>
      <dsp:spPr>
        <a:xfrm>
          <a:off x="3040219" y="1659443"/>
          <a:ext cx="0" cy="353149"/>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3004785" y="1545029"/>
          <a:ext cx="88287" cy="88287"/>
        </a:xfrm>
        <a:prstGeom prst="ellipse">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874360" y="1986466"/>
          <a:ext cx="3650863" cy="441437"/>
        </a:xfrm>
        <a:prstGeom prst="rect">
          <a:avLst/>
        </a:prstGeom>
        <a:solidFill>
          <a:schemeClr val="accent1">
            <a:shade val="80000"/>
            <a:hueOff val="205154"/>
            <a:satOff val="4818"/>
            <a:lumOff val="13635"/>
            <a:alphaOff val="0"/>
          </a:schemeClr>
        </a:solidFill>
        <a:ln w="15875" cap="rnd" cmpd="sng" algn="ctr">
          <a:solidFill>
            <a:schemeClr val="accent1">
              <a:shade val="80000"/>
              <a:hueOff val="205154"/>
              <a:satOff val="4818"/>
              <a:lumOff val="136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5 (18.12.2020)</a:t>
          </a:r>
          <a:endParaRPr lang="en-US" sz="1300" kern="1200" dirty="0"/>
        </a:p>
      </dsp:txBody>
      <dsp:txXfrm>
        <a:off x="4874360" y="1986466"/>
        <a:ext cx="3650863" cy="441437"/>
      </dsp:txXfrm>
    </dsp:sp>
    <dsp:sp modelId="{DF65791B-462E-4589-B98D-F60587330CA8}">
      <dsp:nvSpPr>
        <dsp:cNvPr id="0" name=""/>
        <dsp:cNvSpPr/>
      </dsp:nvSpPr>
      <dsp:spPr>
        <a:xfrm>
          <a:off x="3657405" y="2869341"/>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rtl="0">
            <a:lnSpc>
              <a:spcPct val="90000"/>
            </a:lnSpc>
            <a:spcBef>
              <a:spcPct val="0"/>
            </a:spcBef>
            <a:spcAft>
              <a:spcPct val="35000"/>
            </a:spcAft>
            <a:buNone/>
          </a:pPr>
          <a:r>
            <a:rPr lang="en-US" sz="1300" kern="1200" dirty="0">
              <a:solidFill>
                <a:prstClr val="white">
                  <a:hueOff val="0"/>
                  <a:satOff val="0"/>
                  <a:lumOff val="0"/>
                  <a:alphaOff val="0"/>
                </a:prstClr>
              </a:solidFill>
              <a:latin typeface="Franklin Gothic Demi" panose="020B0502020104020203"/>
              <a:ea typeface="+mn-ea"/>
              <a:cs typeface="+mn-cs"/>
            </a:rPr>
            <a:t>Mafia game</a:t>
          </a:r>
        </a:p>
        <a:p>
          <a:pPr marL="0" lvl="0" indent="0" algn="ctr" defTabSz="577850" rtl="0">
            <a:lnSpc>
              <a:spcPct val="90000"/>
            </a:lnSpc>
            <a:spcBef>
              <a:spcPct val="0"/>
            </a:spcBef>
            <a:spcAft>
              <a:spcPct val="35000"/>
            </a:spcAft>
            <a:buNone/>
          </a:pPr>
          <a:r>
            <a:rPr lang="en-US" sz="1300" kern="1200" dirty="0">
              <a:solidFill>
                <a:prstClr val="white">
                  <a:hueOff val="0"/>
                  <a:satOff val="0"/>
                  <a:lumOff val="0"/>
                  <a:alphaOff val="0"/>
                </a:prstClr>
              </a:solidFill>
              <a:latin typeface="Franklin Gothic Demi" panose="020B0502020104020203"/>
              <a:ea typeface="+mn-ea"/>
              <a:cs typeface="+mn-cs"/>
            </a:rPr>
            <a:t>Automatic discovery</a:t>
          </a:r>
        </a:p>
        <a:p>
          <a:pPr marL="0" lvl="0" indent="0" algn="ctr" defTabSz="577850" rtl="0">
            <a:lnSpc>
              <a:spcPct val="90000"/>
            </a:lnSpc>
            <a:spcBef>
              <a:spcPct val="0"/>
            </a:spcBef>
            <a:spcAft>
              <a:spcPct val="35000"/>
            </a:spcAft>
            <a:buNone/>
          </a:pPr>
          <a:r>
            <a:rPr lang="en-US" sz="1300" kern="1200" dirty="0">
              <a:latin typeface="Franklin Gothic Demi" panose="020B0502020104020203"/>
            </a:rPr>
            <a:t>(Disconnection handling)</a:t>
          </a:r>
          <a:endParaRPr lang="en-US" sz="1300" kern="1200" dirty="0"/>
        </a:p>
      </dsp:txBody>
      <dsp:txXfrm>
        <a:off x="3657405" y="2869341"/>
        <a:ext cx="6084772" cy="1545029"/>
      </dsp:txXfrm>
    </dsp:sp>
    <dsp:sp modelId="{DBA410EB-5F61-4F46-92D9-C5B0AA59EE15}">
      <dsp:nvSpPr>
        <dsp:cNvPr id="0" name=""/>
        <dsp:cNvSpPr/>
      </dsp:nvSpPr>
      <dsp:spPr>
        <a:xfrm>
          <a:off x="6699792" y="2427904"/>
          <a:ext cx="0" cy="353149"/>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6655648" y="2781053"/>
          <a:ext cx="88287" cy="88287"/>
        </a:xfrm>
        <a:prstGeom prst="ellipse">
          <a:avLst/>
        </a:prstGeom>
        <a:solidFill>
          <a:schemeClr val="accent1">
            <a:shade val="80000"/>
            <a:hueOff val="205154"/>
            <a:satOff val="4818"/>
            <a:lumOff val="136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10129936" y="381753"/>
          <a:ext cx="441437" cy="3650863"/>
        </a:xfrm>
        <a:prstGeom prst="round2SameRect">
          <a:avLst/>
        </a:prstGeom>
        <a:solidFill>
          <a:schemeClr val="accent1">
            <a:shade val="80000"/>
            <a:hueOff val="410307"/>
            <a:satOff val="9635"/>
            <a:lumOff val="27270"/>
            <a:alphaOff val="0"/>
          </a:schemeClr>
        </a:solidFill>
        <a:ln w="15875" cap="rnd" cmpd="sng" algn="ctr">
          <a:solidFill>
            <a:schemeClr val="accent1">
              <a:shade val="80000"/>
              <a:hueOff val="410307"/>
              <a:satOff val="9635"/>
              <a:lumOff val="272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6 (08.01.2021)</a:t>
          </a:r>
          <a:endParaRPr lang="en-US" sz="1300" kern="1200" dirty="0"/>
        </a:p>
      </dsp:txBody>
      <dsp:txXfrm rot="-5400000">
        <a:off x="8525224" y="2008015"/>
        <a:ext cx="3629314" cy="398339"/>
      </dsp:txXfrm>
    </dsp:sp>
    <dsp:sp modelId="{B4723E2A-4FF1-452A-BD25-8EC364F15A6F}">
      <dsp:nvSpPr>
        <dsp:cNvPr id="0" name=""/>
        <dsp:cNvSpPr/>
      </dsp:nvSpPr>
      <dsp:spPr>
        <a:xfrm>
          <a:off x="7308269"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rtl="0">
            <a:lnSpc>
              <a:spcPct val="90000"/>
            </a:lnSpc>
            <a:spcBef>
              <a:spcPct val="0"/>
            </a:spcBef>
            <a:spcAft>
              <a:spcPct val="35000"/>
            </a:spcAft>
            <a:buNone/>
          </a:pPr>
          <a:endParaRPr lang="en-US" sz="1300" kern="1200" dirty="0"/>
        </a:p>
      </dsp:txBody>
      <dsp:txXfrm>
        <a:off x="7308269" y="0"/>
        <a:ext cx="6084772" cy="1545029"/>
      </dsp:txXfrm>
    </dsp:sp>
    <dsp:sp modelId="{440E9361-37D2-4157-AF38-7B49AD23708B}">
      <dsp:nvSpPr>
        <dsp:cNvPr id="0" name=""/>
        <dsp:cNvSpPr/>
      </dsp:nvSpPr>
      <dsp:spPr>
        <a:xfrm>
          <a:off x="10350655" y="1633317"/>
          <a:ext cx="0" cy="353149"/>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10306511" y="1545029"/>
          <a:ext cx="88287" cy="88287"/>
        </a:xfrm>
        <a:prstGeom prst="ellipse">
          <a:avLst/>
        </a:prstGeom>
        <a:solidFill>
          <a:schemeClr val="accent1">
            <a:shade val="80000"/>
            <a:hueOff val="410307"/>
            <a:satOff val="9635"/>
            <a:lumOff val="272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10-Dec-20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10-Dec-20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10-Dec-20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10-Dec-20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10-Dec-20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10-Dec-20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10-Dec-20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10-Dec-20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10-Dec-20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10-Dec-20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10-Dec-20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10-Dec-20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10-Dec-20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10-Dec-20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10-Dec-20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10-Dec-20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10-Dec-20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10-Dec-20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665741" cy="3285866"/>
          </a:xfrm>
        </p:spPr>
        <p:txBody>
          <a:bodyPr>
            <a:normAutofit/>
          </a:bodyPr>
          <a:lstStyle/>
          <a:p>
            <a:pPr algn="l"/>
            <a:r>
              <a:rPr lang="en-US" sz="6200" dirty="0"/>
              <a:t>Sprint 4 Presentation</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r>
              <a:rPr lang="en-US" dirty="0"/>
              <a:t>Group 1 </a:t>
            </a:r>
            <a:br>
              <a:rPr lang="en-US" dirty="0"/>
            </a:br>
            <a:r>
              <a:rPr lang="en-US" dirty="0"/>
              <a:t>Connected Game Consoles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Progress Report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n-US" sz="1800" dirty="0"/>
              <a:t>Finished:</a:t>
            </a:r>
          </a:p>
          <a:p>
            <a:r>
              <a:rPr lang="en-US" sz="1800" dirty="0"/>
              <a:t>Game selection menu</a:t>
            </a:r>
          </a:p>
          <a:p>
            <a:r>
              <a:rPr lang="en-US" sz="1800" dirty="0"/>
              <a:t>Pong scoring system</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665741" cy="3285866"/>
          </a:xfrm>
        </p:spPr>
        <p:txBody>
          <a:bodyPr>
            <a:normAutofit/>
          </a:bodyPr>
          <a:lstStyle/>
          <a:p>
            <a:pPr algn="l"/>
            <a:r>
              <a:rPr lang="en-US" sz="6200" dirty="0"/>
              <a:t>Demo</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endParaRPr lang="en-US" dirty="0"/>
          </a:p>
        </p:txBody>
      </p:sp>
    </p:spTree>
    <p:extLst>
      <p:ext uri="{BB962C8B-B14F-4D97-AF65-F5344CB8AC3E}">
        <p14:creationId xmlns:p14="http://schemas.microsoft.com/office/powerpoint/2010/main" val="34800785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Goals for future sprints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endParaRPr lang="en-US" sz="1800" dirty="0"/>
          </a:p>
          <a:p>
            <a:pPr marL="0" indent="0">
              <a:buNone/>
            </a:pPr>
            <a:endParaRPr lang="en-US" sz="1800" dirty="0"/>
          </a:p>
          <a:p>
            <a:pPr marL="0" indent="0">
              <a:buNone/>
            </a:pPr>
            <a:endParaRPr lang="en-US" sz="1800" dirty="0"/>
          </a:p>
        </p:txBody>
      </p:sp>
      <p:graphicFrame>
        <p:nvGraphicFramePr>
          <p:cNvPr id="13" name="Content Placeholder 2" descr="timeline">
            <a:extLst>
              <a:ext uri="{FF2B5EF4-FFF2-40B4-BE49-F238E27FC236}">
                <a16:creationId xmlns:a16="http://schemas.microsoft.com/office/drawing/2014/main" id="{120FEE30-DBE6-4135-B464-2FF675D223FA}"/>
              </a:ext>
            </a:extLst>
          </p:cNvPr>
          <p:cNvGraphicFramePr>
            <a:graphicFrameLocks/>
          </p:cNvGraphicFramePr>
          <p:nvPr>
            <p:extLst>
              <p:ext uri="{D42A27DB-BD31-4B8C-83A1-F6EECF244321}">
                <p14:modId xmlns:p14="http://schemas.microsoft.com/office/powerpoint/2010/main" val="1051473719"/>
              </p:ext>
            </p:extLst>
          </p:nvPr>
        </p:nvGraphicFramePr>
        <p:xfrm>
          <a:off x="-543390" y="1979150"/>
          <a:ext cx="13399584" cy="4414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9F860B3-1360-4F48-BD6C-E19D4ECC2962}"/>
              </a:ext>
            </a:extLst>
          </p:cNvPr>
          <p:cNvSpPr txBox="1"/>
          <p:nvPr/>
        </p:nvSpPr>
        <p:spPr>
          <a:xfrm>
            <a:off x="8560806" y="3092397"/>
            <a:ext cx="2462792" cy="369332"/>
          </a:xfrm>
          <a:prstGeom prst="rect">
            <a:avLst/>
          </a:prstGeom>
          <a:noFill/>
        </p:spPr>
        <p:txBody>
          <a:bodyPr wrap="square" rtlCol="0">
            <a:spAutoFit/>
          </a:bodyPr>
          <a:lstStyle/>
          <a:p>
            <a:pPr algn="ctr"/>
            <a:r>
              <a:rPr lang="en-US" dirty="0"/>
              <a:t>Bugfixes</a:t>
            </a:r>
          </a:p>
        </p:txBody>
      </p:sp>
    </p:spTree>
    <p:extLst>
      <p:ext uri="{BB962C8B-B14F-4D97-AF65-F5344CB8AC3E}">
        <p14:creationId xmlns:p14="http://schemas.microsoft.com/office/powerpoint/2010/main" val="299457294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316</TotalTime>
  <Words>53</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Corbel</vt:lpstr>
      <vt:lpstr>Franklin Gothic Demi</vt:lpstr>
      <vt:lpstr>Parallax</vt:lpstr>
      <vt:lpstr>Sprint 4 Presentation</vt:lpstr>
      <vt:lpstr>Progress Report</vt:lpstr>
      <vt:lpstr>Demo</vt:lpstr>
      <vt:lpstr>Goals for future sprints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 Presentation</dc:title>
  <dc:creator>Ivo Belitts</dc:creator>
  <cp:lastModifiedBy>Ivo Belitts</cp:lastModifiedBy>
  <cp:revision>3</cp:revision>
  <dcterms:created xsi:type="dcterms:W3CDTF">2020-11-19T18:59:22Z</dcterms:created>
  <dcterms:modified xsi:type="dcterms:W3CDTF">2020-12-10T20:54:33Z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