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1" r:id="rId6"/>
    <p:sldId id="262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045177-3536-4857-A5E1-A8406B9F8D05}" v="8" dt="2021-01-24T20:14:41.2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ed Enterprises" userId="eb7dca0819130158" providerId="LiveId" clId="{FE045177-3536-4857-A5E1-A8406B9F8D05}"/>
    <pc:docChg chg="custSel addSld modSld">
      <pc:chgData name="Seed Enterprises" userId="eb7dca0819130158" providerId="LiveId" clId="{FE045177-3536-4857-A5E1-A8406B9F8D05}" dt="2021-01-24T20:28:58.007" v="981" actId="14100"/>
      <pc:docMkLst>
        <pc:docMk/>
      </pc:docMkLst>
      <pc:sldChg chg="addSp delSp modSp mod">
        <pc:chgData name="Seed Enterprises" userId="eb7dca0819130158" providerId="LiveId" clId="{FE045177-3536-4857-A5E1-A8406B9F8D05}" dt="2021-01-24T18:59:36.963" v="60" actId="14100"/>
        <pc:sldMkLst>
          <pc:docMk/>
          <pc:sldMk cId="834050406" sldId="256"/>
        </pc:sldMkLst>
        <pc:spChg chg="mod">
          <ac:chgData name="Seed Enterprises" userId="eb7dca0819130158" providerId="LiveId" clId="{FE045177-3536-4857-A5E1-A8406B9F8D05}" dt="2021-01-24T18:59:09.433" v="56" actId="1076"/>
          <ac:spMkLst>
            <pc:docMk/>
            <pc:sldMk cId="834050406" sldId="256"/>
            <ac:spMk id="2" creationId="{050E78D6-F072-48E7-8270-20EFBDD26F36}"/>
          </ac:spMkLst>
        </pc:spChg>
        <pc:picChg chg="del mod">
          <ac:chgData name="Seed Enterprises" userId="eb7dca0819130158" providerId="LiveId" clId="{FE045177-3536-4857-A5E1-A8406B9F8D05}" dt="2021-01-24T18:58:47.538" v="49" actId="478"/>
          <ac:picMkLst>
            <pc:docMk/>
            <pc:sldMk cId="834050406" sldId="256"/>
            <ac:picMk id="8" creationId="{EBD37901-14DA-4FF9-864C-BEECF29FD089}"/>
          </ac:picMkLst>
        </pc:picChg>
        <pc:picChg chg="add mod">
          <ac:chgData name="Seed Enterprises" userId="eb7dca0819130158" providerId="LiveId" clId="{FE045177-3536-4857-A5E1-A8406B9F8D05}" dt="2021-01-24T18:59:36.963" v="60" actId="14100"/>
          <ac:picMkLst>
            <pc:docMk/>
            <pc:sldMk cId="834050406" sldId="256"/>
            <ac:picMk id="10" creationId="{FE6B54DC-98C1-40CD-8AC3-729923C106B4}"/>
          </ac:picMkLst>
        </pc:picChg>
      </pc:sldChg>
      <pc:sldChg chg="addSp delSp modSp mod">
        <pc:chgData name="Seed Enterprises" userId="eb7dca0819130158" providerId="LiveId" clId="{FE045177-3536-4857-A5E1-A8406B9F8D05}" dt="2021-01-24T20:12:24.753" v="201" actId="14100"/>
        <pc:sldMkLst>
          <pc:docMk/>
          <pc:sldMk cId="1693309225" sldId="261"/>
        </pc:sldMkLst>
        <pc:spChg chg="mod">
          <ac:chgData name="Seed Enterprises" userId="eb7dca0819130158" providerId="LiveId" clId="{FE045177-3536-4857-A5E1-A8406B9F8D05}" dt="2021-01-24T20:12:18.790" v="199" actId="1076"/>
          <ac:spMkLst>
            <pc:docMk/>
            <pc:sldMk cId="1693309225" sldId="261"/>
            <ac:spMk id="15" creationId="{F86BBE59-509E-4F90-8D65-30F60B1C7EFC}"/>
          </ac:spMkLst>
        </pc:spChg>
        <pc:spChg chg="mod">
          <ac:chgData name="Seed Enterprises" userId="eb7dca0819130158" providerId="LiveId" clId="{FE045177-3536-4857-A5E1-A8406B9F8D05}" dt="2021-01-24T20:11:29.448" v="186" actId="1076"/>
          <ac:spMkLst>
            <pc:docMk/>
            <pc:sldMk cId="1693309225" sldId="261"/>
            <ac:spMk id="19" creationId="{C31F3AEE-6AF9-49CC-8DB0-2DE9B0C84327}"/>
          </ac:spMkLst>
        </pc:spChg>
        <pc:spChg chg="mod">
          <ac:chgData name="Seed Enterprises" userId="eb7dca0819130158" providerId="LiveId" clId="{FE045177-3536-4857-A5E1-A8406B9F8D05}" dt="2021-01-24T20:11:23.070" v="184" actId="1076"/>
          <ac:spMkLst>
            <pc:docMk/>
            <pc:sldMk cId="1693309225" sldId="261"/>
            <ac:spMk id="20" creationId="{1C335ACE-A875-4116-84F7-4D2058E7EB4C}"/>
          </ac:spMkLst>
        </pc:spChg>
        <pc:spChg chg="mod">
          <ac:chgData name="Seed Enterprises" userId="eb7dca0819130158" providerId="LiveId" clId="{FE045177-3536-4857-A5E1-A8406B9F8D05}" dt="2021-01-24T20:11:55.573" v="193" actId="1076"/>
          <ac:spMkLst>
            <pc:docMk/>
            <pc:sldMk cId="1693309225" sldId="261"/>
            <ac:spMk id="21" creationId="{65919758-4DFA-400C-B368-6111D701A04E}"/>
          </ac:spMkLst>
        </pc:spChg>
        <pc:spChg chg="mod">
          <ac:chgData name="Seed Enterprises" userId="eb7dca0819130158" providerId="LiveId" clId="{FE045177-3536-4857-A5E1-A8406B9F8D05}" dt="2021-01-24T20:11:15.313" v="182" actId="1076"/>
          <ac:spMkLst>
            <pc:docMk/>
            <pc:sldMk cId="1693309225" sldId="261"/>
            <ac:spMk id="23" creationId="{6778190C-E8EB-49F1-B3D6-611C4DFA4629}"/>
          </ac:spMkLst>
        </pc:spChg>
        <pc:spChg chg="mod">
          <ac:chgData name="Seed Enterprises" userId="eb7dca0819130158" providerId="LiveId" clId="{FE045177-3536-4857-A5E1-A8406B9F8D05}" dt="2021-01-24T20:11:26.518" v="185" actId="1076"/>
          <ac:spMkLst>
            <pc:docMk/>
            <pc:sldMk cId="1693309225" sldId="261"/>
            <ac:spMk id="27" creationId="{A19D38E7-D522-4876-ABCE-AABC777006A2}"/>
          </ac:spMkLst>
        </pc:spChg>
        <pc:spChg chg="del mod">
          <ac:chgData name="Seed Enterprises" userId="eb7dca0819130158" providerId="LiveId" clId="{FE045177-3536-4857-A5E1-A8406B9F8D05}" dt="2021-01-24T20:08:37.660" v="179" actId="478"/>
          <ac:spMkLst>
            <pc:docMk/>
            <pc:sldMk cId="1693309225" sldId="261"/>
            <ac:spMk id="30" creationId="{632091A9-3D2A-45E4-9DAC-6E2FDB9D68C4}"/>
          </ac:spMkLst>
        </pc:spChg>
        <pc:spChg chg="mod">
          <ac:chgData name="Seed Enterprises" userId="eb7dca0819130158" providerId="LiveId" clId="{FE045177-3536-4857-A5E1-A8406B9F8D05}" dt="2021-01-24T20:12:21.590" v="200" actId="1076"/>
          <ac:spMkLst>
            <pc:docMk/>
            <pc:sldMk cId="1693309225" sldId="261"/>
            <ac:spMk id="31" creationId="{C92C6FF3-F908-4492-A8A5-739EE0A78D8B}"/>
          </ac:spMkLst>
        </pc:spChg>
        <pc:spChg chg="del mod">
          <ac:chgData name="Seed Enterprises" userId="eb7dca0819130158" providerId="LiveId" clId="{FE045177-3536-4857-A5E1-A8406B9F8D05}" dt="2021-01-24T20:08:00.914" v="158" actId="478"/>
          <ac:spMkLst>
            <pc:docMk/>
            <pc:sldMk cId="1693309225" sldId="261"/>
            <ac:spMk id="32" creationId="{CCA3B4BD-3038-4D7B-A4F4-CF57EAF33249}"/>
          </ac:spMkLst>
        </pc:spChg>
        <pc:picChg chg="mod">
          <ac:chgData name="Seed Enterprises" userId="eb7dca0819130158" providerId="LiveId" clId="{FE045177-3536-4857-A5E1-A8406B9F8D05}" dt="2021-01-24T20:11:11.226" v="181" actId="1076"/>
          <ac:picMkLst>
            <pc:docMk/>
            <pc:sldMk cId="1693309225" sldId="261"/>
            <ac:picMk id="3" creationId="{31898EF5-9210-4DEA-9CF1-E4CEE7101A50}"/>
          </ac:picMkLst>
        </pc:picChg>
        <pc:picChg chg="mod">
          <ac:chgData name="Seed Enterprises" userId="eb7dca0819130158" providerId="LiveId" clId="{FE045177-3536-4857-A5E1-A8406B9F8D05}" dt="2021-01-24T20:11:44.785" v="191" actId="1076"/>
          <ac:picMkLst>
            <pc:docMk/>
            <pc:sldMk cId="1693309225" sldId="261"/>
            <ac:picMk id="7" creationId="{8FA0E1B3-48B9-46A7-A8ED-AFD6067A77C5}"/>
          </ac:picMkLst>
        </pc:picChg>
        <pc:picChg chg="mod">
          <ac:chgData name="Seed Enterprises" userId="eb7dca0819130158" providerId="LiveId" clId="{FE045177-3536-4857-A5E1-A8406B9F8D05}" dt="2021-01-24T20:11:32.118" v="187" actId="1076"/>
          <ac:picMkLst>
            <pc:docMk/>
            <pc:sldMk cId="1693309225" sldId="261"/>
            <ac:picMk id="9" creationId="{F4E812A9-BD15-489A-B010-C52ABEAF4764}"/>
          </ac:picMkLst>
        </pc:picChg>
        <pc:picChg chg="mod">
          <ac:chgData name="Seed Enterprises" userId="eb7dca0819130158" providerId="LiveId" clId="{FE045177-3536-4857-A5E1-A8406B9F8D05}" dt="2021-01-24T20:12:24.753" v="201" actId="14100"/>
          <ac:picMkLst>
            <pc:docMk/>
            <pc:sldMk cId="1693309225" sldId="261"/>
            <ac:picMk id="11" creationId="{553B3C4C-F70D-4A31-8450-BC2F1EC8BAE0}"/>
          </ac:picMkLst>
        </pc:picChg>
        <pc:picChg chg="add del mod">
          <ac:chgData name="Seed Enterprises" userId="eb7dca0819130158" providerId="LiveId" clId="{FE045177-3536-4857-A5E1-A8406B9F8D05}" dt="2021-01-24T19:38:17.278" v="67" actId="478"/>
          <ac:picMkLst>
            <pc:docMk/>
            <pc:sldMk cId="1693309225" sldId="261"/>
            <ac:picMk id="34" creationId="{B3B44AA3-D04A-4C64-87FB-E84A49DF0C8D}"/>
          </ac:picMkLst>
        </pc:picChg>
      </pc:sldChg>
      <pc:sldChg chg="modSp mod">
        <pc:chgData name="Seed Enterprises" userId="eb7dca0819130158" providerId="LiveId" clId="{FE045177-3536-4857-A5E1-A8406B9F8D05}" dt="2021-01-24T10:09:49.412" v="8" actId="20577"/>
        <pc:sldMkLst>
          <pc:docMk/>
          <pc:sldMk cId="4030251954" sldId="262"/>
        </pc:sldMkLst>
        <pc:spChg chg="mod">
          <ac:chgData name="Seed Enterprises" userId="eb7dca0819130158" providerId="LiveId" clId="{FE045177-3536-4857-A5E1-A8406B9F8D05}" dt="2021-01-24T10:09:49.412" v="8" actId="20577"/>
          <ac:spMkLst>
            <pc:docMk/>
            <pc:sldMk cId="4030251954" sldId="262"/>
            <ac:spMk id="7" creationId="{B8A7C205-F314-4465-A320-DA7165A9DBEF}"/>
          </ac:spMkLst>
        </pc:spChg>
      </pc:sldChg>
      <pc:sldChg chg="addSp delSp modSp new mod chgLayout">
        <pc:chgData name="Seed Enterprises" userId="eb7dca0819130158" providerId="LiveId" clId="{FE045177-3536-4857-A5E1-A8406B9F8D05}" dt="2021-01-24T20:28:58.007" v="981" actId="14100"/>
        <pc:sldMkLst>
          <pc:docMk/>
          <pc:sldMk cId="336579538" sldId="264"/>
        </pc:sldMkLst>
        <pc:spChg chg="mod ord">
          <ac:chgData name="Seed Enterprises" userId="eb7dca0819130158" providerId="LiveId" clId="{FE045177-3536-4857-A5E1-A8406B9F8D05}" dt="2021-01-24T20:17:02.006" v="370" actId="20577"/>
          <ac:spMkLst>
            <pc:docMk/>
            <pc:sldMk cId="336579538" sldId="264"/>
            <ac:spMk id="2" creationId="{EC710938-F0F9-4D1C-9C0A-71FCFC588E65}"/>
          </ac:spMkLst>
        </pc:spChg>
        <pc:spChg chg="del mod">
          <ac:chgData name="Seed Enterprises" userId="eb7dca0819130158" providerId="LiveId" clId="{FE045177-3536-4857-A5E1-A8406B9F8D05}" dt="2021-01-24T10:11:04.091" v="38"/>
          <ac:spMkLst>
            <pc:docMk/>
            <pc:sldMk cId="336579538" sldId="264"/>
            <ac:spMk id="3" creationId="{30BAA88F-F120-4C3D-880A-CFC60DF79C44}"/>
          </ac:spMkLst>
        </pc:spChg>
        <pc:spChg chg="add mod">
          <ac:chgData name="Seed Enterprises" userId="eb7dca0819130158" providerId="LiveId" clId="{FE045177-3536-4857-A5E1-A8406B9F8D05}" dt="2021-01-24T20:28:58.007" v="981" actId="14100"/>
          <ac:spMkLst>
            <pc:docMk/>
            <pc:sldMk cId="336579538" sldId="264"/>
            <ac:spMk id="6" creationId="{C38F882E-A46C-4193-A423-8A5F3D1A475B}"/>
          </ac:spMkLst>
        </pc:spChg>
        <pc:picChg chg="add mod ord">
          <ac:chgData name="Seed Enterprises" userId="eb7dca0819130158" providerId="LiveId" clId="{FE045177-3536-4857-A5E1-A8406B9F8D05}" dt="2021-01-24T20:14:30.449" v="205" actId="1076"/>
          <ac:picMkLst>
            <pc:docMk/>
            <pc:sldMk cId="336579538" sldId="264"/>
            <ac:picMk id="5" creationId="{092BE789-8F1F-414A-B77C-4C87B2F1BB6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45E872-1A40-4FE7-986C-59F628C1EA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9F5374-08E9-4C85-B7A7-3F19604B53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A06F1-B57D-406B-8F09-B1FDC0D0B1F3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FACC5-BCFD-4649-8006-C71939BACE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6B17-7076-4944-A4A2-FD49936A33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EDE44-B1FC-494A-A972-62DC7CABB2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689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7F2BD-238E-42D0-B670-F788A50DBDE8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8DF69-FFB1-4D3A-9D8C-5887E79674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7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57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39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AB3A824-1A51-4B26-AD58-A6D8E14F6C04}" type="datetimeFigureOut">
              <a:rPr lang="en-US" noProof="0" smtClean="0"/>
              <a:t>1/24/2021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7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noProof="0" smtClean="0"/>
              <a:t>1/24/2021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55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noProof="0" smtClean="0"/>
              <a:t>1/24/2021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476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noProof="0" smtClean="0"/>
              <a:t>1/24/2021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03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noProof="0" smtClean="0"/>
              <a:t>1/24/2021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36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noProof="0" smtClean="0"/>
              <a:t>1/24/2021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167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noProof="0" smtClean="0"/>
              <a:t>1/24/2021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335257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noProof="0" smtClean="0"/>
              <a:t>1/24/2021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542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noProof="0" smtClean="0"/>
              <a:t>1/24/2021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82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noProof="0" smtClean="0"/>
              <a:t>1/24/2021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838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noProof="0" smtClean="0"/>
              <a:t>1/24/2021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08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3CBC1C18-307B-4F68-A007-B5B542270E8D}" type="datetimeFigureOut">
              <a:rPr lang="en-US" noProof="0" smtClean="0"/>
              <a:t>1/24/2021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225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vombi/NY-Taxi.g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ivombi97@gmail.com" TargetMode="External"/><Relationship Id="rId4" Type="http://schemas.openxmlformats.org/officeDocument/2006/relationships/hyperlink" Target="http://www.linkedin.com/in/kubamivomb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1">
            <a:extLst>
              <a:ext uri="{FF2B5EF4-FFF2-40B4-BE49-F238E27FC236}">
                <a16:creationId xmlns:a16="http://schemas.microsoft.com/office/drawing/2014/main" id="{63FED537-3AF1-4C36-9904-77B6A54D2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4152" y="3796476"/>
            <a:ext cx="9966960" cy="1325880"/>
          </a:xfrm>
        </p:spPr>
        <p:txBody>
          <a:bodyPr>
            <a:normAutofit/>
          </a:bodyPr>
          <a:lstStyle/>
          <a:p>
            <a:r>
              <a:rPr lang="en-US" sz="6600" cap="none" dirty="0"/>
              <a:t>NY Taxi Guide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EE36FDE-7E35-4EDE-A97F-AC94B881D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5721557"/>
            <a:ext cx="8767860" cy="653137"/>
          </a:xfrm>
        </p:spPr>
        <p:txBody>
          <a:bodyPr/>
          <a:lstStyle/>
          <a:p>
            <a:r>
              <a:rPr lang="en-US" dirty="0"/>
              <a:t>Presented By: Kubam Ivo </a:t>
            </a:r>
          </a:p>
        </p:txBody>
      </p:sp>
      <p:pic>
        <p:nvPicPr>
          <p:cNvPr id="10" name="Picture 9" descr="An old yellow car&#10;&#10;Description automatically generated with low confidence">
            <a:extLst>
              <a:ext uri="{FF2B5EF4-FFF2-40B4-BE49-F238E27FC236}">
                <a16:creationId xmlns:a16="http://schemas.microsoft.com/office/drawing/2014/main" id="{FE6B54DC-98C1-40CD-8AC3-729923C10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660" y="309508"/>
            <a:ext cx="8229600" cy="339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898EF5-9210-4DEA-9CF1-E4CEE7101A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306525" y="520492"/>
            <a:ext cx="2167160" cy="175809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A0E1B3-48B9-46A7-A8ED-AFD6067A77C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21230" y="681267"/>
            <a:ext cx="2318656" cy="173373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Picture 8" descr="A high angle view of a city&#10;&#10;Description automatically generated with low confidence">
            <a:extLst>
              <a:ext uri="{FF2B5EF4-FFF2-40B4-BE49-F238E27FC236}">
                <a16:creationId xmlns:a16="http://schemas.microsoft.com/office/drawing/2014/main" id="{F4E812A9-BD15-489A-B010-C52ABEAF4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000" y="3564447"/>
            <a:ext cx="2337679" cy="166066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Picture 10" descr="A picture containing text, building, street, outdoor&#10;&#10;Description automatically generated">
            <a:extLst>
              <a:ext uri="{FF2B5EF4-FFF2-40B4-BE49-F238E27FC236}">
                <a16:creationId xmlns:a16="http://schemas.microsoft.com/office/drawing/2014/main" id="{553B3C4C-F70D-4A31-8450-BC2F1EC8BA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771" y="3491379"/>
            <a:ext cx="2318657" cy="173373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Picture 12" descr="A picture containing text, building, road&#10;&#10;Description automatically generated">
            <a:extLst>
              <a:ext uri="{FF2B5EF4-FFF2-40B4-BE49-F238E27FC236}">
                <a16:creationId xmlns:a16="http://schemas.microsoft.com/office/drawing/2014/main" id="{D60CF9A3-3A8C-41AA-A135-D6DFA2F0C2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9012" y="2594113"/>
            <a:ext cx="2680860" cy="15429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86BBE59-509E-4F90-8D65-30F60B1C7EFC}"/>
              </a:ext>
            </a:extLst>
          </p:cNvPr>
          <p:cNvSpPr txBox="1"/>
          <p:nvPr/>
        </p:nvSpPr>
        <p:spPr>
          <a:xfrm>
            <a:off x="1012373" y="5491781"/>
            <a:ext cx="2536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Time Square, Manhattan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1F3AEE-6AF9-49CC-8DB0-2DE9B0C84327}"/>
              </a:ext>
            </a:extLst>
          </p:cNvPr>
          <p:cNvSpPr txBox="1"/>
          <p:nvPr/>
        </p:nvSpPr>
        <p:spPr>
          <a:xfrm>
            <a:off x="4529013" y="4198505"/>
            <a:ext cx="26808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Central Park Hotel, Manhattan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335ACE-A875-4116-84F7-4D2058E7EB4C}"/>
              </a:ext>
            </a:extLst>
          </p:cNvPr>
          <p:cNvSpPr txBox="1"/>
          <p:nvPr/>
        </p:nvSpPr>
        <p:spPr>
          <a:xfrm>
            <a:off x="8298995" y="5395745"/>
            <a:ext cx="23397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Empire State Building, Manhattan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919758-4DFA-400C-B368-6111D701A04E}"/>
              </a:ext>
            </a:extLst>
          </p:cNvPr>
          <p:cNvSpPr txBox="1"/>
          <p:nvPr/>
        </p:nvSpPr>
        <p:spPr>
          <a:xfrm>
            <a:off x="1603646" y="2482937"/>
            <a:ext cx="1353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JFK Airport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78190C-E8EB-49F1-B3D6-611C4DFA4629}"/>
              </a:ext>
            </a:extLst>
          </p:cNvPr>
          <p:cNvSpPr txBox="1"/>
          <p:nvPr/>
        </p:nvSpPr>
        <p:spPr>
          <a:xfrm>
            <a:off x="8249671" y="2298271"/>
            <a:ext cx="2438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LaGuadia</a:t>
            </a:r>
            <a:r>
              <a:rPr lang="en-US" dirty="0"/>
              <a:t> Airport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26C686-463C-46BD-9334-AE99347AEA68}"/>
              </a:ext>
            </a:extLst>
          </p:cNvPr>
          <p:cNvSpPr txBox="1"/>
          <p:nvPr/>
        </p:nvSpPr>
        <p:spPr>
          <a:xfrm>
            <a:off x="4016829" y="388880"/>
            <a:ext cx="36793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New York City, USA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9D38E7-D522-4876-ABCE-AABC777006A2}"/>
              </a:ext>
            </a:extLst>
          </p:cNvPr>
          <p:cNvSpPr txBox="1"/>
          <p:nvPr/>
        </p:nvSpPr>
        <p:spPr>
          <a:xfrm>
            <a:off x="8590005" y="6042076"/>
            <a:ext cx="1600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Open: 12pm</a:t>
            </a:r>
          </a:p>
          <a:p>
            <a:pPr algn="ctr"/>
            <a:r>
              <a:rPr lang="en-US" sz="1200" dirty="0"/>
              <a:t>Close: 9pm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2C6FF3-F908-4492-A8A5-739EE0A78D8B}"/>
              </a:ext>
            </a:extLst>
          </p:cNvPr>
          <p:cNvSpPr txBox="1"/>
          <p:nvPr/>
        </p:nvSpPr>
        <p:spPr>
          <a:xfrm>
            <a:off x="1357270" y="5861113"/>
            <a:ext cx="1600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Open: Always</a:t>
            </a:r>
          </a:p>
          <a:p>
            <a:pPr algn="ctr"/>
            <a:r>
              <a:rPr lang="en-US" sz="1200" dirty="0"/>
              <a:t>Close: Never</a:t>
            </a:r>
          </a:p>
        </p:txBody>
      </p:sp>
    </p:spTree>
    <p:extLst>
      <p:ext uri="{BB962C8B-B14F-4D97-AF65-F5344CB8AC3E}">
        <p14:creationId xmlns:p14="http://schemas.microsoft.com/office/powerpoint/2010/main" val="1693309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40C3B-0DD4-4074-9690-938FBF145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0" y="2160589"/>
            <a:ext cx="3844247" cy="3880773"/>
          </a:xfrm>
        </p:spPr>
        <p:txBody>
          <a:bodyPr>
            <a:normAutofit/>
          </a:bodyPr>
          <a:lstStyle/>
          <a:p>
            <a:r>
              <a:rPr lang="en-US" dirty="0"/>
              <a:t>JFK Airport or LaGuardia Airport?</a:t>
            </a:r>
          </a:p>
          <a:p>
            <a:r>
              <a:rPr lang="en-US" dirty="0"/>
              <a:t>Yellow or Green Taxi?</a:t>
            </a:r>
          </a:p>
          <a:p>
            <a:r>
              <a:rPr lang="en-US" dirty="0"/>
              <a:t>Expected trip amount and time duration to sites?</a:t>
            </a:r>
          </a:p>
          <a:p>
            <a:r>
              <a:rPr lang="en-US" dirty="0"/>
              <a:t>Best time slots to sites?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D75BBD-89AF-4689-AFFD-C83238624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14" y="1509842"/>
            <a:ext cx="5062993" cy="382668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B8A7C205-F314-4465-A320-DA7165A9D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030251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treemap chart&#10;&#10;Description automatically generated">
            <a:extLst>
              <a:ext uri="{FF2B5EF4-FFF2-40B4-BE49-F238E27FC236}">
                <a16:creationId xmlns:a16="http://schemas.microsoft.com/office/drawing/2014/main" id="{2EBEB410-241E-4160-B5BD-F635D5DB1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467" y="696687"/>
            <a:ext cx="8707065" cy="561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468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10938-F0F9-4D1C-9C0A-71FCFC588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pic>
        <p:nvPicPr>
          <p:cNvPr id="5" name="Content Placeholder 4" descr="A yellow smiley face&#10;&#10;Description automatically generated with medium confidence">
            <a:extLst>
              <a:ext uri="{FF2B5EF4-FFF2-40B4-BE49-F238E27FC236}">
                <a16:creationId xmlns:a16="http://schemas.microsoft.com/office/drawing/2014/main" id="{092BE789-8F1F-414A-B77C-4C87B2F1B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3000" y="2357437"/>
            <a:ext cx="2143125" cy="2143125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8F882E-A46C-4193-A423-8A5F3D1A475B}"/>
              </a:ext>
            </a:extLst>
          </p:cNvPr>
          <p:cNvSpPr txBox="1">
            <a:spLocks/>
          </p:cNvSpPr>
          <p:nvPr/>
        </p:nvSpPr>
        <p:spPr>
          <a:xfrm>
            <a:off x="978399" y="1965961"/>
            <a:ext cx="8404601" cy="3030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From LaGuardia airport, yellow taxi will take 20-25mins and will cost $(30-40 ) as oppose to 35-40mins for $(50-60) from JFK airport</a:t>
            </a:r>
          </a:p>
          <a:p>
            <a:r>
              <a:rPr lang="en-US" dirty="0"/>
              <a:t>Time square is always open so avoid rush hours of the day (7 to 7pm). After 8pm is a good time slot as it will cost $(8 to 10) for a trip with the yellow taxi that will last 7 to 10mins</a:t>
            </a:r>
          </a:p>
          <a:p>
            <a:r>
              <a:rPr lang="en-US" dirty="0"/>
              <a:t>Opening time for Empire state building is 12pm. A visit on Monday(10-12mins for 8-10$)  or weekends (7-9mins for 7-9$) is best. </a:t>
            </a:r>
          </a:p>
        </p:txBody>
      </p:sp>
    </p:spTree>
    <p:extLst>
      <p:ext uri="{BB962C8B-B14F-4D97-AF65-F5344CB8AC3E}">
        <p14:creationId xmlns:p14="http://schemas.microsoft.com/office/powerpoint/2010/main" val="336579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3DC42C2-6B58-404C-B339-2C72808A5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D81407-D1A6-42DD-AE7A-4FA34ACD1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5776" y="701040"/>
            <a:ext cx="5038844" cy="1356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FF5D4E-7134-4EA4-BA11-FE50F4576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0" y="1937657"/>
            <a:ext cx="5038844" cy="4038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Details: 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New York Taxi Visualization Project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Kubam Ivo/GitHub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Kubam Ivo/ LinkedIn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ivombi97@gmail.com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u="sng" dirty="0">
                <a:solidFill>
                  <a:schemeClr val="tx2">
                    <a:lumMod val="50000"/>
                  </a:schemeClr>
                </a:solidFill>
              </a:rPr>
              <a:t>ivombi@outlook.com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F82941-5589-49BF-B6B1-76122B2D0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3840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698361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8D3DDD6-8E74-4DF3-A7C9-6234C7DB3E7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78ADAB2-5713-4CC8-B21C-AD74ED6A7D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F0D866-2B5B-42FA-BA6C-C5A2A7495C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{B24F718D-A1EF-4CFE-A3C8-DD9FF30F729C}tf67669924_win32</Template>
  <TotalTime>0</TotalTime>
  <Words>200</Words>
  <Application>Microsoft Office PowerPoint</Application>
  <PresentationFormat>Widescreen</PresentationFormat>
  <Paragraphs>30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Corbel</vt:lpstr>
      <vt:lpstr>Basis</vt:lpstr>
      <vt:lpstr>NY Taxi Guide</vt:lpstr>
      <vt:lpstr>PowerPoint Presentation</vt:lpstr>
      <vt:lpstr>Questions</vt:lpstr>
      <vt:lpstr>PowerPoint Presentation</vt:lpstr>
      <vt:lpstr>Conclusions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 Taxi Guide</dc:title>
  <dc:creator>Seed Enterprises</dc:creator>
  <cp:lastModifiedBy>Seed Enterprises</cp:lastModifiedBy>
  <cp:revision>6</cp:revision>
  <dcterms:created xsi:type="dcterms:W3CDTF">2021-01-24T09:19:34Z</dcterms:created>
  <dcterms:modified xsi:type="dcterms:W3CDTF">2021-01-24T20:29:25Z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