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DC74-2495-4232-92A5-04928BC6C7D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FC8C-FC0C-40AC-BA35-66755D9E1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6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DC74-2495-4232-92A5-04928BC6C7D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FC8C-FC0C-40AC-BA35-66755D9E1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4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DC74-2495-4232-92A5-04928BC6C7D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FC8C-FC0C-40AC-BA35-66755D9E1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DC74-2495-4232-92A5-04928BC6C7D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FC8C-FC0C-40AC-BA35-66755D9E1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6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DC74-2495-4232-92A5-04928BC6C7D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FC8C-FC0C-40AC-BA35-66755D9E1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4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DC74-2495-4232-92A5-04928BC6C7D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FC8C-FC0C-40AC-BA35-66755D9E1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9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DC74-2495-4232-92A5-04928BC6C7D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FC8C-FC0C-40AC-BA35-66755D9E1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5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DC74-2495-4232-92A5-04928BC6C7D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FC8C-FC0C-40AC-BA35-66755D9E1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2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DC74-2495-4232-92A5-04928BC6C7D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FC8C-FC0C-40AC-BA35-66755D9E1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5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DC74-2495-4232-92A5-04928BC6C7D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FC8C-FC0C-40AC-BA35-66755D9E1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9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DC74-2495-4232-92A5-04928BC6C7D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FC8C-FC0C-40AC-BA35-66755D9E1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8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D30DC74-2495-4232-92A5-04928BC6C7D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AF6FC8C-FC0C-40AC-BA35-66755D9E1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8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972A-265E-488E-8FA7-DD8FCDEEE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BA" dirty="0"/>
              <a:t>Projektiranje informacijskih sustava: „Clothing Shop”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BF430-4688-4279-A313-5DA12FCEE9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hr-BA" dirty="0"/>
              <a:t>Projektni tim: Ivona Škobić</a:t>
            </a:r>
          </a:p>
          <a:p>
            <a:pPr algn="r"/>
            <a:r>
              <a:rPr lang="hr-BA" dirty="0"/>
              <a:t>Ivona Lozić</a:t>
            </a:r>
          </a:p>
          <a:p>
            <a:pPr algn="r"/>
            <a:r>
              <a:rPr lang="hr-BA" dirty="0"/>
              <a:t>Matea Vukšić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6655-6A4D-48DB-888E-7CD23633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Opis Sustava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E8C9B-D195-4750-8746-26BB14474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Sustav „Clothin Shop” pruža brzu i jednostavnu mogućnost narudžbe različite vrste odjeće/obuće</a:t>
            </a:r>
          </a:p>
          <a:p>
            <a:r>
              <a:rPr lang="hr-HR" dirty="0"/>
              <a:t>Osim </a:t>
            </a:r>
            <a:r>
              <a:rPr lang="hr-HR" dirty="0">
                <a:cs typeface="Arial" panose="020B0604020202020204" pitchFamily="34" charset="0"/>
              </a:rPr>
              <a:t>mogućnosti narudžbe postoji i mogućnost samog pregleda proizvoda koji su dostupni po kategorijama, svaki proizvod sadrži detalje (opis, slika proizvoda, veličine, količina</a:t>
            </a:r>
            <a:r>
              <a:rPr lang="hr-HR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A9E3-9FF9-4490-AECB-6536F81A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Funkcionalnosti sustava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69A1D-4994-4E1A-A405-2C50E7B2C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Registracija i prijava korisnika na sustav</a:t>
            </a:r>
          </a:p>
          <a:p>
            <a:r>
              <a:rPr lang="hr-HR" dirty="0"/>
              <a:t>Košarica za kupovinu (dodavanje u košaru, brisanje, vraćanje na kupovinu, prikaz ukuone cijene)</a:t>
            </a:r>
          </a:p>
          <a:p>
            <a:r>
              <a:rPr lang="hr-HR" dirty="0"/>
              <a:t>Plaćanje kupovine</a:t>
            </a:r>
          </a:p>
          <a:p>
            <a:r>
              <a:rPr lang="hr-HR" dirty="0"/>
              <a:t>Pregled narudžbi</a:t>
            </a:r>
          </a:p>
          <a:p>
            <a:r>
              <a:rPr lang="hr-HR" dirty="0"/>
              <a:t>Brisanje, uređivanje vlastitog profila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4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657A-870F-43B9-AAD1-644FB8BE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Ovlasti sustava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FD7DC-5781-421F-8896-758B708C8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/>
              <a:t>Administrator: Pregled Kategorija, i proizvoda kategorija,unos nove kategorije, unos novog proizvoda, pregled svih proizvoda, brisanje i uređivanje proizvoda, pregled i brisanje kupaca, pregled i brisanje narudžbi, te plaćanja</a:t>
            </a:r>
          </a:p>
          <a:p>
            <a:r>
              <a:rPr lang="hr-BA" dirty="0"/>
              <a:t> Registrirani Korisnik: Pregled proizvoda po kategorijama, pregled detalja proizvoda, narudžba proizvoda, pregled narudžbi, brisanje i uređivanje svog profila</a:t>
            </a:r>
          </a:p>
          <a:p>
            <a:r>
              <a:rPr lang="hr-BA" dirty="0"/>
              <a:t>Neregistrirani Korisnik: pregledati proizvode, dodati u košaru ali ne može poručiti bez da se registrira</a:t>
            </a:r>
          </a:p>
        </p:txBody>
      </p:sp>
    </p:spTree>
    <p:extLst>
      <p:ext uri="{BB962C8B-B14F-4D97-AF65-F5344CB8AC3E}">
        <p14:creationId xmlns:p14="http://schemas.microsoft.com/office/powerpoint/2010/main" val="32346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3A25-82CD-4A2A-BAB2-A39B3A4E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Tehnologija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F369-20A7-42BE-B266-8D44B9254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/>
              <a:t>GitHub</a:t>
            </a:r>
          </a:p>
          <a:p>
            <a:r>
              <a:rPr lang="hr-BA" dirty="0"/>
              <a:t>Visual Studio Code</a:t>
            </a:r>
          </a:p>
          <a:p>
            <a:r>
              <a:rPr lang="hr-BA" dirty="0"/>
              <a:t>PHP</a:t>
            </a:r>
          </a:p>
          <a:p>
            <a:r>
              <a:rPr lang="hr-BA" dirty="0"/>
              <a:t>Bootstrap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3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702F-5DDF-4DFC-9E29-75BA3A8A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Dizajn sustava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C55CDB-BD92-42E7-8A97-B88AEAC82A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28" y="572102"/>
            <a:ext cx="5485752" cy="232632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0F067-4B3A-493E-A34C-F2706E4955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r-HR" sz="2800" dirty="0"/>
              <a:t>Korištenjem frontend tehnologije, izrađen je jedinstven dizajn stranice </a:t>
            </a:r>
          </a:p>
          <a:p>
            <a:pPr>
              <a:lnSpc>
                <a:spcPct val="90000"/>
              </a:lnSpc>
            </a:pPr>
            <a:endParaRPr lang="hr-HR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r-HR" sz="2800" dirty="0"/>
              <a:t>Dizajn je jednostavan kako bi korisnik lako obavljao željene radnje.</a:t>
            </a:r>
            <a:endParaRPr lang="en-US" sz="28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147C30-CA89-4699-85DF-2868A7AE8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071" y="3664393"/>
            <a:ext cx="5182049" cy="2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2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71A7-314A-4AE3-B3B8-0A7662E1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Dizajn sustava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53ED7F-DD31-490C-9033-674B787D83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1" y="614172"/>
            <a:ext cx="5181600" cy="194479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995C69-D2D5-4B45-9FB5-A1CEC2F04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12" y="2929631"/>
            <a:ext cx="6192239" cy="2511686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5290DFD-C8E1-4D95-BF32-69567A112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7911" y="488272"/>
            <a:ext cx="6980601" cy="591252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5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CAB7-E327-4E9E-AE5D-875560AD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Moguće implementacije sustava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D63E-3907-4D69-8237-BD08BD3E8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Sustav bi </a:t>
            </a:r>
            <a:r>
              <a:rPr lang="hr-H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mogao poslužiti i u regiji kad bi imao :</a:t>
            </a:r>
          </a:p>
          <a:p>
            <a:r>
              <a:rPr lang="hr-H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veći broj proizvoda dostupnih za pregled i narudžbu</a:t>
            </a:r>
          </a:p>
          <a:p>
            <a:r>
              <a:rPr lang="hr-HR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Pretragu za proizvode radi lakšeg korištenja</a:t>
            </a:r>
            <a:endParaRPr lang="hr-HR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r-HR" sz="3200" dirty="0"/>
              <a:t>Budućnost sustava :</a:t>
            </a:r>
          </a:p>
          <a:p>
            <a:r>
              <a:rPr lang="hr-HR" sz="3200" dirty="0"/>
              <a:t>izrada mobilne aplikacije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1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0806-B382-4A22-A2C7-55896744D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BA" dirty="0"/>
              <a:t>Hvala na pažnji!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1C428-CF8D-4169-BAA8-1A664A68F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2637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25</TotalTime>
  <Words>249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 2</vt:lpstr>
      <vt:lpstr>Frame</vt:lpstr>
      <vt:lpstr>Projektiranje informacijskih sustava: „Clothing Shop”</vt:lpstr>
      <vt:lpstr>Opis Sustava</vt:lpstr>
      <vt:lpstr>Funkcionalnosti sustava</vt:lpstr>
      <vt:lpstr>Ovlasti sustava</vt:lpstr>
      <vt:lpstr>Tehnologija</vt:lpstr>
      <vt:lpstr>Dizajn sustava</vt:lpstr>
      <vt:lpstr>Dizajn sustava</vt:lpstr>
      <vt:lpstr>Moguće implementacije sustava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Projektiranje informacijskih sustava: „Clothing Shop”</dc:title>
  <dc:creator>520RM</dc:creator>
  <cp:lastModifiedBy>520RM</cp:lastModifiedBy>
  <cp:revision>4</cp:revision>
  <dcterms:created xsi:type="dcterms:W3CDTF">2021-03-03T13:58:20Z</dcterms:created>
  <dcterms:modified xsi:type="dcterms:W3CDTF">2021-03-03T14:24:08Z</dcterms:modified>
</cp:coreProperties>
</file>