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89" r:id="rId6"/>
    <p:sldId id="257" r:id="rId7"/>
    <p:sldId id="266" r:id="rId8"/>
    <p:sldId id="277" r:id="rId9"/>
    <p:sldId id="276" r:id="rId10"/>
    <p:sldId id="269" r:id="rId11"/>
    <p:sldId id="267" r:id="rId12"/>
    <p:sldId id="290" r:id="rId13"/>
    <p:sldId id="278" r:id="rId14"/>
    <p:sldId id="271" r:id="rId15"/>
    <p:sldId id="279" r:id="rId16"/>
    <p:sldId id="288" r:id="rId17"/>
    <p:sldId id="285" r:id="rId18"/>
    <p:sldId id="282" r:id="rId19"/>
    <p:sldId id="286" r:id="rId20"/>
    <p:sldId id="291" r:id="rId21"/>
    <p:sldId id="292" r:id="rId22"/>
    <p:sldId id="258" r:id="rId23"/>
    <p:sldId id="293" r:id="rId24"/>
    <p:sldId id="308" r:id="rId25"/>
    <p:sldId id="295" r:id="rId26"/>
    <p:sldId id="294" r:id="rId27"/>
    <p:sldId id="296" r:id="rId28"/>
    <p:sldId id="297" r:id="rId29"/>
    <p:sldId id="298" r:id="rId30"/>
    <p:sldId id="299" r:id="rId31"/>
    <p:sldId id="300" r:id="rId32"/>
    <p:sldId id="265" r:id="rId33"/>
    <p:sldId id="301" r:id="rId34"/>
    <p:sldId id="302" r:id="rId35"/>
    <p:sldId id="303" r:id="rId36"/>
    <p:sldId id="281" r:id="rId37"/>
    <p:sldId id="309" r:id="rId38"/>
    <p:sldId id="311" r:id="rId39"/>
    <p:sldId id="283" r:id="rId40"/>
    <p:sldId id="284" r:id="rId41"/>
    <p:sldId id="307" r:id="rId42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11779-BD78-41C6-A395-D38F1D94C781}" v="44" dt="2023-01-17T08:35:20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na Ercegovac" userId="801ddeac39797f0a" providerId="LiveId" clId="{42711779-BD78-41C6-A395-D38F1D94C781}"/>
    <pc:docChg chg="custSel addSld delSld modSld sldOrd">
      <pc:chgData name="Ivona Ercegovac" userId="801ddeac39797f0a" providerId="LiveId" clId="{42711779-BD78-41C6-A395-D38F1D94C781}" dt="2023-01-17T08:35:25.018" v="161" actId="47"/>
      <pc:docMkLst>
        <pc:docMk/>
      </pc:docMkLst>
      <pc:sldChg chg="delSp mod">
        <pc:chgData name="Ivona Ercegovac" userId="801ddeac39797f0a" providerId="LiveId" clId="{42711779-BD78-41C6-A395-D38F1D94C781}" dt="2023-01-16T22:03:10.079" v="149" actId="478"/>
        <pc:sldMkLst>
          <pc:docMk/>
          <pc:sldMk cId="1325608595" sldId="257"/>
        </pc:sldMkLst>
        <pc:spChg chg="del">
          <ac:chgData name="Ivona Ercegovac" userId="801ddeac39797f0a" providerId="LiveId" clId="{42711779-BD78-41C6-A395-D38F1D94C781}" dt="2023-01-16T22:03:10.079" v="149" actId="478"/>
          <ac:spMkLst>
            <pc:docMk/>
            <pc:sldMk cId="1325608595" sldId="257"/>
            <ac:spMk id="6" creationId="{60D470D0-6D64-5E42-9515-048F8779CD5E}"/>
          </ac:spMkLst>
        </pc:spChg>
      </pc:sldChg>
      <pc:sldChg chg="add">
        <pc:chgData name="Ivona Ercegovac" userId="801ddeac39797f0a" providerId="LiveId" clId="{42711779-BD78-41C6-A395-D38F1D94C781}" dt="2023-01-16T21:55:07.451" v="20"/>
        <pc:sldMkLst>
          <pc:docMk/>
          <pc:sldMk cId="1639799154" sldId="258"/>
        </pc:sldMkLst>
      </pc:sldChg>
      <pc:sldChg chg="add del ord">
        <pc:chgData name="Ivona Ercegovac" userId="801ddeac39797f0a" providerId="LiveId" clId="{42711779-BD78-41C6-A395-D38F1D94C781}" dt="2023-01-17T08:35:13.805" v="159" actId="47"/>
        <pc:sldMkLst>
          <pc:docMk/>
          <pc:sldMk cId="4212917468" sldId="260"/>
        </pc:sldMkLst>
      </pc:sldChg>
      <pc:sldChg chg="delSp add mod">
        <pc:chgData name="Ivona Ercegovac" userId="801ddeac39797f0a" providerId="LiveId" clId="{42711779-BD78-41C6-A395-D38F1D94C781}" dt="2023-01-16T22:02:29.829" v="129" actId="478"/>
        <pc:sldMkLst>
          <pc:docMk/>
          <pc:sldMk cId="2563119616" sldId="265"/>
        </pc:sldMkLst>
        <pc:spChg chg="del">
          <ac:chgData name="Ivona Ercegovac" userId="801ddeac39797f0a" providerId="LiveId" clId="{42711779-BD78-41C6-A395-D38F1D94C781}" dt="2023-01-16T22:02:29.829" v="129" actId="478"/>
          <ac:spMkLst>
            <pc:docMk/>
            <pc:sldMk cId="2563119616" sldId="265"/>
            <ac:spMk id="7" creationId="{1EB64BEF-8367-144A-9F53-7A1282A32569}"/>
          </ac:spMkLst>
        </pc:spChg>
        <pc:spChg chg="del">
          <ac:chgData name="Ivona Ercegovac" userId="801ddeac39797f0a" providerId="LiveId" clId="{42711779-BD78-41C6-A395-D38F1D94C781}" dt="2023-01-16T22:02:28.695" v="128" actId="478"/>
          <ac:spMkLst>
            <pc:docMk/>
            <pc:sldMk cId="2563119616" sldId="265"/>
            <ac:spMk id="8" creationId="{0DD1986A-9AF9-5C45-BE85-20D5AA267AE1}"/>
          </ac:spMkLst>
        </pc:spChg>
        <pc:spChg chg="del">
          <ac:chgData name="Ivona Ercegovac" userId="801ddeac39797f0a" providerId="LiveId" clId="{42711779-BD78-41C6-A395-D38F1D94C781}" dt="2023-01-16T22:02:27.586" v="127" actId="478"/>
          <ac:spMkLst>
            <pc:docMk/>
            <pc:sldMk cId="2563119616" sldId="265"/>
            <ac:spMk id="9" creationId="{6FD448B0-743E-0045-8131-69B4EEC58365}"/>
          </ac:spMkLst>
        </pc:spChg>
      </pc:sldChg>
      <pc:sldChg chg="delSp mod">
        <pc:chgData name="Ivona Ercegovac" userId="801ddeac39797f0a" providerId="LiveId" clId="{42711779-BD78-41C6-A395-D38F1D94C781}" dt="2023-01-16T22:03:07.481" v="148" actId="478"/>
        <pc:sldMkLst>
          <pc:docMk/>
          <pc:sldMk cId="2721508595" sldId="266"/>
        </pc:sldMkLst>
        <pc:spChg chg="del">
          <ac:chgData name="Ivona Ercegovac" userId="801ddeac39797f0a" providerId="LiveId" clId="{42711779-BD78-41C6-A395-D38F1D94C781}" dt="2023-01-16T22:03:07.481" v="148" actId="478"/>
          <ac:spMkLst>
            <pc:docMk/>
            <pc:sldMk cId="2721508595" sldId="266"/>
            <ac:spMk id="8" creationId="{B609FC03-B5BE-D846-993A-8E351C9509F3}"/>
          </ac:spMkLst>
        </pc:spChg>
      </pc:sldChg>
      <pc:sldChg chg="delSp mod">
        <pc:chgData name="Ivona Ercegovac" userId="801ddeac39797f0a" providerId="LiveId" clId="{42711779-BD78-41C6-A395-D38F1D94C781}" dt="2023-01-16T22:03:01.832" v="145" actId="478"/>
        <pc:sldMkLst>
          <pc:docMk/>
          <pc:sldMk cId="445070695" sldId="267"/>
        </pc:sldMkLst>
        <pc:spChg chg="del">
          <ac:chgData name="Ivona Ercegovac" userId="801ddeac39797f0a" providerId="LiveId" clId="{42711779-BD78-41C6-A395-D38F1D94C781}" dt="2023-01-16T22:03:01.832" v="145" actId="478"/>
          <ac:spMkLst>
            <pc:docMk/>
            <pc:sldMk cId="445070695" sldId="267"/>
            <ac:spMk id="6" creationId="{B25B7362-01DC-0E4C-9B34-0DF3FD449CAD}"/>
          </ac:spMkLst>
        </pc:spChg>
      </pc:sldChg>
      <pc:sldChg chg="delSp add mod">
        <pc:chgData name="Ivona Ercegovac" userId="801ddeac39797f0a" providerId="LiveId" clId="{42711779-BD78-41C6-A395-D38F1D94C781}" dt="2023-01-16T22:02:56.859" v="143" actId="478"/>
        <pc:sldMkLst>
          <pc:docMk/>
          <pc:sldMk cId="3335690284" sldId="271"/>
        </pc:sldMkLst>
        <pc:spChg chg="del">
          <ac:chgData name="Ivona Ercegovac" userId="801ddeac39797f0a" providerId="LiveId" clId="{42711779-BD78-41C6-A395-D38F1D94C781}" dt="2023-01-16T22:02:56.859" v="143" actId="478"/>
          <ac:spMkLst>
            <pc:docMk/>
            <pc:sldMk cId="3335690284" sldId="271"/>
            <ac:spMk id="3" creationId="{7517F12A-7304-B447-BEB8-A99EA8009F15}"/>
          </ac:spMkLst>
        </pc:spChg>
        <pc:spChg chg="del">
          <ac:chgData name="Ivona Ercegovac" userId="801ddeac39797f0a" providerId="LiveId" clId="{42711779-BD78-41C6-A395-D38F1D94C781}" dt="2023-01-16T22:02:55.723" v="142" actId="478"/>
          <ac:spMkLst>
            <pc:docMk/>
            <pc:sldMk cId="3335690284" sldId="271"/>
            <ac:spMk id="5" creationId="{987CCF58-9B83-4A4F-8CA9-3D9C9BB7A287}"/>
          </ac:spMkLst>
        </pc:spChg>
      </pc:sldChg>
      <pc:sldChg chg="del">
        <pc:chgData name="Ivona Ercegovac" userId="801ddeac39797f0a" providerId="LiveId" clId="{42711779-BD78-41C6-A395-D38F1D94C781}" dt="2023-01-16T21:51:26.509" v="1" actId="47"/>
        <pc:sldMkLst>
          <pc:docMk/>
          <pc:sldMk cId="926184573" sldId="275"/>
        </pc:sldMkLst>
      </pc:sldChg>
      <pc:sldChg chg="delSp mod">
        <pc:chgData name="Ivona Ercegovac" userId="801ddeac39797f0a" providerId="LiveId" clId="{42711779-BD78-41C6-A395-D38F1D94C781}" dt="2023-01-16T22:03:03.879" v="146" actId="478"/>
        <pc:sldMkLst>
          <pc:docMk/>
          <pc:sldMk cId="1453041268" sldId="276"/>
        </pc:sldMkLst>
        <pc:spChg chg="del">
          <ac:chgData name="Ivona Ercegovac" userId="801ddeac39797f0a" providerId="LiveId" clId="{42711779-BD78-41C6-A395-D38F1D94C781}" dt="2023-01-16T22:03:03.879" v="146" actId="478"/>
          <ac:spMkLst>
            <pc:docMk/>
            <pc:sldMk cId="1453041268" sldId="276"/>
            <ac:spMk id="6" creationId="{60D470D0-6D64-5E42-9515-048F8779CD5E}"/>
          </ac:spMkLst>
        </pc:spChg>
      </pc:sldChg>
      <pc:sldChg chg="delSp mod">
        <pc:chgData name="Ivona Ercegovac" userId="801ddeac39797f0a" providerId="LiveId" clId="{42711779-BD78-41C6-A395-D38F1D94C781}" dt="2023-01-16T22:03:05.385" v="147" actId="478"/>
        <pc:sldMkLst>
          <pc:docMk/>
          <pc:sldMk cId="710426520" sldId="277"/>
        </pc:sldMkLst>
        <pc:spChg chg="del">
          <ac:chgData name="Ivona Ercegovac" userId="801ddeac39797f0a" providerId="LiveId" clId="{42711779-BD78-41C6-A395-D38F1D94C781}" dt="2023-01-16T22:03:05.385" v="147" actId="478"/>
          <ac:spMkLst>
            <pc:docMk/>
            <pc:sldMk cId="710426520" sldId="277"/>
            <ac:spMk id="6" creationId="{60D470D0-6D64-5E42-9515-048F8779CD5E}"/>
          </ac:spMkLst>
        </pc:spChg>
      </pc:sldChg>
      <pc:sldChg chg="delSp add mod">
        <pc:chgData name="Ivona Ercegovac" userId="801ddeac39797f0a" providerId="LiveId" clId="{42711779-BD78-41C6-A395-D38F1D94C781}" dt="2023-01-16T22:02:59.357" v="144" actId="478"/>
        <pc:sldMkLst>
          <pc:docMk/>
          <pc:sldMk cId="664361417" sldId="278"/>
        </pc:sldMkLst>
        <pc:spChg chg="del">
          <ac:chgData name="Ivona Ercegovac" userId="801ddeac39797f0a" providerId="LiveId" clId="{42711779-BD78-41C6-A395-D38F1D94C781}" dt="2023-01-16T22:02:59.357" v="144" actId="478"/>
          <ac:spMkLst>
            <pc:docMk/>
            <pc:sldMk cId="664361417" sldId="278"/>
            <ac:spMk id="6" creationId="{60D470D0-6D64-5E42-9515-048F8779CD5E}"/>
          </ac:spMkLst>
        </pc:spChg>
      </pc:sldChg>
      <pc:sldChg chg="delSp add mod">
        <pc:chgData name="Ivona Ercegovac" userId="801ddeac39797f0a" providerId="LiveId" clId="{42711779-BD78-41C6-A395-D38F1D94C781}" dt="2023-01-16T22:02:53.939" v="141" actId="478"/>
        <pc:sldMkLst>
          <pc:docMk/>
          <pc:sldMk cId="1145000770" sldId="279"/>
        </pc:sldMkLst>
        <pc:spChg chg="del">
          <ac:chgData name="Ivona Ercegovac" userId="801ddeac39797f0a" providerId="LiveId" clId="{42711779-BD78-41C6-A395-D38F1D94C781}" dt="2023-01-16T22:02:52.440" v="140" actId="478"/>
          <ac:spMkLst>
            <pc:docMk/>
            <pc:sldMk cId="1145000770" sldId="279"/>
            <ac:spMk id="4" creationId="{3F1F806A-998C-528E-306D-763C36B98DFC}"/>
          </ac:spMkLst>
        </pc:spChg>
        <pc:spChg chg="del">
          <ac:chgData name="Ivona Ercegovac" userId="801ddeac39797f0a" providerId="LiveId" clId="{42711779-BD78-41C6-A395-D38F1D94C781}" dt="2023-01-16T22:02:53.939" v="141" actId="478"/>
          <ac:spMkLst>
            <pc:docMk/>
            <pc:sldMk cId="1145000770" sldId="279"/>
            <ac:spMk id="6" creationId="{83417B30-81DE-6AF8-204A-CD04DAA0307F}"/>
          </ac:spMkLst>
        </pc:spChg>
      </pc:sldChg>
      <pc:sldChg chg="add del">
        <pc:chgData name="Ivona Ercegovac" userId="801ddeac39797f0a" providerId="LiveId" clId="{42711779-BD78-41C6-A395-D38F1D94C781}" dt="2023-01-16T22:00:47.999" v="90" actId="47"/>
        <pc:sldMkLst>
          <pc:docMk/>
          <pc:sldMk cId="100311940" sldId="280"/>
        </pc:sldMkLst>
      </pc:sldChg>
      <pc:sldChg chg="add">
        <pc:chgData name="Ivona Ercegovac" userId="801ddeac39797f0a" providerId="LiveId" clId="{42711779-BD78-41C6-A395-D38F1D94C781}" dt="2023-01-17T08:32:00.560" v="150"/>
        <pc:sldMkLst>
          <pc:docMk/>
          <pc:sldMk cId="1130072345" sldId="281"/>
        </pc:sldMkLst>
      </pc:sldChg>
      <pc:sldChg chg="add del">
        <pc:chgData name="Ivona Ercegovac" userId="801ddeac39797f0a" providerId="LiveId" clId="{42711779-BD78-41C6-A395-D38F1D94C781}" dt="2023-01-16T22:00:49.250" v="91" actId="47"/>
        <pc:sldMkLst>
          <pc:docMk/>
          <pc:sldMk cId="4018255827" sldId="281"/>
        </pc:sldMkLst>
      </pc:sldChg>
      <pc:sldChg chg="delSp add mod">
        <pc:chgData name="Ivona Ercegovac" userId="801ddeac39797f0a" providerId="LiveId" clId="{42711779-BD78-41C6-A395-D38F1D94C781}" dt="2023-01-16T22:02:42.278" v="133" actId="478"/>
        <pc:sldMkLst>
          <pc:docMk/>
          <pc:sldMk cId="1974776686" sldId="282"/>
        </pc:sldMkLst>
        <pc:spChg chg="del">
          <ac:chgData name="Ivona Ercegovac" userId="801ddeac39797f0a" providerId="LiveId" clId="{42711779-BD78-41C6-A395-D38F1D94C781}" dt="2023-01-16T22:02:42.278" v="133" actId="478"/>
          <ac:spMkLst>
            <pc:docMk/>
            <pc:sldMk cId="1974776686" sldId="282"/>
            <ac:spMk id="4" creationId="{C972B39E-E412-D10F-AE99-285624FA937B}"/>
          </ac:spMkLst>
        </pc:spChg>
        <pc:spChg chg="del">
          <ac:chgData name="Ivona Ercegovac" userId="801ddeac39797f0a" providerId="LiveId" clId="{42711779-BD78-41C6-A395-D38F1D94C781}" dt="2023-01-16T22:02:40.993" v="132" actId="478"/>
          <ac:spMkLst>
            <pc:docMk/>
            <pc:sldMk cId="1974776686" sldId="282"/>
            <ac:spMk id="6" creationId="{99F4A99E-2194-CB3E-DE91-2E4A58FB06C3}"/>
          </ac:spMkLst>
        </pc:spChg>
      </pc:sldChg>
      <pc:sldChg chg="addSp delSp modSp add del mod">
        <pc:chgData name="Ivona Ercegovac" userId="801ddeac39797f0a" providerId="LiveId" clId="{42711779-BD78-41C6-A395-D38F1D94C781}" dt="2023-01-17T08:35:20.659" v="160"/>
        <pc:sldMkLst>
          <pc:docMk/>
          <pc:sldMk cId="1939445519" sldId="283"/>
        </pc:sldMkLst>
        <pc:spChg chg="mod">
          <ac:chgData name="Ivona Ercegovac" userId="801ddeac39797f0a" providerId="LiveId" clId="{42711779-BD78-41C6-A395-D38F1D94C781}" dt="2023-01-16T21:59:06.923" v="68" actId="14100"/>
          <ac:spMkLst>
            <pc:docMk/>
            <pc:sldMk cId="1939445519" sldId="283"/>
            <ac:spMk id="2" creationId="{F96F75DE-8A44-4EC5-83C6-95BDDF10DFD9}"/>
          </ac:spMkLst>
        </pc:spChg>
        <pc:spChg chg="del">
          <ac:chgData name="Ivona Ercegovac" userId="801ddeac39797f0a" providerId="LiveId" clId="{42711779-BD78-41C6-A395-D38F1D94C781}" dt="2023-01-16T21:58:50.639" v="60" actId="478"/>
          <ac:spMkLst>
            <pc:docMk/>
            <pc:sldMk cId="1939445519" sldId="283"/>
            <ac:spMk id="3" creationId="{4E809DF5-56B4-304A-8777-BB8576005AF2}"/>
          </ac:spMkLst>
        </pc:spChg>
        <pc:spChg chg="del">
          <ac:chgData name="Ivona Ercegovac" userId="801ddeac39797f0a" providerId="LiveId" clId="{42711779-BD78-41C6-A395-D38F1D94C781}" dt="2023-01-16T21:58:52.232" v="61" actId="478"/>
          <ac:spMkLst>
            <pc:docMk/>
            <pc:sldMk cId="1939445519" sldId="283"/>
            <ac:spMk id="5" creationId="{0A79A912-225F-BE40-9F3E-0255524448CD}"/>
          </ac:spMkLst>
        </pc:spChg>
        <pc:spChg chg="del mod">
          <ac:chgData name="Ivona Ercegovac" userId="801ddeac39797f0a" providerId="LiveId" clId="{42711779-BD78-41C6-A395-D38F1D94C781}" dt="2023-01-16T21:58:54.576" v="63" actId="478"/>
          <ac:spMkLst>
            <pc:docMk/>
            <pc:sldMk cId="1939445519" sldId="283"/>
            <ac:spMk id="6" creationId="{50B6C709-8794-DF4E-A15C-6E648F09DD12}"/>
          </ac:spMkLst>
        </pc:spChg>
        <pc:spChg chg="mod">
          <ac:chgData name="Ivona Ercegovac" userId="801ddeac39797f0a" providerId="LiveId" clId="{42711779-BD78-41C6-A395-D38F1D94C781}" dt="2023-01-16T21:59:19.211" v="74" actId="20577"/>
          <ac:spMkLst>
            <pc:docMk/>
            <pc:sldMk cId="1939445519" sldId="283"/>
            <ac:spMk id="8" creationId="{988D99A3-253E-0687-2AC5-CFE7CC433F21}"/>
          </ac:spMkLst>
        </pc:spChg>
        <pc:picChg chg="add mod">
          <ac:chgData name="Ivona Ercegovac" userId="801ddeac39797f0a" providerId="LiveId" clId="{42711779-BD78-41C6-A395-D38F1D94C781}" dt="2023-01-16T21:59:00.743" v="66" actId="1076"/>
          <ac:picMkLst>
            <pc:docMk/>
            <pc:sldMk cId="1939445519" sldId="283"/>
            <ac:picMk id="4" creationId="{11073E9D-A70F-C9D2-DB26-0ED9C6770C8A}"/>
          </ac:picMkLst>
        </pc:picChg>
      </pc:sldChg>
      <pc:sldChg chg="delSp modSp add mod">
        <pc:chgData name="Ivona Ercegovac" userId="801ddeac39797f0a" providerId="LiveId" clId="{42711779-BD78-41C6-A395-D38F1D94C781}" dt="2023-01-16T22:01:58.978" v="111" actId="478"/>
        <pc:sldMkLst>
          <pc:docMk/>
          <pc:sldMk cId="3927660798" sldId="284"/>
        </pc:sldMkLst>
        <pc:spChg chg="del mod">
          <ac:chgData name="Ivona Ercegovac" userId="801ddeac39797f0a" providerId="LiveId" clId="{42711779-BD78-41C6-A395-D38F1D94C781}" dt="2023-01-16T22:01:54.922" v="109" actId="478"/>
          <ac:spMkLst>
            <pc:docMk/>
            <pc:sldMk cId="3927660798" sldId="284"/>
            <ac:spMk id="4" creationId="{EADE4ADB-67F4-A920-F2E5-3D9B0F6CE06A}"/>
          </ac:spMkLst>
        </pc:spChg>
        <pc:spChg chg="del">
          <ac:chgData name="Ivona Ercegovac" userId="801ddeac39797f0a" providerId="LiveId" clId="{42711779-BD78-41C6-A395-D38F1D94C781}" dt="2023-01-16T22:01:56.684" v="110" actId="478"/>
          <ac:spMkLst>
            <pc:docMk/>
            <pc:sldMk cId="3927660798" sldId="284"/>
            <ac:spMk id="5" creationId="{8045D257-9C67-E152-A848-FE5FDF7DB95A}"/>
          </ac:spMkLst>
        </pc:spChg>
        <pc:spChg chg="del">
          <ac:chgData name="Ivona Ercegovac" userId="801ddeac39797f0a" providerId="LiveId" clId="{42711779-BD78-41C6-A395-D38F1D94C781}" dt="2023-01-16T22:01:58.978" v="111" actId="478"/>
          <ac:spMkLst>
            <pc:docMk/>
            <pc:sldMk cId="3927660798" sldId="284"/>
            <ac:spMk id="6" creationId="{C32EECF9-15F5-1E59-4F50-38715E72BE14}"/>
          </ac:spMkLst>
        </pc:spChg>
      </pc:sldChg>
      <pc:sldChg chg="delSp add mod">
        <pc:chgData name="Ivona Ercegovac" userId="801ddeac39797f0a" providerId="LiveId" clId="{42711779-BD78-41C6-A395-D38F1D94C781}" dt="2023-01-16T22:02:46.645" v="136" actId="478"/>
        <pc:sldMkLst>
          <pc:docMk/>
          <pc:sldMk cId="2394104190" sldId="285"/>
        </pc:sldMkLst>
        <pc:spChg chg="del">
          <ac:chgData name="Ivona Ercegovac" userId="801ddeac39797f0a" providerId="LiveId" clId="{42711779-BD78-41C6-A395-D38F1D94C781}" dt="2023-01-16T22:02:44.078" v="134" actId="478"/>
          <ac:spMkLst>
            <pc:docMk/>
            <pc:sldMk cId="2394104190" sldId="285"/>
            <ac:spMk id="4" creationId="{D05BB678-37F9-73E1-4126-D14529CAAEE3}"/>
          </ac:spMkLst>
        </pc:spChg>
        <pc:spChg chg="del">
          <ac:chgData name="Ivona Ercegovac" userId="801ddeac39797f0a" providerId="LiveId" clId="{42711779-BD78-41C6-A395-D38F1D94C781}" dt="2023-01-16T22:02:45.313" v="135" actId="478"/>
          <ac:spMkLst>
            <pc:docMk/>
            <pc:sldMk cId="2394104190" sldId="285"/>
            <ac:spMk id="5" creationId="{DA9D7CD1-ECCE-7261-74DB-E50187D1919E}"/>
          </ac:spMkLst>
        </pc:spChg>
        <pc:spChg chg="del">
          <ac:chgData name="Ivona Ercegovac" userId="801ddeac39797f0a" providerId="LiveId" clId="{42711779-BD78-41C6-A395-D38F1D94C781}" dt="2023-01-16T22:02:46.645" v="136" actId="478"/>
          <ac:spMkLst>
            <pc:docMk/>
            <pc:sldMk cId="2394104190" sldId="285"/>
            <ac:spMk id="6" creationId="{DAAE820D-2D30-6E1E-B474-B19E756DDE5B}"/>
          </ac:spMkLst>
        </pc:spChg>
      </pc:sldChg>
      <pc:sldChg chg="delSp add mod">
        <pc:chgData name="Ivona Ercegovac" userId="801ddeac39797f0a" providerId="LiveId" clId="{42711779-BD78-41C6-A395-D38F1D94C781}" dt="2023-01-16T22:02:38.878" v="131" actId="478"/>
        <pc:sldMkLst>
          <pc:docMk/>
          <pc:sldMk cId="2315615031" sldId="286"/>
        </pc:sldMkLst>
        <pc:spChg chg="del">
          <ac:chgData name="Ivona Ercegovac" userId="801ddeac39797f0a" providerId="LiveId" clId="{42711779-BD78-41C6-A395-D38F1D94C781}" dt="2023-01-16T22:02:37.568" v="130" actId="478"/>
          <ac:spMkLst>
            <pc:docMk/>
            <pc:sldMk cId="2315615031" sldId="286"/>
            <ac:spMk id="4" creationId="{C972B39E-E412-D10F-AE99-285624FA937B}"/>
          </ac:spMkLst>
        </pc:spChg>
        <pc:spChg chg="del">
          <ac:chgData name="Ivona Ercegovac" userId="801ddeac39797f0a" providerId="LiveId" clId="{42711779-BD78-41C6-A395-D38F1D94C781}" dt="2023-01-16T22:02:38.878" v="131" actId="478"/>
          <ac:spMkLst>
            <pc:docMk/>
            <pc:sldMk cId="2315615031" sldId="286"/>
            <ac:spMk id="6" creationId="{99F4A99E-2194-CB3E-DE91-2E4A58FB06C3}"/>
          </ac:spMkLst>
        </pc:spChg>
      </pc:sldChg>
      <pc:sldChg chg="add del">
        <pc:chgData name="Ivona Ercegovac" userId="801ddeac39797f0a" providerId="LiveId" clId="{42711779-BD78-41C6-A395-D38F1D94C781}" dt="2023-01-16T22:00:40.880" v="88" actId="47"/>
        <pc:sldMkLst>
          <pc:docMk/>
          <pc:sldMk cId="629482126" sldId="287"/>
        </pc:sldMkLst>
      </pc:sldChg>
      <pc:sldChg chg="delSp add mod">
        <pc:chgData name="Ivona Ercegovac" userId="801ddeac39797f0a" providerId="LiveId" clId="{42711779-BD78-41C6-A395-D38F1D94C781}" dt="2023-01-16T22:02:50.843" v="139" actId="478"/>
        <pc:sldMkLst>
          <pc:docMk/>
          <pc:sldMk cId="3346561794" sldId="288"/>
        </pc:sldMkLst>
        <pc:spChg chg="del">
          <ac:chgData name="Ivona Ercegovac" userId="801ddeac39797f0a" providerId="LiveId" clId="{42711779-BD78-41C6-A395-D38F1D94C781}" dt="2023-01-16T22:02:50.843" v="139" actId="478"/>
          <ac:spMkLst>
            <pc:docMk/>
            <pc:sldMk cId="3346561794" sldId="288"/>
            <ac:spMk id="4" creationId="{47E15119-218C-FCBC-6A51-8FA7E3D088D2}"/>
          </ac:spMkLst>
        </pc:spChg>
        <pc:spChg chg="del">
          <ac:chgData name="Ivona Ercegovac" userId="801ddeac39797f0a" providerId="LiveId" clId="{42711779-BD78-41C6-A395-D38F1D94C781}" dt="2023-01-16T22:02:49.660" v="138" actId="478"/>
          <ac:spMkLst>
            <pc:docMk/>
            <pc:sldMk cId="3346561794" sldId="288"/>
            <ac:spMk id="5" creationId="{97501B67-8050-EB32-B33A-A05996941EBD}"/>
          </ac:spMkLst>
        </pc:spChg>
        <pc:spChg chg="del">
          <ac:chgData name="Ivona Ercegovac" userId="801ddeac39797f0a" providerId="LiveId" clId="{42711779-BD78-41C6-A395-D38F1D94C781}" dt="2023-01-16T22:02:48.236" v="137" actId="478"/>
          <ac:spMkLst>
            <pc:docMk/>
            <pc:sldMk cId="3346561794" sldId="288"/>
            <ac:spMk id="6" creationId="{F8D14525-A770-BAB6-1910-549D769F63B8}"/>
          </ac:spMkLst>
        </pc:spChg>
      </pc:sldChg>
      <pc:sldChg chg="add">
        <pc:chgData name="Ivona Ercegovac" userId="801ddeac39797f0a" providerId="LiveId" clId="{42711779-BD78-41C6-A395-D38F1D94C781}" dt="2023-01-16T21:51:16.493" v="0"/>
        <pc:sldMkLst>
          <pc:docMk/>
          <pc:sldMk cId="3763689082" sldId="289"/>
        </pc:sldMkLst>
      </pc:sldChg>
      <pc:sldChg chg="add">
        <pc:chgData name="Ivona Ercegovac" userId="801ddeac39797f0a" providerId="LiveId" clId="{42711779-BD78-41C6-A395-D38F1D94C781}" dt="2023-01-16T21:51:55.733" v="2"/>
        <pc:sldMkLst>
          <pc:docMk/>
          <pc:sldMk cId="4178604560" sldId="290"/>
        </pc:sldMkLst>
      </pc:sldChg>
      <pc:sldChg chg="add">
        <pc:chgData name="Ivona Ercegovac" userId="801ddeac39797f0a" providerId="LiveId" clId="{42711779-BD78-41C6-A395-D38F1D94C781}" dt="2023-01-16T21:54:51.899" v="18"/>
        <pc:sldMkLst>
          <pc:docMk/>
          <pc:sldMk cId="740962703" sldId="291"/>
        </pc:sldMkLst>
      </pc:sldChg>
      <pc:sldChg chg="add">
        <pc:chgData name="Ivona Ercegovac" userId="801ddeac39797f0a" providerId="LiveId" clId="{42711779-BD78-41C6-A395-D38F1D94C781}" dt="2023-01-16T21:54:58.322" v="19"/>
        <pc:sldMkLst>
          <pc:docMk/>
          <pc:sldMk cId="4209659267" sldId="292"/>
        </pc:sldMkLst>
      </pc:sldChg>
      <pc:sldChg chg="add">
        <pc:chgData name="Ivona Ercegovac" userId="801ddeac39797f0a" providerId="LiveId" clId="{42711779-BD78-41C6-A395-D38F1D94C781}" dt="2023-01-16T21:55:14.758" v="21"/>
        <pc:sldMkLst>
          <pc:docMk/>
          <pc:sldMk cId="4196693115" sldId="293"/>
        </pc:sldMkLst>
      </pc:sldChg>
      <pc:sldChg chg="add">
        <pc:chgData name="Ivona Ercegovac" userId="801ddeac39797f0a" providerId="LiveId" clId="{42711779-BD78-41C6-A395-D38F1D94C781}" dt="2023-01-16T21:55:38.187" v="22"/>
        <pc:sldMkLst>
          <pc:docMk/>
          <pc:sldMk cId="3270070967" sldId="294"/>
        </pc:sldMkLst>
      </pc:sldChg>
      <pc:sldChg chg="add">
        <pc:chgData name="Ivona Ercegovac" userId="801ddeac39797f0a" providerId="LiveId" clId="{42711779-BD78-41C6-A395-D38F1D94C781}" dt="2023-01-16T21:55:44.334" v="23"/>
        <pc:sldMkLst>
          <pc:docMk/>
          <pc:sldMk cId="612342121" sldId="295"/>
        </pc:sldMkLst>
      </pc:sldChg>
      <pc:sldChg chg="add">
        <pc:chgData name="Ivona Ercegovac" userId="801ddeac39797f0a" providerId="LiveId" clId="{42711779-BD78-41C6-A395-D38F1D94C781}" dt="2023-01-16T21:55:52.854" v="24"/>
        <pc:sldMkLst>
          <pc:docMk/>
          <pc:sldMk cId="1091556156" sldId="296"/>
        </pc:sldMkLst>
      </pc:sldChg>
      <pc:sldChg chg="add">
        <pc:chgData name="Ivona Ercegovac" userId="801ddeac39797f0a" providerId="LiveId" clId="{42711779-BD78-41C6-A395-D38F1D94C781}" dt="2023-01-16T21:56:00.110" v="25"/>
        <pc:sldMkLst>
          <pc:docMk/>
          <pc:sldMk cId="1232904680" sldId="297"/>
        </pc:sldMkLst>
      </pc:sldChg>
      <pc:sldChg chg="add">
        <pc:chgData name="Ivona Ercegovac" userId="801ddeac39797f0a" providerId="LiveId" clId="{42711779-BD78-41C6-A395-D38F1D94C781}" dt="2023-01-16T21:56:05.585" v="26"/>
        <pc:sldMkLst>
          <pc:docMk/>
          <pc:sldMk cId="3308323945" sldId="298"/>
        </pc:sldMkLst>
      </pc:sldChg>
      <pc:sldChg chg="add">
        <pc:chgData name="Ivona Ercegovac" userId="801ddeac39797f0a" providerId="LiveId" clId="{42711779-BD78-41C6-A395-D38F1D94C781}" dt="2023-01-16T21:56:15.384" v="27"/>
        <pc:sldMkLst>
          <pc:docMk/>
          <pc:sldMk cId="1381039358" sldId="299"/>
        </pc:sldMkLst>
      </pc:sldChg>
      <pc:sldChg chg="add">
        <pc:chgData name="Ivona Ercegovac" userId="801ddeac39797f0a" providerId="LiveId" clId="{42711779-BD78-41C6-A395-D38F1D94C781}" dt="2023-01-16T21:56:23.515" v="28"/>
        <pc:sldMkLst>
          <pc:docMk/>
          <pc:sldMk cId="908508543" sldId="300"/>
        </pc:sldMkLst>
      </pc:sldChg>
      <pc:sldChg chg="delSp add mod">
        <pc:chgData name="Ivona Ercegovac" userId="801ddeac39797f0a" providerId="LiveId" clId="{42711779-BD78-41C6-A395-D38F1D94C781}" dt="2023-01-16T22:02:25.648" v="126" actId="478"/>
        <pc:sldMkLst>
          <pc:docMk/>
          <pc:sldMk cId="4141711689" sldId="301"/>
        </pc:sldMkLst>
        <pc:spChg chg="del">
          <ac:chgData name="Ivona Ercegovac" userId="801ddeac39797f0a" providerId="LiveId" clId="{42711779-BD78-41C6-A395-D38F1D94C781}" dt="2023-01-16T22:02:23.371" v="124" actId="478"/>
          <ac:spMkLst>
            <pc:docMk/>
            <pc:sldMk cId="4141711689" sldId="301"/>
            <ac:spMk id="4" creationId="{EADE4ADB-67F4-A920-F2E5-3D9B0F6CE06A}"/>
          </ac:spMkLst>
        </pc:spChg>
        <pc:spChg chg="del">
          <ac:chgData name="Ivona Ercegovac" userId="801ddeac39797f0a" providerId="LiveId" clId="{42711779-BD78-41C6-A395-D38F1D94C781}" dt="2023-01-16T22:02:24.516" v="125" actId="478"/>
          <ac:spMkLst>
            <pc:docMk/>
            <pc:sldMk cId="4141711689" sldId="301"/>
            <ac:spMk id="5" creationId="{8045D257-9C67-E152-A848-FE5FDF7DB95A}"/>
          </ac:spMkLst>
        </pc:spChg>
        <pc:spChg chg="del">
          <ac:chgData name="Ivona Ercegovac" userId="801ddeac39797f0a" providerId="LiveId" clId="{42711779-BD78-41C6-A395-D38F1D94C781}" dt="2023-01-16T22:02:25.648" v="126" actId="478"/>
          <ac:spMkLst>
            <pc:docMk/>
            <pc:sldMk cId="4141711689" sldId="301"/>
            <ac:spMk id="6" creationId="{C32EECF9-15F5-1E59-4F50-38715E72BE14}"/>
          </ac:spMkLst>
        </pc:spChg>
      </pc:sldChg>
      <pc:sldChg chg="delSp add mod">
        <pc:chgData name="Ivona Ercegovac" userId="801ddeac39797f0a" providerId="LiveId" clId="{42711779-BD78-41C6-A395-D38F1D94C781}" dt="2023-01-16T22:02:21.424" v="123" actId="478"/>
        <pc:sldMkLst>
          <pc:docMk/>
          <pc:sldMk cId="1744623953" sldId="302"/>
        </pc:sldMkLst>
        <pc:spChg chg="del">
          <ac:chgData name="Ivona Ercegovac" userId="801ddeac39797f0a" providerId="LiveId" clId="{42711779-BD78-41C6-A395-D38F1D94C781}" dt="2023-01-16T22:02:21.424" v="123" actId="478"/>
          <ac:spMkLst>
            <pc:docMk/>
            <pc:sldMk cId="1744623953" sldId="302"/>
            <ac:spMk id="4" creationId="{DB056174-CBC5-7B48-9681-7DDAC423337E}"/>
          </ac:spMkLst>
        </pc:spChg>
        <pc:spChg chg="del">
          <ac:chgData name="Ivona Ercegovac" userId="801ddeac39797f0a" providerId="LiveId" clId="{42711779-BD78-41C6-A395-D38F1D94C781}" dt="2023-01-16T22:02:20.140" v="122" actId="478"/>
          <ac:spMkLst>
            <pc:docMk/>
            <pc:sldMk cId="1744623953" sldId="302"/>
            <ac:spMk id="5" creationId="{D593FA18-50D6-0344-B477-1D7C91CF4029}"/>
          </ac:spMkLst>
        </pc:spChg>
        <pc:spChg chg="del">
          <ac:chgData name="Ivona Ercegovac" userId="801ddeac39797f0a" providerId="LiveId" clId="{42711779-BD78-41C6-A395-D38F1D94C781}" dt="2023-01-16T22:02:18.855" v="121" actId="478"/>
          <ac:spMkLst>
            <pc:docMk/>
            <pc:sldMk cId="1744623953" sldId="302"/>
            <ac:spMk id="6" creationId="{134C72D2-EFDF-844A-8472-CB49A59B127B}"/>
          </ac:spMkLst>
        </pc:spChg>
      </pc:sldChg>
      <pc:sldChg chg="delSp add mod">
        <pc:chgData name="Ivona Ercegovac" userId="801ddeac39797f0a" providerId="LiveId" clId="{42711779-BD78-41C6-A395-D38F1D94C781}" dt="2023-01-16T22:02:17.385" v="120" actId="478"/>
        <pc:sldMkLst>
          <pc:docMk/>
          <pc:sldMk cId="1662218825" sldId="303"/>
        </pc:sldMkLst>
        <pc:spChg chg="del">
          <ac:chgData name="Ivona Ercegovac" userId="801ddeac39797f0a" providerId="LiveId" clId="{42711779-BD78-41C6-A395-D38F1D94C781}" dt="2023-01-16T22:02:14.786" v="118" actId="478"/>
          <ac:spMkLst>
            <pc:docMk/>
            <pc:sldMk cId="1662218825" sldId="303"/>
            <ac:spMk id="4" creationId="{DB056174-CBC5-7B48-9681-7DDAC423337E}"/>
          </ac:spMkLst>
        </pc:spChg>
        <pc:spChg chg="del">
          <ac:chgData name="Ivona Ercegovac" userId="801ddeac39797f0a" providerId="LiveId" clId="{42711779-BD78-41C6-A395-D38F1D94C781}" dt="2023-01-16T22:02:16.082" v="119" actId="478"/>
          <ac:spMkLst>
            <pc:docMk/>
            <pc:sldMk cId="1662218825" sldId="303"/>
            <ac:spMk id="5" creationId="{D593FA18-50D6-0344-B477-1D7C91CF4029}"/>
          </ac:spMkLst>
        </pc:spChg>
        <pc:spChg chg="del">
          <ac:chgData name="Ivona Ercegovac" userId="801ddeac39797f0a" providerId="LiveId" clId="{42711779-BD78-41C6-A395-D38F1D94C781}" dt="2023-01-16T22:02:17.385" v="120" actId="478"/>
          <ac:spMkLst>
            <pc:docMk/>
            <pc:sldMk cId="1662218825" sldId="303"/>
            <ac:spMk id="6" creationId="{134C72D2-EFDF-844A-8472-CB49A59B127B}"/>
          </ac:spMkLst>
        </pc:spChg>
      </pc:sldChg>
      <pc:sldChg chg="delSp add del mod">
        <pc:chgData name="Ivona Ercegovac" userId="801ddeac39797f0a" providerId="LiveId" clId="{42711779-BD78-41C6-A395-D38F1D94C781}" dt="2023-01-17T08:32:02.405" v="151" actId="47"/>
        <pc:sldMkLst>
          <pc:docMk/>
          <pc:sldMk cId="3195483784" sldId="304"/>
        </pc:sldMkLst>
        <pc:spChg chg="del">
          <ac:chgData name="Ivona Ercegovac" userId="801ddeac39797f0a" providerId="LiveId" clId="{42711779-BD78-41C6-A395-D38F1D94C781}" dt="2023-01-16T22:02:13.331" v="117" actId="478"/>
          <ac:spMkLst>
            <pc:docMk/>
            <pc:sldMk cId="3195483784" sldId="304"/>
            <ac:spMk id="4" creationId="{DB056174-CBC5-7B48-9681-7DDAC423337E}"/>
          </ac:spMkLst>
        </pc:spChg>
        <pc:spChg chg="del">
          <ac:chgData name="Ivona Ercegovac" userId="801ddeac39797f0a" providerId="LiveId" clId="{42711779-BD78-41C6-A395-D38F1D94C781}" dt="2023-01-16T22:02:12.072" v="116" actId="478"/>
          <ac:spMkLst>
            <pc:docMk/>
            <pc:sldMk cId="3195483784" sldId="304"/>
            <ac:spMk id="5" creationId="{D593FA18-50D6-0344-B477-1D7C91CF4029}"/>
          </ac:spMkLst>
        </pc:spChg>
        <pc:spChg chg="del">
          <ac:chgData name="Ivona Ercegovac" userId="801ddeac39797f0a" providerId="LiveId" clId="{42711779-BD78-41C6-A395-D38F1D94C781}" dt="2023-01-16T22:02:10.426" v="115" actId="478"/>
          <ac:spMkLst>
            <pc:docMk/>
            <pc:sldMk cId="3195483784" sldId="304"/>
            <ac:spMk id="6" creationId="{134C72D2-EFDF-844A-8472-CB49A59B127B}"/>
          </ac:spMkLst>
        </pc:spChg>
      </pc:sldChg>
      <pc:sldChg chg="delSp add del mod">
        <pc:chgData name="Ivona Ercegovac" userId="801ddeac39797f0a" providerId="LiveId" clId="{42711779-BD78-41C6-A395-D38F1D94C781}" dt="2023-01-17T08:32:13.123" v="153" actId="47"/>
        <pc:sldMkLst>
          <pc:docMk/>
          <pc:sldMk cId="1311670144" sldId="305"/>
        </pc:sldMkLst>
        <pc:spChg chg="del">
          <ac:chgData name="Ivona Ercegovac" userId="801ddeac39797f0a" providerId="LiveId" clId="{42711779-BD78-41C6-A395-D38F1D94C781}" dt="2023-01-16T22:02:04.549" v="112" actId="478"/>
          <ac:spMkLst>
            <pc:docMk/>
            <pc:sldMk cId="1311670144" sldId="305"/>
            <ac:spMk id="4" creationId="{DB056174-CBC5-7B48-9681-7DDAC423337E}"/>
          </ac:spMkLst>
        </pc:spChg>
        <pc:spChg chg="del">
          <ac:chgData name="Ivona Ercegovac" userId="801ddeac39797f0a" providerId="LiveId" clId="{42711779-BD78-41C6-A395-D38F1D94C781}" dt="2023-01-16T22:02:06.392" v="113" actId="478"/>
          <ac:spMkLst>
            <pc:docMk/>
            <pc:sldMk cId="1311670144" sldId="305"/>
            <ac:spMk id="5" creationId="{D593FA18-50D6-0344-B477-1D7C91CF4029}"/>
          </ac:spMkLst>
        </pc:spChg>
        <pc:spChg chg="del">
          <ac:chgData name="Ivona Ercegovac" userId="801ddeac39797f0a" providerId="LiveId" clId="{42711779-BD78-41C6-A395-D38F1D94C781}" dt="2023-01-16T22:02:08.435" v="114" actId="478"/>
          <ac:spMkLst>
            <pc:docMk/>
            <pc:sldMk cId="1311670144" sldId="305"/>
            <ac:spMk id="6" creationId="{134C72D2-EFDF-844A-8472-CB49A59B127B}"/>
          </ac:spMkLst>
        </pc:spChg>
      </pc:sldChg>
      <pc:sldChg chg="addSp delSp modSp add del mod">
        <pc:chgData name="Ivona Ercegovac" userId="801ddeac39797f0a" providerId="LiveId" clId="{42711779-BD78-41C6-A395-D38F1D94C781}" dt="2023-01-17T08:32:48.570" v="156" actId="47"/>
        <pc:sldMkLst>
          <pc:docMk/>
          <pc:sldMk cId="1354323716" sldId="306"/>
        </pc:sldMkLst>
        <pc:spChg chg="mod">
          <ac:chgData name="Ivona Ercegovac" userId="801ddeac39797f0a" providerId="LiveId" clId="{42711779-BD78-41C6-A395-D38F1D94C781}" dt="2023-01-16T21:59:28.148" v="76" actId="1076"/>
          <ac:spMkLst>
            <pc:docMk/>
            <pc:sldMk cId="1354323716" sldId="306"/>
            <ac:spMk id="2" creationId="{F96F75DE-8A44-4EC5-83C6-95BDDF10DFD9}"/>
          </ac:spMkLst>
        </pc:spChg>
        <pc:spChg chg="del">
          <ac:chgData name="Ivona Ercegovac" userId="801ddeac39797f0a" providerId="LiveId" clId="{42711779-BD78-41C6-A395-D38F1D94C781}" dt="2023-01-16T21:58:32.200" v="55" actId="478"/>
          <ac:spMkLst>
            <pc:docMk/>
            <pc:sldMk cId="1354323716" sldId="306"/>
            <ac:spMk id="3" creationId="{4E809DF5-56B4-304A-8777-BB8576005AF2}"/>
          </ac:spMkLst>
        </pc:spChg>
        <pc:spChg chg="del">
          <ac:chgData name="Ivona Ercegovac" userId="801ddeac39797f0a" providerId="LiveId" clId="{42711779-BD78-41C6-A395-D38F1D94C781}" dt="2023-01-16T21:58:27.458" v="53" actId="478"/>
          <ac:spMkLst>
            <pc:docMk/>
            <pc:sldMk cId="1354323716" sldId="306"/>
            <ac:spMk id="5" creationId="{0A79A912-225F-BE40-9F3E-0255524448CD}"/>
          </ac:spMkLst>
        </pc:spChg>
        <pc:spChg chg="del">
          <ac:chgData name="Ivona Ercegovac" userId="801ddeac39797f0a" providerId="LiveId" clId="{42711779-BD78-41C6-A395-D38F1D94C781}" dt="2023-01-16T21:58:29.800" v="54" actId="478"/>
          <ac:spMkLst>
            <pc:docMk/>
            <pc:sldMk cId="1354323716" sldId="306"/>
            <ac:spMk id="6" creationId="{50B6C709-8794-DF4E-A15C-6E648F09DD12}"/>
          </ac:spMkLst>
        </pc:spChg>
        <pc:spChg chg="del">
          <ac:chgData name="Ivona Ercegovac" userId="801ddeac39797f0a" providerId="LiveId" clId="{42711779-BD78-41C6-A395-D38F1D94C781}" dt="2023-01-16T21:57:43.610" v="39"/>
          <ac:spMkLst>
            <pc:docMk/>
            <pc:sldMk cId="1354323716" sldId="306"/>
            <ac:spMk id="8" creationId="{988D99A3-253E-0687-2AC5-CFE7CC433F21}"/>
          </ac:spMkLst>
        </pc:spChg>
        <pc:spChg chg="add mod">
          <ac:chgData name="Ivona Ercegovac" userId="801ddeac39797f0a" providerId="LiveId" clId="{42711779-BD78-41C6-A395-D38F1D94C781}" dt="2023-01-16T22:00:13.543" v="87" actId="14100"/>
          <ac:spMkLst>
            <pc:docMk/>
            <pc:sldMk cId="1354323716" sldId="306"/>
            <ac:spMk id="11" creationId="{57F4854E-F3C5-C51B-F117-99A5AE13B274}"/>
          </ac:spMkLst>
        </pc:spChg>
        <pc:picChg chg="add mod">
          <ac:chgData name="Ivona Ercegovac" userId="801ddeac39797f0a" providerId="LiveId" clId="{42711779-BD78-41C6-A395-D38F1D94C781}" dt="2023-01-16T21:58:20.510" v="51" actId="14100"/>
          <ac:picMkLst>
            <pc:docMk/>
            <pc:sldMk cId="1354323716" sldId="306"/>
            <ac:picMk id="7" creationId="{3C8A0790-BED4-F22F-625A-93E6F6E07464}"/>
          </ac:picMkLst>
        </pc:picChg>
        <pc:picChg chg="add del mod">
          <ac:chgData name="Ivona Ercegovac" userId="801ddeac39797f0a" providerId="LiveId" clId="{42711779-BD78-41C6-A395-D38F1D94C781}" dt="2023-01-16T21:57:56.921" v="46" actId="478"/>
          <ac:picMkLst>
            <pc:docMk/>
            <pc:sldMk cId="1354323716" sldId="306"/>
            <ac:picMk id="10" creationId="{EE1D4151-923E-787E-D65C-C4FF53B5114E}"/>
          </ac:picMkLst>
        </pc:picChg>
      </pc:sldChg>
      <pc:sldChg chg="add">
        <pc:chgData name="Ivona Ercegovac" userId="801ddeac39797f0a" providerId="LiveId" clId="{42711779-BD78-41C6-A395-D38F1D94C781}" dt="2023-01-16T21:57:24.812" v="38"/>
        <pc:sldMkLst>
          <pc:docMk/>
          <pc:sldMk cId="1919116583" sldId="307"/>
        </pc:sldMkLst>
      </pc:sldChg>
      <pc:sldChg chg="modSp add mod">
        <pc:chgData name="Ivona Ercegovac" userId="801ddeac39797f0a" providerId="LiveId" clId="{42711779-BD78-41C6-A395-D38F1D94C781}" dt="2023-01-16T22:01:43.714" v="107" actId="20577"/>
        <pc:sldMkLst>
          <pc:docMk/>
          <pc:sldMk cId="2176222667" sldId="308"/>
        </pc:sldMkLst>
        <pc:spChg chg="mod">
          <ac:chgData name="Ivona Ercegovac" userId="801ddeac39797f0a" providerId="LiveId" clId="{42711779-BD78-41C6-A395-D38F1D94C781}" dt="2023-01-16T22:01:43.714" v="107" actId="20577"/>
          <ac:spMkLst>
            <pc:docMk/>
            <pc:sldMk cId="2176222667" sldId="308"/>
            <ac:spMk id="2" creationId="{85474FC9-93D6-5F34-E8C6-489B40FDBF7E}"/>
          </ac:spMkLst>
        </pc:spChg>
      </pc:sldChg>
      <pc:sldChg chg="add">
        <pc:chgData name="Ivona Ercegovac" userId="801ddeac39797f0a" providerId="LiveId" clId="{42711779-BD78-41C6-A395-D38F1D94C781}" dt="2023-01-17T08:32:11.071" v="152"/>
        <pc:sldMkLst>
          <pc:docMk/>
          <pc:sldMk cId="3626691105" sldId="309"/>
        </pc:sldMkLst>
      </pc:sldChg>
      <pc:sldChg chg="add del">
        <pc:chgData name="Ivona Ercegovac" userId="801ddeac39797f0a" providerId="LiveId" clId="{42711779-BD78-41C6-A395-D38F1D94C781}" dt="2023-01-17T08:35:25.018" v="161" actId="47"/>
        <pc:sldMkLst>
          <pc:docMk/>
          <pc:sldMk cId="3515150071" sldId="310"/>
        </pc:sldMkLst>
      </pc:sldChg>
      <pc:sldChg chg="add">
        <pc:chgData name="Ivona Ercegovac" userId="801ddeac39797f0a" providerId="LiveId" clId="{42711779-BD78-41C6-A395-D38F1D94C781}" dt="2023-01-17T08:35:12.060" v="158"/>
        <pc:sldMkLst>
          <pc:docMk/>
          <pc:sldMk cId="4203608825" sldId="3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7A853A-EE85-44E9-B8E2-0C8E34B7A9DF}" type="datetime1">
              <a:rPr lang="hr-HR" smtClean="0"/>
              <a:t>17.1.2023.</a:t>
            </a:fld>
            <a:endParaRPr lang="hr-HR"/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0E4BC-D93F-4DDB-A475-BA1CF6C59808}" type="datetime1">
              <a:rPr lang="hr-HR" smtClean="0"/>
              <a:pPr/>
              <a:t>17.1.2023.</a:t>
            </a:fld>
            <a:endParaRPr lang="hr-HR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641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336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6413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1276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640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634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hr-HR" smtClean="0"/>
              <a:t>27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6413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116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6125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1276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6379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4662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8143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634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2407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848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641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506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281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4245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2031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36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612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5" name="Elipsa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1" name="Prostoručni oblik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9" name="Prostoručni oblik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Prostoručni oblik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16" name="Prostoručni oblik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Prostoručni oblik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8" name="Prostoručni oblik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remenska tra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ručni oblik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5" name="Prostoručni oblik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F474DC42-9E9D-4C91-91C3-850AED276923}" type="datetime1">
              <a:rPr lang="hr-HR" noProof="0" smtClean="0"/>
              <a:t>17.1.2023.</a:t>
            </a:fld>
            <a:endParaRPr lang="hr-HR" noProof="0"/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Prostoručni oblik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5" name="Prostoručni oblik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6" name="Prostoručni oblik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Prostoručni oblik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8" name="Prostoručni oblik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B3B0E19A-84A1-4D22-B23D-1B15BE7A92C3}" type="datetime1">
              <a:rPr lang="hr-HR" noProof="0" smtClean="0"/>
              <a:t>17.1.2023.</a:t>
            </a:fld>
            <a:endParaRPr lang="hr-HR" noProof="0"/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13" name="Rezervirano mjesto za sadržaj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4" name="Rezervirano mjesto za sadržaj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5" name="Rezervirano mjesto za sadržaj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Prostoručni oblik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5" name="Prostoručni oblik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6" name="Prostoručni oblik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Prostoručni oblik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8" name="Prostoručni oblik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4218582-82D7-40E5-B524-2B232A297954}" type="datetime1">
              <a:rPr lang="hr-HR" noProof="0" smtClean="0"/>
              <a:t>17.1.2023.</a:t>
            </a:fld>
            <a:endParaRPr lang="hr-HR" noProof="0"/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</a:p>
        </p:txBody>
      </p:sp>
      <p:sp>
        <p:nvSpPr>
          <p:cNvPr id="13" name="Rezervirano mjesto za sadržaj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4" name="Rezervirano mjesto za sadržaj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5" name="Rezervirano mjesto za sadržaj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6" name="Rezervirano mjesto za sadržaj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7" name="Rezervirano mjesto za sadržaj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Prostoručni oblik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16" name="Prostoručni oblik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Prostoručni oblik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7" name="Prostoručni oblik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Prostoručni oblik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rostoručni oblik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ručni oblik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Prostoručni oblik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Prostoručni oblik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5B0D66-9E4B-411E-97D5-D9F65CDB301D}" type="datetime1">
              <a:rPr lang="hr-HR" noProof="0" smtClean="0">
                <a:latin typeface="Arial" panose="020B0604020202020204" pitchFamily="34" charset="0"/>
              </a:rPr>
              <a:t>17.1.2023.</a:t>
            </a:fld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glavlje odjelj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2" name="Prostoručni oblik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4" name="Prostoručni oblik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5" name="Prostoručni oblik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5E428E7A-F87C-4585-9CAC-9E87F3335AC5}" type="datetime1">
              <a:rPr lang="hr-HR" noProof="0" smtClean="0"/>
              <a:t>17.1.2023.</a:t>
            </a:fld>
            <a:endParaRPr lang="hr-HR" noProof="0"/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ručni oblik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Prostoručni oblik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16" name="Prostoručni oblik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17" name="Prostoručni oblik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8" name="Prostoručni oblik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Prostoručni oblik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5" name="Prostoručni oblik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7DF70D18-F199-48DB-BC5F-5E626285B1E3}" type="datetime1">
              <a:rPr lang="hr-HR" noProof="0" smtClean="0"/>
              <a:t>17.1.2023.</a:t>
            </a:fld>
            <a:endParaRPr lang="hr-HR" noProof="0"/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k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Prostoručni oblik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  <p:sp>
          <p:nvSpPr>
            <p:cNvPr id="14" name="Prostoručni oblik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hr-HR" noProof="0">
                <a:latin typeface="Arial" panose="020B0604020202020204" pitchFamily="34" charset="0"/>
              </a:endParaRPr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10" name="Rezervirano mjesto za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9FA727DE-9251-4B92-BDA7-CF2D14799474}" type="datetime1">
              <a:rPr lang="hr-HR" noProof="0" smtClean="0"/>
              <a:t>17.1.2023.</a:t>
            </a:fld>
            <a:endParaRPr lang="hr-HR" noProof="0"/>
          </a:p>
        </p:txBody>
      </p:sp>
      <p:sp>
        <p:nvSpPr>
          <p:cNvPr id="11" name="Rezervirano mjesto za podnožj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</a:p>
        </p:txBody>
      </p:sp>
      <p:sp>
        <p:nvSpPr>
          <p:cNvPr id="12" name="Rezervirano mjesto za broj slajd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8" name="Rezervirano mjesto za tekst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hr-HR" noProof="0"/>
              <a:t>“</a:t>
            </a:r>
          </a:p>
        </p:txBody>
      </p:sp>
      <p:sp>
        <p:nvSpPr>
          <p:cNvPr id="10" name="Rezervirano mjesto za tekst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9" name="Rezervirano mjesto za tekst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hr-HR" noProof="0"/>
              <a:t>”</a:t>
            </a:r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37B506CE-E102-4AD0-B68E-499B8EBEE085}" type="datetime1">
              <a:rPr lang="hr-HR" noProof="0" smtClean="0"/>
              <a:t>17.1.2023.</a:t>
            </a:fld>
            <a:endParaRPr lang="hr-HR" noProof="0"/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avokutni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31" name="Naslov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6" name="Rezervirano mjesto za slik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10" name="Rezervirano mjesto za tekst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11" name="Rezervirano mjesto za tekst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7" name="Rezervirano mjesto za sliku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12" name="Rezervirano mjesto za tekst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13" name="Rezervirano mjesto za tekst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8" name="Rezervirano mjesto za sliku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14" name="Rezervirano mjesto za tekst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15" name="Rezervirano mjesto za tekst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9" name="Rezervirano mjesto za sliku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16" name="Rezervirano mjesto za tekst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17" name="Rezervirano mjesto za tekst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63A13112-AEFF-4151-B570-B81E52F0736C}" type="datetime1">
              <a:rPr lang="hr-HR" noProof="0" smtClean="0"/>
              <a:t>17.1.2023.</a:t>
            </a:fld>
            <a:endParaRPr lang="hr-HR" noProof="0"/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  <p:sp>
        <p:nvSpPr>
          <p:cNvPr id="19" name="Prostoručni oblik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1" name="Prostoručni oblik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5" name="Prostoručni oblik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6" name="Elipsa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7" name="Prostoručni oblik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8" name="Prostoručni oblik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  <p:sp>
        <p:nvSpPr>
          <p:cNvPr id="29" name="Prostoručni oblik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r-H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jeli ti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Naslov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6" name="Rezervirano mjesto za slik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31" name="Rezervirano mjesto za tekst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32" name="Rezervirano mjesto za tekst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33" name="Rezervirano mjesto za sliku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34" name="Rezervirano mjesto za tekst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35" name="Rezervirano mjesto za tekst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36" name="Rezervirano mjesto za sliku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37" name="Rezervirano mjesto za tekst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38" name="Rezervirano mjesto za tekst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39" name="Rezervirano mjesto za sliku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40" name="Rezervirano mjesto za tekst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41" name="Rezervirano mjesto za tekst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42" name="Rezervirano mjesto za sliku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43" name="Rezervirano mjesto za tekst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44" name="Rezervirano mjesto za tekst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45" name="Rezervirano mjesto za sliku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46" name="Rezervirano mjesto za tekst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47" name="Rezervirano mjesto za tekst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48" name="Rezervirano mjesto za sliku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49" name="Rezervirano mjesto za tekst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50" name="Rezervirano mjesto za tekst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51" name="Rezervirano mjesto za sliku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</a:p>
        </p:txBody>
      </p:sp>
      <p:sp>
        <p:nvSpPr>
          <p:cNvPr id="52" name="Rezervirano mjesto za tekst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Naziv</a:t>
            </a:r>
          </a:p>
        </p:txBody>
      </p:sp>
      <p:sp>
        <p:nvSpPr>
          <p:cNvPr id="53" name="Rezervirano mjesto za tekst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18" name="Rezervirano mjesto za datum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D3B37F8-DA30-4159-97BF-B9EA011F960F}" type="datetime1">
              <a:rPr lang="hr-HR" noProof="0" smtClean="0"/>
              <a:t>17.1.2023.</a:t>
            </a:fld>
            <a:endParaRPr lang="hr-HR" noProof="0"/>
          </a:p>
        </p:txBody>
      </p:sp>
      <p:sp>
        <p:nvSpPr>
          <p:cNvPr id="22" name="Rezervirano mjesto za podnožj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</a:p>
        </p:txBody>
      </p:sp>
      <p:sp>
        <p:nvSpPr>
          <p:cNvPr id="23" name="Rezervirano mjesto za broj slajd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1FD95D-68F7-468C-9D55-687FD4224BE5}" type="datetime1">
              <a:rPr lang="hr-HR" noProof="0" smtClean="0">
                <a:latin typeface="Arial" panose="020B0604020202020204" pitchFamily="34" charset="0"/>
                <a:cs typeface="Arial" panose="020B0604020202020204" pitchFamily="34" charset="0"/>
              </a:rPr>
              <a:t>17.1.2023.</a:t>
            </a:fld>
            <a:endParaRPr lang="hr-H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noProof="0"/>
              <a:t>NASLOV PREZENTACIJE</a:t>
            </a:r>
            <a:endParaRPr lang="hr-H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hr-HR" noProof="0" smtClean="0"/>
              <a:pPr/>
              <a:t>‹#›</a:t>
            </a:fld>
            <a:endParaRPr lang="hr-H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.to/YJKNGY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9ZeztYeP73sh3oe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forms.gle/sdfgTzyviSGENscS9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688183" cy="2387600"/>
          </a:xfrm>
        </p:spPr>
        <p:txBody>
          <a:bodyPr rtlCol="0"/>
          <a:lstStyle/>
          <a:p>
            <a:pPr rtl="0"/>
            <a:r>
              <a:rPr lang="hr-HR" sz="4800" dirty="0"/>
              <a:t>Projekt digitalni savjetnik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hr-HR" dirty="0"/>
              <a:t>Ivona Ercegovac i Gabriela </a:t>
            </a:r>
            <a:r>
              <a:rPr lang="hr-HR" dirty="0" err="1"/>
              <a:t>Biloš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Uvod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9898613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Nakon dosadašnjih analiza i opažanja potrebno je proučiti situacije u kojima proizvod pruža očekivana rješenja</a:t>
            </a:r>
          </a:p>
          <a:p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Istraživanjem smo dobile bolju sliku o uporabi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Persone i scenarij sastavile smo na temelju istraživanja</a:t>
            </a:r>
          </a:p>
        </p:txBody>
      </p:sp>
    </p:spTree>
    <p:extLst>
      <p:ext uri="{BB962C8B-B14F-4D97-AF65-F5344CB8AC3E}">
        <p14:creationId xmlns:p14="http://schemas.microsoft.com/office/powerpoint/2010/main" val="66436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62" y="895882"/>
            <a:ext cx="8401624" cy="820444"/>
          </a:xfrm>
        </p:spPr>
        <p:txBody>
          <a:bodyPr rtlCol="0"/>
          <a:lstStyle/>
          <a:p>
            <a:pPr rtl="0"/>
            <a:r>
              <a:rPr lang="hr-HR" dirty="0"/>
              <a:t>Istraživanje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BC5130D-9AD6-6F42-5CB7-E4451EB7E91E}"/>
              </a:ext>
            </a:extLst>
          </p:cNvPr>
          <p:cNvSpPr txBox="1">
            <a:spLocks/>
          </p:cNvSpPr>
          <p:nvPr/>
        </p:nvSpPr>
        <p:spPr>
          <a:xfrm>
            <a:off x="748362" y="1872292"/>
            <a:ext cx="8501832" cy="43280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hr-HR" sz="2600" dirty="0"/>
              <a:t>Sužavanje teme</a:t>
            </a:r>
          </a:p>
          <a:p>
            <a:pPr marL="457200" indent="-457200"/>
            <a:r>
              <a:rPr lang="hr-HR" sz="2600" dirty="0"/>
              <a:t>Ciljani korisnici </a:t>
            </a:r>
          </a:p>
          <a:p>
            <a:pPr marL="914400" lvl="1" indent="-457200"/>
            <a:r>
              <a:rPr lang="hr-HR" dirty="0">
                <a:sym typeface="Wingdings" panose="05000000000000000000" pitchFamily="2" charset="2"/>
              </a:rPr>
              <a:t>tinejdžeri</a:t>
            </a:r>
          </a:p>
          <a:p>
            <a:pPr marL="800100" lvl="1" indent="-342900"/>
            <a:r>
              <a:rPr lang="hr-HR" dirty="0">
                <a:sym typeface="Wingdings" panose="05000000000000000000" pitchFamily="2" charset="2"/>
              </a:rPr>
              <a:t> mlade osobe</a:t>
            </a:r>
          </a:p>
          <a:p>
            <a:pPr marL="457200" lvl="1" indent="0">
              <a:buNone/>
            </a:pPr>
            <a:endParaRPr lang="hr-HR" dirty="0"/>
          </a:p>
          <a:p>
            <a:pPr marL="457200" indent="-457200"/>
            <a:r>
              <a:rPr lang="hr-HR" sz="2600" dirty="0"/>
              <a:t>Nesigurnost, neorganiziranost, demotiviranost, teško donošenje odluka...</a:t>
            </a:r>
          </a:p>
          <a:p>
            <a:pPr marL="457200" indent="-457200"/>
            <a:r>
              <a:rPr lang="hr-HR" sz="2600" dirty="0"/>
              <a:t>Potencijalni korisnici iskazali potrebu za savjetima oko navedenih problema</a:t>
            </a:r>
            <a:endParaRPr lang="hr-H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7C4FA7-163A-F4FF-09CD-ECC0BF92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38950"/>
          </a:xfrm>
        </p:spPr>
        <p:txBody>
          <a:bodyPr/>
          <a:lstStyle/>
          <a:p>
            <a:r>
              <a:rPr lang="hr-HR" dirty="0"/>
              <a:t>Persone</a:t>
            </a:r>
          </a:p>
        </p:txBody>
      </p:sp>
      <p:pic>
        <p:nvPicPr>
          <p:cNvPr id="8" name="Picture Placeholder 22" descr="Chart&#10;&#10;Description automatically generated">
            <a:extLst>
              <a:ext uri="{FF2B5EF4-FFF2-40B4-BE49-F238E27FC236}">
                <a16:creationId xmlns:a16="http://schemas.microsoft.com/office/drawing/2014/main" id="{B801D7E0-CFA2-BA27-130D-1B5F9ACE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7" y="1438265"/>
            <a:ext cx="5343174" cy="3024948"/>
          </a:xfrm>
          <a:prstGeom prst="rect">
            <a:avLst/>
          </a:prstGeom>
        </p:spPr>
      </p:pic>
      <p:pic>
        <p:nvPicPr>
          <p:cNvPr id="9" name="Picture 24" descr="Graphical user interface&#10;&#10;Description automatically generated">
            <a:extLst>
              <a:ext uri="{FF2B5EF4-FFF2-40B4-BE49-F238E27FC236}">
                <a16:creationId xmlns:a16="http://schemas.microsoft.com/office/drawing/2014/main" id="{2A72A364-1B2A-DFF6-C1D7-6EC1450B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70" y="2492238"/>
            <a:ext cx="5434837" cy="3033078"/>
          </a:xfrm>
          <a:prstGeom prst="rect">
            <a:avLst/>
          </a:prstGeom>
        </p:spPr>
      </p:pic>
      <p:sp>
        <p:nvSpPr>
          <p:cNvPr id="10" name="TextBox 25">
            <a:extLst>
              <a:ext uri="{FF2B5EF4-FFF2-40B4-BE49-F238E27FC236}">
                <a16:creationId xmlns:a16="http://schemas.microsoft.com/office/drawing/2014/main" id="{AB3359C4-9C2A-F964-9049-52FE88154AFF}"/>
              </a:ext>
            </a:extLst>
          </p:cNvPr>
          <p:cNvSpPr txBox="1"/>
          <p:nvPr/>
        </p:nvSpPr>
        <p:spPr>
          <a:xfrm>
            <a:off x="3412146" y="4572408"/>
            <a:ext cx="233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b="1" dirty="0">
                <a:solidFill>
                  <a:schemeClr val="bg1"/>
                </a:solidFill>
              </a:rPr>
              <a:t>Maja, perosna 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988CCA70-6213-67CA-0BEB-7912086275C9}"/>
              </a:ext>
            </a:extLst>
          </p:cNvPr>
          <p:cNvSpPr txBox="1"/>
          <p:nvPr/>
        </p:nvSpPr>
        <p:spPr>
          <a:xfrm>
            <a:off x="6436656" y="5672089"/>
            <a:ext cx="305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b="1" dirty="0">
                <a:solidFill>
                  <a:schemeClr val="bg1"/>
                </a:solidFill>
              </a:rPr>
              <a:t>Daniel, perosna 2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0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03FE84-D490-07AD-E0DD-522472A7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Scenarij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D875060-70C3-84AA-17B5-BBAF5B4B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Po istraživanju, sastavile smo priču gdje savjetnik korisniku pomaže s motivacijom, pružajući savjete za organizaciju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U scenariju je persona Maja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Kroz 8 koraka prikaže se upotrebljivost proizvoda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4656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93C7F972-DFE0-1533-4BA7-5FB48A1B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16" y="966954"/>
            <a:ext cx="7873259" cy="516552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E3CFEA-4C56-643F-D7F1-7497E7563755}"/>
              </a:ext>
            </a:extLst>
          </p:cNvPr>
          <p:cNvSpPr txBox="1">
            <a:spLocks/>
          </p:cNvSpPr>
          <p:nvPr/>
        </p:nvSpPr>
        <p:spPr>
          <a:xfrm>
            <a:off x="576322" y="1674823"/>
            <a:ext cx="2625247" cy="1283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 err="1"/>
              <a:t>Low-fidelity</a:t>
            </a:r>
            <a:r>
              <a:rPr lang="hr-HR" b="1" dirty="0"/>
              <a:t> </a:t>
            </a:r>
          </a:p>
          <a:p>
            <a:pPr marL="0" indent="0">
              <a:buNone/>
            </a:pPr>
            <a:r>
              <a:rPr lang="hr-HR" b="1" dirty="0" err="1"/>
              <a:t>storyboard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410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D11CDD-C823-92B9-D6EF-B329B3B99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907" y="1392774"/>
            <a:ext cx="8352185" cy="4673687"/>
          </a:xfr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AB0C1E6-4E78-7AE2-CB11-E823662FD861}"/>
              </a:ext>
            </a:extLst>
          </p:cNvPr>
          <p:cNvSpPr txBox="1">
            <a:spLocks/>
          </p:cNvSpPr>
          <p:nvPr/>
        </p:nvSpPr>
        <p:spPr>
          <a:xfrm>
            <a:off x="458365" y="580372"/>
            <a:ext cx="4663440" cy="522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 err="1"/>
              <a:t>Mid-fidelity</a:t>
            </a:r>
            <a:r>
              <a:rPr lang="hr-HR" b="1" dirty="0"/>
              <a:t> </a:t>
            </a:r>
            <a:r>
              <a:rPr lang="hr-HR" b="1" dirty="0" err="1"/>
              <a:t>storyboard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477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AB0C1E6-4E78-7AE2-CB11-E823662FD861}"/>
              </a:ext>
            </a:extLst>
          </p:cNvPr>
          <p:cNvSpPr txBox="1">
            <a:spLocks/>
          </p:cNvSpPr>
          <p:nvPr/>
        </p:nvSpPr>
        <p:spPr>
          <a:xfrm>
            <a:off x="458365" y="580372"/>
            <a:ext cx="4663440" cy="522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 err="1"/>
              <a:t>High-fidelity</a:t>
            </a:r>
            <a:r>
              <a:rPr lang="hr-HR" b="1" dirty="0"/>
              <a:t> </a:t>
            </a:r>
            <a:r>
              <a:rPr lang="hr-HR" b="1" dirty="0" err="1"/>
              <a:t>storyboard</a:t>
            </a:r>
            <a:endParaRPr lang="en-US" b="1" dirty="0"/>
          </a:p>
        </p:txBody>
      </p:sp>
      <p:pic>
        <p:nvPicPr>
          <p:cNvPr id="5" name="Content Placeholder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0220AB4-B8BA-86F8-5D31-AE74FE4B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47" y="1687974"/>
            <a:ext cx="7211874" cy="40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283" y="3160294"/>
            <a:ext cx="8714443" cy="1103647"/>
          </a:xfrm>
        </p:spPr>
        <p:txBody>
          <a:bodyPr rtlCol="0"/>
          <a:lstStyle/>
          <a:p>
            <a:pPr rtl="0"/>
            <a:r>
              <a:rPr lang="hr-HR" sz="4800" dirty="0" err="1"/>
              <a:t>Sketching</a:t>
            </a:r>
            <a:r>
              <a:rPr lang="hr-HR" sz="4800" dirty="0"/>
              <a:t> and </a:t>
            </a:r>
            <a:r>
              <a:rPr lang="hr-HR" sz="4800" dirty="0" err="1"/>
              <a:t>prototyping</a:t>
            </a:r>
            <a:endParaRPr lang="hr-HR" sz="4800" dirty="0"/>
          </a:p>
        </p:txBody>
      </p:sp>
    </p:spTree>
    <p:extLst>
      <p:ext uri="{BB962C8B-B14F-4D97-AF65-F5344CB8AC3E}">
        <p14:creationId xmlns:p14="http://schemas.microsoft.com/office/powerpoint/2010/main" val="740962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Uvod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9898613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Nakon dosadašnjih „zamišljanja” uporabe aplikacije, potrebno je ostvariti dizajn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Navest ćemo razmišljanja koja su nas dovela do dizajna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Predstavit ćemo naš dizajn kao skicu te kao prototip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Objasnit ćemo tijek i elemente korištenja proizvoda</a:t>
            </a:r>
          </a:p>
        </p:txBody>
      </p:sp>
    </p:spTree>
    <p:extLst>
      <p:ext uri="{BB962C8B-B14F-4D97-AF65-F5344CB8AC3E}">
        <p14:creationId xmlns:p14="http://schemas.microsoft.com/office/powerpoint/2010/main" val="420965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Priprema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8"/>
            <a:ext cx="9779183" cy="3603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hr-HR" sz="2200" dirty="0"/>
              <a:t>Opažanjem i izradom persona/scenarija smo istražile i odredile ciljeve za funkcionalan i učinkovit dizajn</a:t>
            </a:r>
            <a:endParaRPr lang="hr-HR" sz="18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200" dirty="0"/>
              <a:t>Jednostavnost, čistoća, efikasnost, povezanost, privlačnost…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200" dirty="0"/>
              <a:t>Neophodno sastaviti dizajn koji će pružati ugodnu i „čistu” okolinu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bg1"/>
                </a:solidFill>
              </a:rPr>
              <a:t>Minimalistička estetika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r-H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62" y="2902687"/>
            <a:ext cx="9730879" cy="1213331"/>
          </a:xfrm>
        </p:spPr>
        <p:txBody>
          <a:bodyPr rtlCol="0"/>
          <a:lstStyle/>
          <a:p>
            <a:pPr rtl="0"/>
            <a:r>
              <a:rPr lang="hr-HR" sz="4800" dirty="0" err="1"/>
              <a:t>Observation</a:t>
            </a:r>
            <a:r>
              <a:rPr lang="hr-HR" sz="4800" dirty="0"/>
              <a:t> and </a:t>
            </a:r>
            <a:r>
              <a:rPr lang="hr-HR" sz="4800" dirty="0" err="1"/>
              <a:t>context</a:t>
            </a:r>
            <a:r>
              <a:rPr lang="hr-HR" sz="4800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3763689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902368"/>
          </a:xfrm>
        </p:spPr>
        <p:txBody>
          <a:bodyPr rtlCol="0"/>
          <a:lstStyle/>
          <a:p>
            <a:pPr rtl="0"/>
            <a:r>
              <a:rPr lang="hr-HR" dirty="0"/>
              <a:t>Ideja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540042"/>
            <a:ext cx="9898613" cy="4816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Klasični elementi današnjih aplikacija + naše ideje i estetski detalji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Kontekst korištenja: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 err="1"/>
              <a:t>Instantno</a:t>
            </a:r>
            <a:r>
              <a:rPr lang="hr-HR" dirty="0"/>
              <a:t> aktiviranje vokalne interakcije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Prebacivanje na tekstualni oblik interakcije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Mogućnost odbijanja interakcije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Alatna traka s najbitnijim ikonama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Naslovna stranica s osnovnim funkcijama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„Stranica ideja” za dodatno informiranje/motiviranje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Tražilica, profil, postavke</a:t>
            </a:r>
          </a:p>
        </p:txBody>
      </p:sp>
    </p:spTree>
    <p:extLst>
      <p:ext uri="{BB962C8B-B14F-4D97-AF65-F5344CB8AC3E}">
        <p14:creationId xmlns:p14="http://schemas.microsoft.com/office/powerpoint/2010/main" val="419669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474FC9-93D6-5F34-E8C6-489B40FD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26787"/>
            <a:ext cx="6245912" cy="1004425"/>
          </a:xfrm>
        </p:spPr>
        <p:txBody>
          <a:bodyPr/>
          <a:lstStyle/>
          <a:p>
            <a:r>
              <a:rPr lang="hr-HR" dirty="0"/>
              <a:t>Koncept sučelja</a:t>
            </a:r>
          </a:p>
        </p:txBody>
      </p:sp>
    </p:spTree>
    <p:extLst>
      <p:ext uri="{BB962C8B-B14F-4D97-AF65-F5344CB8AC3E}">
        <p14:creationId xmlns:p14="http://schemas.microsoft.com/office/powerpoint/2010/main" val="217622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Dizajn savjetnika</a:t>
            </a:r>
          </a:p>
        </p:txBody>
      </p:sp>
      <p:pic>
        <p:nvPicPr>
          <p:cNvPr id="3" name="Slika 9">
            <a:extLst>
              <a:ext uri="{FF2B5EF4-FFF2-40B4-BE49-F238E27FC236}">
                <a16:creationId xmlns:a16="http://schemas.microsoft.com/office/drawing/2014/main" id="{F8B3AA87-9A02-DF89-D0D5-C2474AD6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183" y="2158216"/>
            <a:ext cx="2631223" cy="3507332"/>
          </a:xfrm>
          <a:prstGeom prst="rect">
            <a:avLst/>
          </a:prstGeom>
        </p:spPr>
      </p:pic>
      <p:pic>
        <p:nvPicPr>
          <p:cNvPr id="4" name="Slika 15">
            <a:extLst>
              <a:ext uri="{FF2B5EF4-FFF2-40B4-BE49-F238E27FC236}">
                <a16:creationId xmlns:a16="http://schemas.microsoft.com/office/drawing/2014/main" id="{1B1C6BBB-528F-0502-D3E9-43081CF01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289" y="2158217"/>
            <a:ext cx="2631223" cy="35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4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E9D8DC-2276-D8F6-B3B6-01277CC7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077" y="4066957"/>
            <a:ext cx="3793467" cy="1812759"/>
          </a:xfrm>
        </p:spPr>
        <p:txBody>
          <a:bodyPr rtlCol="0"/>
          <a:lstStyle/>
          <a:p>
            <a:pPr algn="r" rtl="0"/>
            <a:r>
              <a:rPr lang="hr-HR" sz="4400" dirty="0"/>
              <a:t>„</a:t>
            </a:r>
            <a:r>
              <a:rPr lang="hr-HR" sz="4400" dirty="0" err="1"/>
              <a:t>Workflow</a:t>
            </a:r>
            <a:r>
              <a:rPr lang="hr-HR" sz="4400" dirty="0"/>
              <a:t>” skica</a:t>
            </a:r>
            <a:br>
              <a:rPr lang="hr-HR" sz="4400" dirty="0"/>
            </a:br>
            <a:r>
              <a:rPr lang="hr-HR" sz="4400" dirty="0"/>
              <a:t>(</a:t>
            </a:r>
            <a:r>
              <a:rPr lang="hr-HR" sz="4400" dirty="0" err="1"/>
              <a:t>low</a:t>
            </a:r>
            <a:r>
              <a:rPr lang="hr-HR" sz="4400" dirty="0"/>
              <a:t> </a:t>
            </a:r>
            <a:r>
              <a:rPr lang="hr-HR" sz="4400" dirty="0" err="1"/>
              <a:t>fidelity</a:t>
            </a:r>
            <a:r>
              <a:rPr lang="hr-HR" sz="4400" dirty="0"/>
              <a:t>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BE491E3F-BAD3-6E45-908B-572BCDFC9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9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7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E9D8DC-2276-D8F6-B3B6-01277CC7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50" y="3851804"/>
            <a:ext cx="3734732" cy="1812759"/>
          </a:xfrm>
        </p:spPr>
        <p:txBody>
          <a:bodyPr rtlCol="0"/>
          <a:lstStyle/>
          <a:p>
            <a:pPr algn="r" rtl="0"/>
            <a:r>
              <a:rPr lang="hr-HR" sz="3600" dirty="0"/>
              <a:t>„</a:t>
            </a:r>
            <a:r>
              <a:rPr lang="hr-HR" sz="3600" dirty="0" err="1"/>
              <a:t>Workflow</a:t>
            </a:r>
            <a:r>
              <a:rPr lang="hr-HR" sz="3600" dirty="0"/>
              <a:t>” skica</a:t>
            </a:r>
            <a:br>
              <a:rPr lang="hr-HR" sz="3600" dirty="0"/>
            </a:br>
            <a:r>
              <a:rPr lang="hr-HR" sz="3600" dirty="0"/>
              <a:t>(</a:t>
            </a:r>
            <a:r>
              <a:rPr lang="hr-HR" sz="3600" dirty="0" err="1"/>
              <a:t>low</a:t>
            </a:r>
            <a:r>
              <a:rPr lang="hr-HR" sz="3600" dirty="0"/>
              <a:t> </a:t>
            </a:r>
            <a:r>
              <a:rPr lang="hr-HR" sz="3600" dirty="0" err="1"/>
              <a:t>fidelity</a:t>
            </a:r>
            <a:r>
              <a:rPr lang="hr-HR" sz="3600" dirty="0"/>
              <a:t>)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A11870FD-02D4-4F49-C0B2-0FD5A25AE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9" t="16827" r="26929" b="15863"/>
          <a:stretch/>
        </p:blipFill>
        <p:spPr>
          <a:xfrm>
            <a:off x="0" y="0"/>
            <a:ext cx="8343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56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474FC9-93D6-5F34-E8C6-489B40FD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26787"/>
            <a:ext cx="6245912" cy="1004425"/>
          </a:xfrm>
        </p:spPr>
        <p:txBody>
          <a:bodyPr/>
          <a:lstStyle/>
          <a:p>
            <a:r>
              <a:rPr lang="hr-HR" dirty="0" err="1"/>
              <a:t>Prototipiranje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2904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E9D8DC-2276-D8F6-B3B6-01277CC7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56" y="215659"/>
            <a:ext cx="6748590" cy="784804"/>
          </a:xfrm>
        </p:spPr>
        <p:txBody>
          <a:bodyPr rtlCol="0"/>
          <a:lstStyle/>
          <a:p>
            <a:pPr rtl="0"/>
            <a:r>
              <a:rPr lang="hr-HR" sz="4000" dirty="0" err="1"/>
              <a:t>Prototype</a:t>
            </a:r>
            <a:r>
              <a:rPr lang="hr-HR" sz="4000" dirty="0"/>
              <a:t> (</a:t>
            </a:r>
            <a:r>
              <a:rPr lang="hr-HR" sz="4000" dirty="0" err="1"/>
              <a:t>high-fidelity</a:t>
            </a:r>
            <a:r>
              <a:rPr lang="hr-HR" sz="4000" dirty="0"/>
              <a:t>)</a:t>
            </a: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65A3E94F-2823-553E-6F57-398936B3174E}"/>
              </a:ext>
            </a:extLst>
          </p:cNvPr>
          <p:cNvSpPr txBox="1"/>
          <p:nvPr/>
        </p:nvSpPr>
        <p:spPr>
          <a:xfrm>
            <a:off x="587056" y="1362269"/>
            <a:ext cx="6000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b="1" dirty="0">
                <a:hlinkClick r:id="rId2"/>
              </a:rPr>
              <a:t>Simulacija prototipa aplikacije</a:t>
            </a:r>
            <a:endParaRPr lang="hr-HR" sz="3200" b="1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1EF6C21A-72A6-4A43-06DB-F94F9F8D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56950">
            <a:off x="2807569" y="2887208"/>
            <a:ext cx="1908299" cy="3392532"/>
          </a:xfrm>
          <a:prstGeom prst="rect">
            <a:avLst/>
          </a:prstGeom>
        </p:spPr>
      </p:pic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731058A2-0DAA-E284-EA2D-938C316AB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429" y="2564006"/>
            <a:ext cx="2012952" cy="3578581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ECAF15DF-7DBA-3882-F862-290954EB1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74498">
            <a:off x="6870097" y="2806686"/>
            <a:ext cx="1874450" cy="33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2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2"/>
            <a:ext cx="7928381" cy="3096711"/>
          </a:xfrm>
        </p:spPr>
        <p:txBody>
          <a:bodyPr rtlCol="0"/>
          <a:lstStyle/>
          <a:p>
            <a:pPr rtl="0"/>
            <a:r>
              <a:rPr lang="hr-HR" dirty="0" err="1"/>
              <a:t>Evaluation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the </a:t>
            </a:r>
            <a:r>
              <a:rPr lang="hr-HR" dirty="0" err="1"/>
              <a:t>interactive</a:t>
            </a:r>
            <a:r>
              <a:rPr lang="hr-HR" dirty="0"/>
              <a:t> </a:t>
            </a:r>
            <a:r>
              <a:rPr lang="hr-HR" dirty="0" err="1"/>
              <a:t>prototype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103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Uvod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9898613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Dosada smo postepeno pokušavali izraditi prototip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Sada je potrebno vrednovati ga kao zadnji korak prema usavršavanju</a:t>
            </a:r>
          </a:p>
          <a:p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Predstavit ćemo odabrane metode evaluacije, proces testiranja, rezultate, te prijedloge za poboljšanja</a:t>
            </a:r>
          </a:p>
        </p:txBody>
      </p:sp>
    </p:spTree>
    <p:extLst>
      <p:ext uri="{BB962C8B-B14F-4D97-AF65-F5344CB8AC3E}">
        <p14:creationId xmlns:p14="http://schemas.microsoft.com/office/powerpoint/2010/main" val="90850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Metodologija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hr-HR" sz="2800" dirty="0"/>
              <a:t>Kvantitativno</a:t>
            </a:r>
          </a:p>
        </p:txBody>
      </p:sp>
      <p:sp>
        <p:nvSpPr>
          <p:cNvPr id="4" name="Rezervirano mjesto za sadržaj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/>
              <a:t>Ulazni upitnik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/>
              <a:t>Izlazni upitnik</a:t>
            </a:r>
          </a:p>
        </p:txBody>
      </p:sp>
      <p:sp>
        <p:nvSpPr>
          <p:cNvPr id="6" name="Rezervirano mjesto za tekst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5266214" cy="522514"/>
          </a:xfrm>
        </p:spPr>
        <p:txBody>
          <a:bodyPr rtlCol="0"/>
          <a:lstStyle/>
          <a:p>
            <a:pPr rtl="0"/>
            <a:r>
              <a:rPr lang="hr-HR" sz="2800" dirty="0"/>
              <a:t>Kvalitativno</a:t>
            </a:r>
          </a:p>
        </p:txBody>
      </p:sp>
      <p:sp>
        <p:nvSpPr>
          <p:cNvPr id="5" name="Rezervirano mjesto za sadržaj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/>
              <a:t>Izravno promatranje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/>
              <a:t>Razmišljanje na glas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/>
              <a:t>intervju</a:t>
            </a: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110B7794-1FB5-DE7E-3C23-7DD330CDDA65}"/>
              </a:ext>
            </a:extLst>
          </p:cNvPr>
          <p:cNvSpPr txBox="1"/>
          <p:nvPr/>
        </p:nvSpPr>
        <p:spPr>
          <a:xfrm>
            <a:off x="902425" y="4156487"/>
            <a:ext cx="985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Kvalitativno prikupljanje podataka pogodnije za proizvod čija svrha ulazi u emocionalnu razinu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Upitnicima dolazimo do racionalnih razmišljanja prosječnog korisnika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Uvod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Kakav bi to bio interaktivni predmet čiji je cilj fokusirati se isključivo na korisnika te mu pružiti ono što želi?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Ciljale smo na nešto vrijedno svakodnevnog korištenja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Direktno smo se prisjetile savjetnika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Glavna ideja: prijateljski nastrojen proizvod čiji je cilj slušati i savjetovati neodlučne korisnike; zadatak je navođenje na samostalno donošenje odluke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46C139-06AA-3C86-88D1-4BCBE376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Podatci i rezultati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18FE798-283B-676C-C337-D09014AF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87561"/>
            <a:ext cx="9779183" cy="41528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sz="2000" dirty="0">
                <a:effectLst/>
                <a:ea typeface="Calibri" panose="020F0502020204030204" pitchFamily="34" charset="0"/>
              </a:rPr>
              <a:t>Prijavite se i odaberite savjetnika kojeg želite da vas savjetuje.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r-HR" sz="2000" dirty="0">
                <a:effectLst/>
                <a:ea typeface="Calibri" panose="020F0502020204030204" pitchFamily="34" charset="0"/>
              </a:rPr>
              <a:t>Na profilu promijenite sliku i uključite privatni način, zatim primijetite promjene.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r-HR" sz="2000" dirty="0">
                <a:effectLst/>
                <a:ea typeface="Calibri" panose="020F0502020204030204" pitchFamily="34" charset="0"/>
              </a:rPr>
              <a:t>Pregledajte povijest razgovora i savjeta.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r-HR" sz="2000" dirty="0">
                <a:effectLst/>
                <a:ea typeface="Calibri" panose="020F0502020204030204" pitchFamily="34" charset="0"/>
              </a:rPr>
              <a:t>Promijenite jezik aplikacije i uključite tamni način rada.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r-HR" sz="2000" dirty="0">
                <a:effectLst/>
                <a:ea typeface="Calibri" panose="020F0502020204030204" pitchFamily="34" charset="0"/>
              </a:rPr>
              <a:t>Pregledajte ponuđene kategorije generiranih pitanja.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r-HR" sz="2000" dirty="0">
                <a:effectLst/>
                <a:ea typeface="Calibri" panose="020F0502020204030204" pitchFamily="34" charset="0"/>
              </a:rPr>
              <a:t>Istražite kako možete komunicirati sa savjetnikom i doći do savjeta.</a:t>
            </a:r>
            <a:endParaRPr lang="hr-HR" sz="20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1711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ISPITANIK 1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Dobar s tehnologijom, pozitivan prema psihološkoj pomoći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Ispitanik s lakoćom prošao kroz zadatke, pokazao znakove zaintrigiranosti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Dizajn je dobar, ideja je odlična, ali koncept ima veći potencijal</a:t>
            </a:r>
          </a:p>
        </p:txBody>
      </p:sp>
    </p:spTree>
    <p:extLst>
      <p:ext uri="{BB962C8B-B14F-4D97-AF65-F5344CB8AC3E}">
        <p14:creationId xmlns:p14="http://schemas.microsoft.com/office/powerpoint/2010/main" val="1744623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ISPITANIK 2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Dobar s tehnologijom, negativan prema psihološkoj pomoći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Ispitanik se brzo snalazio i djelovao zadovoljno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Unatoč svojoj osobnosti istaknuo je da mu se ideja sviđa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Dobar dizajn, jednostavnost, ali nedostatak mogućnosti prilagodbe (postavke i slično)</a:t>
            </a:r>
          </a:p>
        </p:txBody>
      </p:sp>
    </p:spTree>
    <p:extLst>
      <p:ext uri="{BB962C8B-B14F-4D97-AF65-F5344CB8AC3E}">
        <p14:creationId xmlns:p14="http://schemas.microsoft.com/office/powerpoint/2010/main" val="1662218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ISPITANIK 3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Loš s tehnologijom, neutralan prema psihološkoj pomoći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Potrebna pomoć prilikom rješavanja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Kvalitetno, jednostavno, neutralno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Moguće poboljšanje (podsjetnici)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33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0072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ISPITANIK 4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Poznat s tehnologijom, neutralan prema psihološkoj pomoći, nesiguran oko vjerovanja tehnologiji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Samostalno rješava zadatke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Stranica favorita i zaključana povijest razgovora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34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6691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35</a:t>
            </a:fld>
            <a:endParaRPr lang="hr-HR"/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988D99A3-253E-0687-2AC5-CFE7CC43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87" y="640503"/>
            <a:ext cx="9779182" cy="3366813"/>
          </a:xfrm>
        </p:spPr>
        <p:txBody>
          <a:bodyPr/>
          <a:lstStyle/>
          <a:p>
            <a:r>
              <a:rPr lang="hr-HR" dirty="0">
                <a:hlinkClick r:id="rId3"/>
              </a:rPr>
              <a:t>ULAZNI UPITNIK</a:t>
            </a:r>
            <a:endParaRPr lang="hr-HR" dirty="0"/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6774A32-3896-672E-6B43-705A1A10F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89" y="1809096"/>
            <a:ext cx="3382297" cy="4396439"/>
          </a:xfrm>
          <a:prstGeom prst="rect">
            <a:avLst/>
          </a:prstGeom>
        </p:spPr>
      </p:pic>
      <p:pic>
        <p:nvPicPr>
          <p:cNvPr id="18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E7E35AB2-5DF6-F6C3-F880-AFDBACA7B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784" y="1809096"/>
            <a:ext cx="3580479" cy="4541374"/>
          </a:xfrm>
          <a:prstGeom prst="rect">
            <a:avLst/>
          </a:prstGeom>
        </p:spPr>
      </p:pic>
      <p:pic>
        <p:nvPicPr>
          <p:cNvPr id="20" name="Picture 19" descr="Graphical user interface, chart, pie chart&#10;&#10;Description automatically generated">
            <a:extLst>
              <a:ext uri="{FF2B5EF4-FFF2-40B4-BE49-F238E27FC236}">
                <a16:creationId xmlns:a16="http://schemas.microsoft.com/office/drawing/2014/main" id="{16174E75-D6F8-8028-481D-8F62309E8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361" y="2198235"/>
            <a:ext cx="3872174" cy="36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08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36</a:t>
            </a:fld>
            <a:endParaRPr lang="hr-HR"/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988D99A3-253E-0687-2AC5-CFE7CC43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4" y="425000"/>
            <a:ext cx="9779182" cy="3366813"/>
          </a:xfrm>
        </p:spPr>
        <p:txBody>
          <a:bodyPr/>
          <a:lstStyle/>
          <a:p>
            <a:r>
              <a:rPr lang="hr-HR" dirty="0">
                <a:hlinkClick r:id="rId3"/>
              </a:rPr>
              <a:t>IZLAZNI UPITNIK</a:t>
            </a:r>
            <a:endParaRPr lang="hr-HR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15038E2-F084-5C86-0549-3BC0C5FCB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" y="1370287"/>
            <a:ext cx="3363330" cy="3135858"/>
          </a:xfrm>
          <a:prstGeom prst="rect">
            <a:avLst/>
          </a:prstGeom>
        </p:spPr>
      </p:pic>
      <p:pic>
        <p:nvPicPr>
          <p:cNvPr id="12" name="Picture 11" descr="Graphical user interface, chart, application, Teams&#10;&#10;Description automatically generated">
            <a:extLst>
              <a:ext uri="{FF2B5EF4-FFF2-40B4-BE49-F238E27FC236}">
                <a16:creationId xmlns:a16="http://schemas.microsoft.com/office/drawing/2014/main" id="{B208A727-5844-9EA0-089E-38306C9BC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672" y="3499433"/>
            <a:ext cx="3201854" cy="3039479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54F0E90-3AFE-2BD8-A18E-FACEDD69D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147" y="179422"/>
            <a:ext cx="3430666" cy="3191444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36D984CB-D14F-EAE3-B29D-73C3C05CB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4369" y="3476046"/>
            <a:ext cx="3201854" cy="3062866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274BECE-1B6A-691C-710D-0E80E1F2C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9946" y="179422"/>
            <a:ext cx="3566660" cy="31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45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46C139-06AA-3C86-88D1-4BCBE376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Prijedlozi za poboljšanja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18FE798-283B-676C-C337-D09014AF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87561"/>
            <a:ext cx="9779183" cy="4152818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hr-HR" sz="2000" dirty="0">
                <a:effectLst/>
                <a:ea typeface="Calibri" panose="020F0502020204030204" pitchFamily="34" charset="0"/>
              </a:rPr>
              <a:t>0.  Veći potencijal ideje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r-HR" sz="2000" dirty="0">
                <a:effectLst/>
                <a:ea typeface="Calibri" panose="020F0502020204030204" pitchFamily="34" charset="0"/>
              </a:rPr>
              <a:t>Bolja ponuda opcija u postavkama. Mogućnost trajnog odabira savjetnika.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r-HR" sz="2000" dirty="0">
                <a:effectLst/>
                <a:ea typeface="Calibri" panose="020F0502020204030204" pitchFamily="34" charset="0"/>
              </a:rPr>
              <a:t>Stranica na kojoj se prikazuju savjeti označeni kao favoriti.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r-HR" sz="2000" dirty="0">
                <a:effectLst/>
                <a:ea typeface="Calibri" panose="020F0502020204030204" pitchFamily="34" charset="0"/>
              </a:rPr>
              <a:t>Logičnija/uočljivija izvedba s otključavanjem povijesti. Pojava prozora primjerice.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r-HR" sz="2000" dirty="0">
                <a:effectLst/>
                <a:ea typeface="Calibri" panose="020F0502020204030204" pitchFamily="34" charset="0"/>
              </a:rPr>
              <a:t>Bolje iskorištena stranica Osobno, tj. više mogućnosti. </a:t>
            </a:r>
            <a:endParaRPr lang="hr-HR" sz="2000" dirty="0"/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927660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hr-HR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191911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926114"/>
          </a:xfrm>
        </p:spPr>
        <p:txBody>
          <a:bodyPr rtlCol="0"/>
          <a:lstStyle/>
          <a:p>
            <a:pPr rtl="0"/>
            <a:r>
              <a:rPr lang="hr-HR" dirty="0"/>
              <a:t>Brainstorming</a:t>
            </a:r>
          </a:p>
        </p:txBody>
      </p:sp>
      <p:sp>
        <p:nvSpPr>
          <p:cNvPr id="4" name="Rezervirano mjesto za sadržaj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55" y="2401983"/>
            <a:ext cx="3617165" cy="22851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rtl="0">
              <a:buAutoNum type="arabicPeriod"/>
            </a:pPr>
            <a:r>
              <a:rPr lang="hr-HR" sz="2400" dirty="0"/>
              <a:t>Što će taj proizvod biti? Svaka zamisao ima svoje prednosti ali i nedostatke. Nastojimo osmisliti nekakvu kombinaciju.</a:t>
            </a:r>
          </a:p>
        </p:txBody>
      </p:sp>
      <p:sp>
        <p:nvSpPr>
          <p:cNvPr id="5" name="Rezervirano mjesto za sadržaj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6237" y="2401982"/>
            <a:ext cx="3617163" cy="3280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Font typeface="+mj-lt"/>
              <a:buAutoNum type="arabicPeriod" startAt="2"/>
            </a:pPr>
            <a:r>
              <a:rPr lang="hr-HR" sz="2400" dirty="0"/>
              <a:t>Kompleksnost ljudskog razmišljanja predstavlja nam izazov kod osmišljanja funkcionalnosti. Koliko opširan dijalog može biti?</a:t>
            </a:r>
          </a:p>
        </p:txBody>
      </p:sp>
      <p:sp>
        <p:nvSpPr>
          <p:cNvPr id="11" name="Rezervirano mjesto za sadržaj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46766" y="2401983"/>
            <a:ext cx="3366114" cy="2828613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 startAt="3"/>
            </a:pPr>
            <a:r>
              <a:rPr lang="hr-HR" sz="2400" dirty="0"/>
              <a:t>Savjetovanje u slučaju kada korisnik ne može sam donijeti odluku – proizvod mora sam dati savjet. Koliko je potrebno specificirati raznolikost savjeta?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E40B766F-5FA7-F4A1-DCD8-157CE9E0F219}"/>
              </a:ext>
            </a:extLst>
          </p:cNvPr>
          <p:cNvSpPr txBox="1"/>
          <p:nvPr/>
        </p:nvSpPr>
        <p:spPr>
          <a:xfrm>
            <a:off x="1264557" y="1413728"/>
            <a:ext cx="105464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Digitalni savjetnik je naša jedina ideja, ali vizualizirale smo ju kroz više različitih interpretacija. Izazov nam je sastaviti potpunu sliku iz više razloga: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136469"/>
            <a:ext cx="9779182" cy="4247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u="sng" dirty="0"/>
              <a:t>Idealno</a:t>
            </a:r>
            <a:r>
              <a:rPr lang="hr-HR" dirty="0"/>
              <a:t>: vokalna interakcija, tekstualna interakcija, izgled nalik robota, sadržan ekran/povezivanje na mobitel, maksimalna mogućnost adaptacije postavki, neograničenost tematike…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Planiramo postići ono što je </a:t>
            </a:r>
            <a:r>
              <a:rPr lang="hr-HR" u="sng" dirty="0"/>
              <a:t>realno</a:t>
            </a:r>
          </a:p>
          <a:p>
            <a:endParaRPr lang="hr-HR" dirty="0"/>
          </a:p>
          <a:p>
            <a:r>
              <a:rPr lang="hr-HR" dirty="0"/>
              <a:t>Ovim projektom želimo korisnicima skinuti teret s ramena te ujedno osvijestiti kako je sasvim normalno ponekad „biti izgubljen”.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042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544606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Analiza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228379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/>
              <a:t>Postojeće ideje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/>
              <a:t>najpoznatiji digitalni savjetnici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Siri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dirty="0"/>
              <a:t>Alexa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/>
              <a:t>Tehnički i praktični zadaci ≠ prijateljski razgovor, savjetovanje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r-HR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5304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746760"/>
            <a:ext cx="10678142" cy="886097"/>
          </a:xfrm>
        </p:spPr>
        <p:txBody>
          <a:bodyPr rtlCol="0"/>
          <a:lstStyle/>
          <a:p>
            <a:pPr rtl="0"/>
            <a:r>
              <a:rPr lang="hr-HR" dirty="0"/>
              <a:t>Opažanje</a:t>
            </a:r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hr-HR" smtClean="0"/>
              <a:pPr rtl="0"/>
              <a:t>7</a:t>
            </a:fld>
            <a:endParaRPr lang="hr-HR"/>
          </a:p>
        </p:txBody>
      </p:sp>
      <p:sp>
        <p:nvSpPr>
          <p:cNvPr id="78" name="TekstniOkvir 77">
            <a:extLst>
              <a:ext uri="{FF2B5EF4-FFF2-40B4-BE49-F238E27FC236}">
                <a16:creationId xmlns:a16="http://schemas.microsoft.com/office/drawing/2014/main" id="{8DE39EB2-6F88-D571-3617-25731CA6E6CA}"/>
              </a:ext>
            </a:extLst>
          </p:cNvPr>
          <p:cNvSpPr txBox="1"/>
          <p:nvPr/>
        </p:nvSpPr>
        <p:spPr>
          <a:xfrm>
            <a:off x="750430" y="1789611"/>
            <a:ext cx="10457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Nakon razgovora s potencijalnim korisnicima zaključile smo da se proizvod najučinkovitije može ostvariti pomoću ekrana. Koncept: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Prvom uporabom korisnik i savjetnik „se upoznaju”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Ulaskom u aplikaciju automatsko pitanje korisnika kako želi komunicirati (vokalno ili tekstualno)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Osnovne ikone u slučaju da se ne odabere način komunikacije – mikrofon, povećalo, tekstualni prostor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-ovi s temama za sužavanje upita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Savjetnik kao animirani lik koji se prikazuje i pomiče po ekranu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Potencijalno stranica s „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” savjetima i motivacijskim porukama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Zaključak 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823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Cilj je prilagoditi dizajn proizvoda, kao i samo korištenje proizvoda, svima. Svakom korisniku je potrebno omogućiti kvalitetni pristup proizvodu, gdje se korisnik neće osjećati kao da mora samo na jedinstven način komunicirati, već da se uzelo u obzir više situacija koje mogu rezultirati većem broju načina interakcije sa proizvodom.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62" y="2902687"/>
            <a:ext cx="9730879" cy="1213331"/>
          </a:xfrm>
        </p:spPr>
        <p:txBody>
          <a:bodyPr rtlCol="0"/>
          <a:lstStyle/>
          <a:p>
            <a:pPr rtl="0"/>
            <a:r>
              <a:rPr lang="hr-HR" sz="4800" dirty="0" err="1"/>
              <a:t>Personas</a:t>
            </a:r>
            <a:r>
              <a:rPr lang="hr-HR" sz="4800" dirty="0"/>
              <a:t> and </a:t>
            </a:r>
            <a:r>
              <a:rPr lang="hr-HR" sz="4800" dirty="0" err="1"/>
              <a:t>scenarios</a:t>
            </a:r>
            <a:endParaRPr lang="hr-HR" sz="4800" dirty="0"/>
          </a:p>
        </p:txBody>
      </p:sp>
    </p:spTree>
    <p:extLst>
      <p:ext uri="{BB962C8B-B14F-4D97-AF65-F5344CB8AC3E}">
        <p14:creationId xmlns:p14="http://schemas.microsoft.com/office/powerpoint/2010/main" val="4178604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9_TF45331398_Win32" id="{EDC78D6A-C742-416C-B157-2A0C65D76AC2}" vid="{CF53801B-00CC-4CDE-8C65-8C5A71A88D32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Univerzalna prezentacija</Template>
  <TotalTime>105</TotalTime>
  <Words>977</Words>
  <Application>Microsoft Office PowerPoint</Application>
  <PresentationFormat>Široki zaslon</PresentationFormat>
  <Paragraphs>168</Paragraphs>
  <Slides>38</Slides>
  <Notes>26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38</vt:i4>
      </vt:variant>
    </vt:vector>
  </HeadingPairs>
  <TitlesOfParts>
    <vt:vector size="42" baseType="lpstr">
      <vt:lpstr>Arial</vt:lpstr>
      <vt:lpstr>Calibri</vt:lpstr>
      <vt:lpstr>Tenorite</vt:lpstr>
      <vt:lpstr>Tema sustava Office</vt:lpstr>
      <vt:lpstr>Projekt digitalni savjetnik</vt:lpstr>
      <vt:lpstr>Observation and context design</vt:lpstr>
      <vt:lpstr>Uvod</vt:lpstr>
      <vt:lpstr>Brainstorming</vt:lpstr>
      <vt:lpstr>PowerPoint prezentacija</vt:lpstr>
      <vt:lpstr>Analiza</vt:lpstr>
      <vt:lpstr>Opažanje</vt:lpstr>
      <vt:lpstr>Zaključak </vt:lpstr>
      <vt:lpstr>Personas and scenarios</vt:lpstr>
      <vt:lpstr>Uvod</vt:lpstr>
      <vt:lpstr>Istraživanje</vt:lpstr>
      <vt:lpstr>Persone</vt:lpstr>
      <vt:lpstr>Scenarij</vt:lpstr>
      <vt:lpstr>PowerPoint prezentacija</vt:lpstr>
      <vt:lpstr>PowerPoint prezentacija</vt:lpstr>
      <vt:lpstr>PowerPoint prezentacija</vt:lpstr>
      <vt:lpstr>Sketching and prototyping</vt:lpstr>
      <vt:lpstr>Uvod</vt:lpstr>
      <vt:lpstr>Priprema</vt:lpstr>
      <vt:lpstr>Ideja</vt:lpstr>
      <vt:lpstr>Koncept sučelja</vt:lpstr>
      <vt:lpstr>Dizajn savjetnika</vt:lpstr>
      <vt:lpstr>„Workflow” skica (low fidelity)</vt:lpstr>
      <vt:lpstr>„Workflow” skica (low fidelity)</vt:lpstr>
      <vt:lpstr>Prototipiranje</vt:lpstr>
      <vt:lpstr>Prototype (high-fidelity)</vt:lpstr>
      <vt:lpstr>Evaluation of the interactive prototype</vt:lpstr>
      <vt:lpstr>Uvod</vt:lpstr>
      <vt:lpstr>Metodologija</vt:lpstr>
      <vt:lpstr>Podatci i rezultati</vt:lpstr>
      <vt:lpstr>ISPITANIK 1</vt:lpstr>
      <vt:lpstr>ISPITANIK 2</vt:lpstr>
      <vt:lpstr>ISPITANIK 3</vt:lpstr>
      <vt:lpstr>ISPITANIK 4</vt:lpstr>
      <vt:lpstr>PowerPoint prezentacija</vt:lpstr>
      <vt:lpstr>PowerPoint prezentacija</vt:lpstr>
      <vt:lpstr>Prijedlozi za poboljšanja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digitalni savjetnik</dc:title>
  <dc:creator>Ivona Ercegovac</dc:creator>
  <cp:lastModifiedBy>Ivona Ercegovac</cp:lastModifiedBy>
  <cp:revision>9</cp:revision>
  <dcterms:created xsi:type="dcterms:W3CDTF">2022-11-21T20:09:05Z</dcterms:created>
  <dcterms:modified xsi:type="dcterms:W3CDTF">2023-01-17T08:35:29Z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