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57" r:id="rId6"/>
    <p:sldId id="259" r:id="rId7"/>
    <p:sldId id="260" r:id="rId8"/>
    <p:sldId id="283" r:id="rId9"/>
    <p:sldId id="276" r:id="rId10"/>
    <p:sldId id="284" r:id="rId11"/>
    <p:sldId id="277" r:id="rId12"/>
    <p:sldId id="285" r:id="rId13"/>
    <p:sldId id="278" r:id="rId14"/>
    <p:sldId id="289" r:id="rId15"/>
    <p:sldId id="290" r:id="rId16"/>
    <p:sldId id="286" r:id="rId17"/>
    <p:sldId id="295" r:id="rId18"/>
    <p:sldId id="296" r:id="rId19"/>
    <p:sldId id="298" r:id="rId20"/>
    <p:sldId id="291" r:id="rId21"/>
    <p:sldId id="297" r:id="rId22"/>
    <p:sldId id="299" r:id="rId23"/>
    <p:sldId id="300" r:id="rId24"/>
    <p:sldId id="287" r:id="rId25"/>
    <p:sldId id="303" r:id="rId26"/>
    <p:sldId id="294" r:id="rId27"/>
    <p:sldId id="304" r:id="rId28"/>
    <p:sldId id="302" r:id="rId29"/>
    <p:sldId id="305" r:id="rId30"/>
    <p:sldId id="301" r:id="rId31"/>
    <p:sldId id="306" r:id="rId32"/>
    <p:sldId id="308" r:id="rId33"/>
    <p:sldId id="288" r:id="rId34"/>
    <p:sldId id="281" r:id="rId35"/>
    <p:sldId id="309" r:id="rId36"/>
    <p:sldId id="310" r:id="rId37"/>
    <p:sldId id="271" r:id="rId38"/>
    <p:sldId id="275" r:id="rId39"/>
  </p:sldIdLst>
  <p:sldSz cx="12192000" cy="6858000"/>
  <p:notesSz cx="6858000" cy="9144000"/>
  <p:defaultTextStyle>
    <a:defPPr rtl="0">
      <a:defRPr lang="hr-H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0176B-A550-485D-8607-52C482D995AE}" v="1" dt="2024-02-01T22:28:03.876"/>
    <p1510:client id="{B5D17FEC-EB80-46D3-8DB9-D4F9291D58C9}" v="406" dt="2024-02-01T22:02:57.2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9" autoAdjust="0"/>
    <p:restoredTop sz="94718"/>
  </p:normalViewPr>
  <p:slideViewPr>
    <p:cSldViewPr snapToGrid="0">
      <p:cViewPr varScale="1">
        <p:scale>
          <a:sx n="49" d="100"/>
          <a:sy n="49" d="100"/>
        </p:scale>
        <p:origin x="62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ona Ercegovac" userId="801ddeac39797f0a" providerId="LiveId" clId="{B5D17FEC-EB80-46D3-8DB9-D4F9291D58C9}"/>
    <pc:docChg chg="undo redo custSel addSld delSld modSld sldOrd addMainMaster delMainMaster modMainMaster">
      <pc:chgData name="Ivona Ercegovac" userId="801ddeac39797f0a" providerId="LiveId" clId="{B5D17FEC-EB80-46D3-8DB9-D4F9291D58C9}" dt="2024-02-01T22:05:05.228" v="5214" actId="20577"/>
      <pc:docMkLst>
        <pc:docMk/>
      </pc:docMkLst>
      <pc:sldChg chg="modSp mod">
        <pc:chgData name="Ivona Ercegovac" userId="801ddeac39797f0a" providerId="LiveId" clId="{B5D17FEC-EB80-46D3-8DB9-D4F9291D58C9}" dt="2024-02-01T18:08:48.760" v="6" actId="20577"/>
        <pc:sldMkLst>
          <pc:docMk/>
          <pc:sldMk cId="2259308896" sldId="256"/>
        </pc:sldMkLst>
        <pc:spChg chg="mod">
          <ac:chgData name="Ivona Ercegovac" userId="801ddeac39797f0a" providerId="LiveId" clId="{B5D17FEC-EB80-46D3-8DB9-D4F9291D58C9}" dt="2024-02-01T18:08:21.735" v="3" actId="255"/>
          <ac:spMkLst>
            <pc:docMk/>
            <pc:sldMk cId="2259308896" sldId="256"/>
            <ac:spMk id="3" creationId="{A068D447-28D3-4F5F-B2DC-FD67E9015868}"/>
          </ac:spMkLst>
        </pc:spChg>
        <pc:spChg chg="mod">
          <ac:chgData name="Ivona Ercegovac" userId="801ddeac39797f0a" providerId="LiveId" clId="{B5D17FEC-EB80-46D3-8DB9-D4F9291D58C9}" dt="2024-02-01T18:08:48.760" v="6" actId="20577"/>
          <ac:spMkLst>
            <pc:docMk/>
            <pc:sldMk cId="2259308896" sldId="256"/>
            <ac:spMk id="6" creationId="{18F6D474-B737-B506-27CF-9DC9AF2509D4}"/>
          </ac:spMkLst>
        </pc:spChg>
      </pc:sldChg>
      <pc:sldChg chg="delSp modSp mod">
        <pc:chgData name="Ivona Ercegovac" userId="801ddeac39797f0a" providerId="LiveId" clId="{B5D17FEC-EB80-46D3-8DB9-D4F9291D58C9}" dt="2024-02-01T18:33:27.451" v="315" actId="20577"/>
        <pc:sldMkLst>
          <pc:docMk/>
          <pc:sldMk cId="1325608595" sldId="257"/>
        </pc:sldMkLst>
        <pc:spChg chg="mod">
          <ac:chgData name="Ivona Ercegovac" userId="801ddeac39797f0a" providerId="LiveId" clId="{B5D17FEC-EB80-46D3-8DB9-D4F9291D58C9}" dt="2024-02-01T18:15:20.755" v="17" actId="20577"/>
          <ac:spMkLst>
            <pc:docMk/>
            <pc:sldMk cId="1325608595" sldId="257"/>
            <ac:spMk id="2" creationId="{912DF434-28DB-4621-A497-D62C41CE0419}"/>
          </ac:spMkLst>
        </pc:spChg>
        <pc:spChg chg="mod">
          <ac:chgData name="Ivona Ercegovac" userId="801ddeac39797f0a" providerId="LiveId" clId="{B5D17FEC-EB80-46D3-8DB9-D4F9291D58C9}" dt="2024-02-01T18:28:10.463" v="237" actId="20577"/>
          <ac:spMkLst>
            <pc:docMk/>
            <pc:sldMk cId="1325608595" sldId="257"/>
            <ac:spMk id="3" creationId="{22788C46-D0BC-4307-AE55-7601A139E7CB}"/>
          </ac:spMkLst>
        </pc:spChg>
        <pc:spChg chg="mod">
          <ac:chgData name="Ivona Ercegovac" userId="801ddeac39797f0a" providerId="LiveId" clId="{B5D17FEC-EB80-46D3-8DB9-D4F9291D58C9}" dt="2024-02-01T18:33:14.675" v="273" actId="20577"/>
          <ac:spMkLst>
            <pc:docMk/>
            <pc:sldMk cId="1325608595" sldId="257"/>
            <ac:spMk id="4" creationId="{5739303D-13C0-6A41-947A-F998CC47B32E}"/>
          </ac:spMkLst>
        </pc:spChg>
        <pc:spChg chg="mod">
          <ac:chgData name="Ivona Ercegovac" userId="801ddeac39797f0a" providerId="LiveId" clId="{B5D17FEC-EB80-46D3-8DB9-D4F9291D58C9}" dt="2024-02-01T18:33:27.451" v="315" actId="20577"/>
          <ac:spMkLst>
            <pc:docMk/>
            <pc:sldMk cId="1325608595" sldId="257"/>
            <ac:spMk id="5" creationId="{6209FEB4-4C5C-EB43-9696-7B42453DB79B}"/>
          </ac:spMkLst>
        </pc:spChg>
        <pc:picChg chg="del">
          <ac:chgData name="Ivona Ercegovac" userId="801ddeac39797f0a" providerId="LiveId" clId="{B5D17FEC-EB80-46D3-8DB9-D4F9291D58C9}" dt="2024-02-01T18:09:09.237" v="7" actId="478"/>
          <ac:picMkLst>
            <pc:docMk/>
            <pc:sldMk cId="1325608595" sldId="257"/>
            <ac:picMk id="7" creationId="{D5A2B345-784F-2B59-55F4-EAC348941D58}"/>
          </ac:picMkLst>
        </pc:picChg>
      </pc:sldChg>
      <pc:sldChg chg="del">
        <pc:chgData name="Ivona Ercegovac" userId="801ddeac39797f0a" providerId="LiveId" clId="{B5D17FEC-EB80-46D3-8DB9-D4F9291D58C9}" dt="2024-02-01T18:59:44.455" v="1253" actId="47"/>
        <pc:sldMkLst>
          <pc:docMk/>
          <pc:sldMk cId="1639799154" sldId="258"/>
        </pc:sldMkLst>
      </pc:sldChg>
      <pc:sldChg chg="addSp delSp modSp mod ord">
        <pc:chgData name="Ivona Ercegovac" userId="801ddeac39797f0a" providerId="LiveId" clId="{B5D17FEC-EB80-46D3-8DB9-D4F9291D58C9}" dt="2024-02-01T18:36:17.251" v="389" actId="14100"/>
        <pc:sldMkLst>
          <pc:docMk/>
          <pc:sldMk cId="3446797337" sldId="259"/>
        </pc:sldMkLst>
        <pc:spChg chg="mod">
          <ac:chgData name="Ivona Ercegovac" userId="801ddeac39797f0a" providerId="LiveId" clId="{B5D17FEC-EB80-46D3-8DB9-D4F9291D58C9}" dt="2024-02-01T18:36:17.251" v="389" actId="14100"/>
          <ac:spMkLst>
            <pc:docMk/>
            <pc:sldMk cId="3446797337" sldId="259"/>
            <ac:spMk id="2" creationId="{8460295B-54B9-4937-90E3-BAB9CE69E30B}"/>
          </ac:spMkLst>
        </pc:spChg>
        <pc:spChg chg="del">
          <ac:chgData name="Ivona Ercegovac" userId="801ddeac39797f0a" providerId="LiveId" clId="{B5D17FEC-EB80-46D3-8DB9-D4F9291D58C9}" dt="2024-02-01T18:32:47.131" v="257" actId="478"/>
          <ac:spMkLst>
            <pc:docMk/>
            <pc:sldMk cId="3446797337" sldId="259"/>
            <ac:spMk id="4" creationId="{D51A6D85-3837-435F-A342-5A3F98172B12}"/>
          </ac:spMkLst>
        </pc:spChg>
        <pc:spChg chg="add del mod">
          <ac:chgData name="Ivona Ercegovac" userId="801ddeac39797f0a" providerId="LiveId" clId="{B5D17FEC-EB80-46D3-8DB9-D4F9291D58C9}" dt="2024-02-01T18:32:48.159" v="258" actId="478"/>
          <ac:spMkLst>
            <pc:docMk/>
            <pc:sldMk cId="3446797337" sldId="259"/>
            <ac:spMk id="5" creationId="{492B1B2F-8749-178C-11D8-563B5F50DC26}"/>
          </ac:spMkLst>
        </pc:spChg>
      </pc:sldChg>
      <pc:sldChg chg="addSp delSp modSp mod ord">
        <pc:chgData name="Ivona Ercegovac" userId="801ddeac39797f0a" providerId="LiveId" clId="{B5D17FEC-EB80-46D3-8DB9-D4F9291D58C9}" dt="2024-02-01T18:58:35.726" v="1192" actId="1076"/>
        <pc:sldMkLst>
          <pc:docMk/>
          <pc:sldMk cId="4212917468" sldId="260"/>
        </pc:sldMkLst>
        <pc:spChg chg="del">
          <ac:chgData name="Ivona Ercegovac" userId="801ddeac39797f0a" providerId="LiveId" clId="{B5D17FEC-EB80-46D3-8DB9-D4F9291D58C9}" dt="2024-02-01T18:34:24.024" v="320" actId="478"/>
          <ac:spMkLst>
            <pc:docMk/>
            <pc:sldMk cId="4212917468" sldId="260"/>
            <ac:spMk id="2" creationId="{F96F75DE-8A44-4EC5-83C6-95BDDF10DFD9}"/>
          </ac:spMkLst>
        </pc:spChg>
        <pc:spChg chg="mod">
          <ac:chgData name="Ivona Ercegovac" userId="801ddeac39797f0a" providerId="LiveId" clId="{B5D17FEC-EB80-46D3-8DB9-D4F9291D58C9}" dt="2024-02-01T18:34:48.957" v="335" actId="20577"/>
          <ac:spMkLst>
            <pc:docMk/>
            <pc:sldMk cId="4212917468" sldId="260"/>
            <ac:spMk id="3" creationId="{4E809DF5-56B4-304A-8777-BB8576005AF2}"/>
          </ac:spMkLst>
        </pc:spChg>
        <pc:spChg chg="mod">
          <ac:chgData name="Ivona Ercegovac" userId="801ddeac39797f0a" providerId="LiveId" clId="{B5D17FEC-EB80-46D3-8DB9-D4F9291D58C9}" dt="2024-02-01T18:34:56.677" v="365" actId="20577"/>
          <ac:spMkLst>
            <pc:docMk/>
            <pc:sldMk cId="4212917468" sldId="260"/>
            <ac:spMk id="5" creationId="{0A79A912-225F-BE40-9F3E-0255524448CD}"/>
          </ac:spMkLst>
        </pc:spChg>
        <pc:spChg chg="add mod">
          <ac:chgData name="Ivona Ercegovac" userId="801ddeac39797f0a" providerId="LiveId" clId="{B5D17FEC-EB80-46D3-8DB9-D4F9291D58C9}" dt="2024-02-01T18:58:16.033" v="1188" actId="20577"/>
          <ac:spMkLst>
            <pc:docMk/>
            <pc:sldMk cId="4212917468" sldId="260"/>
            <ac:spMk id="8" creationId="{A52EEF50-78CC-CB54-C7E9-7C59537C6559}"/>
          </ac:spMkLst>
        </pc:spChg>
        <pc:spChg chg="add del mod">
          <ac:chgData name="Ivona Ercegovac" userId="801ddeac39797f0a" providerId="LiveId" clId="{B5D17FEC-EB80-46D3-8DB9-D4F9291D58C9}" dt="2024-02-01T18:34:25.489" v="321" actId="478"/>
          <ac:spMkLst>
            <pc:docMk/>
            <pc:sldMk cId="4212917468" sldId="260"/>
            <ac:spMk id="10" creationId="{0521162C-4C70-716C-C0EF-036656640554}"/>
          </ac:spMkLst>
        </pc:spChg>
        <pc:spChg chg="add del mod">
          <ac:chgData name="Ivona Ercegovac" userId="801ddeac39797f0a" providerId="LiveId" clId="{B5D17FEC-EB80-46D3-8DB9-D4F9291D58C9}" dt="2024-02-01T18:35:17.173" v="376" actId="22"/>
          <ac:spMkLst>
            <pc:docMk/>
            <pc:sldMk cId="4212917468" sldId="260"/>
            <ac:spMk id="12" creationId="{53DEAF56-9680-0B9D-423E-3650D25A122D}"/>
          </ac:spMkLst>
        </pc:spChg>
        <pc:graphicFrameChg chg="del modGraphic">
          <ac:chgData name="Ivona Ercegovac" userId="801ddeac39797f0a" providerId="LiveId" clId="{B5D17FEC-EB80-46D3-8DB9-D4F9291D58C9}" dt="2024-02-01T18:34:20.387" v="319" actId="478"/>
          <ac:graphicFrameMkLst>
            <pc:docMk/>
            <pc:sldMk cId="4212917468" sldId="260"/>
            <ac:graphicFrameMk id="4" creationId="{403CD5FD-27C3-4342-BE41-F411CB8D6931}"/>
          </ac:graphicFrameMkLst>
        </pc:graphicFrameChg>
        <pc:picChg chg="add mod">
          <ac:chgData name="Ivona Ercegovac" userId="801ddeac39797f0a" providerId="LiveId" clId="{B5D17FEC-EB80-46D3-8DB9-D4F9291D58C9}" dt="2024-02-01T18:58:35.726" v="1192" actId="1076"/>
          <ac:picMkLst>
            <pc:docMk/>
            <pc:sldMk cId="4212917468" sldId="260"/>
            <ac:picMk id="14" creationId="{E117F452-856A-8ABC-0EBC-31BD2096E8E3}"/>
          </ac:picMkLst>
        </pc:picChg>
      </pc:sldChg>
      <pc:sldChg chg="del ord">
        <pc:chgData name="Ivona Ercegovac" userId="801ddeac39797f0a" providerId="LiveId" clId="{B5D17FEC-EB80-46D3-8DB9-D4F9291D58C9}" dt="2024-02-01T21:58:33.312" v="5011" actId="47"/>
        <pc:sldMkLst>
          <pc:docMk/>
          <pc:sldMk cId="1527386939" sldId="261"/>
        </pc:sldMkLst>
      </pc:sldChg>
      <pc:sldChg chg="del">
        <pc:chgData name="Ivona Ercegovac" userId="801ddeac39797f0a" providerId="LiveId" clId="{B5D17FEC-EB80-46D3-8DB9-D4F9291D58C9}" dt="2024-02-01T21:06:04.122" v="3513" actId="47"/>
        <pc:sldMkLst>
          <pc:docMk/>
          <pc:sldMk cId="700209266" sldId="264"/>
        </pc:sldMkLst>
      </pc:sldChg>
      <pc:sldChg chg="del">
        <pc:chgData name="Ivona Ercegovac" userId="801ddeac39797f0a" providerId="LiveId" clId="{B5D17FEC-EB80-46D3-8DB9-D4F9291D58C9}" dt="2024-02-01T21:06:15.278" v="3514" actId="47"/>
        <pc:sldMkLst>
          <pc:docMk/>
          <pc:sldMk cId="2563119616" sldId="265"/>
        </pc:sldMkLst>
      </pc:sldChg>
      <pc:sldChg chg="del">
        <pc:chgData name="Ivona Ercegovac" userId="801ddeac39797f0a" providerId="LiveId" clId="{B5D17FEC-EB80-46D3-8DB9-D4F9291D58C9}" dt="2024-02-01T21:06:16.445" v="3515" actId="47"/>
        <pc:sldMkLst>
          <pc:docMk/>
          <pc:sldMk cId="2721508595" sldId="266"/>
        </pc:sldMkLst>
      </pc:sldChg>
      <pc:sldChg chg="del">
        <pc:chgData name="Ivona Ercegovac" userId="801ddeac39797f0a" providerId="LiveId" clId="{B5D17FEC-EB80-46D3-8DB9-D4F9291D58C9}" dt="2024-02-01T18:59:58.855" v="1256" actId="47"/>
        <pc:sldMkLst>
          <pc:docMk/>
          <pc:sldMk cId="445070695" sldId="267"/>
        </pc:sldMkLst>
      </pc:sldChg>
      <pc:sldChg chg="del">
        <pc:chgData name="Ivona Ercegovac" userId="801ddeac39797f0a" providerId="LiveId" clId="{B5D17FEC-EB80-46D3-8DB9-D4F9291D58C9}" dt="2024-02-01T18:59:56.101" v="1255" actId="47"/>
        <pc:sldMkLst>
          <pc:docMk/>
          <pc:sldMk cId="3396266754" sldId="269"/>
        </pc:sldMkLst>
      </pc:sldChg>
      <pc:sldChg chg="del">
        <pc:chgData name="Ivona Ercegovac" userId="801ddeac39797f0a" providerId="LiveId" clId="{B5D17FEC-EB80-46D3-8DB9-D4F9291D58C9}" dt="2024-02-01T18:59:48.690" v="1254" actId="47"/>
        <pc:sldMkLst>
          <pc:docMk/>
          <pc:sldMk cId="932498405" sldId="270"/>
        </pc:sldMkLst>
      </pc:sldChg>
      <pc:sldChg chg="addSp delSp modSp mod">
        <pc:chgData name="Ivona Ercegovac" userId="801ddeac39797f0a" providerId="LiveId" clId="{B5D17FEC-EB80-46D3-8DB9-D4F9291D58C9}" dt="2024-02-01T22:04:38.853" v="5212" actId="255"/>
        <pc:sldMkLst>
          <pc:docMk/>
          <pc:sldMk cId="3335690284" sldId="271"/>
        </pc:sldMkLst>
        <pc:spChg chg="mod">
          <ac:chgData name="Ivona Ercegovac" userId="801ddeac39797f0a" providerId="LiveId" clId="{B5D17FEC-EB80-46D3-8DB9-D4F9291D58C9}" dt="2024-02-01T21:58:48.044" v="5026" actId="20577"/>
          <ac:spMkLst>
            <pc:docMk/>
            <pc:sldMk cId="3335690284" sldId="271"/>
            <ac:spMk id="2" creationId="{27A6F7BB-30A8-4980-AD4A-2FB0B53FA6C9}"/>
          </ac:spMkLst>
        </pc:spChg>
        <pc:spChg chg="mod">
          <ac:chgData name="Ivona Ercegovac" userId="801ddeac39797f0a" providerId="LiveId" clId="{B5D17FEC-EB80-46D3-8DB9-D4F9291D58C9}" dt="2024-02-01T21:59:04.506" v="5038" actId="20577"/>
          <ac:spMkLst>
            <pc:docMk/>
            <pc:sldMk cId="3335690284" sldId="271"/>
            <ac:spMk id="3" creationId="{7517F12A-7304-B447-BEB8-A99EA8009F15}"/>
          </ac:spMkLst>
        </pc:spChg>
        <pc:spChg chg="mod">
          <ac:chgData name="Ivona Ercegovac" userId="801ddeac39797f0a" providerId="LiveId" clId="{B5D17FEC-EB80-46D3-8DB9-D4F9291D58C9}" dt="2024-02-01T21:58:59.659" v="5027"/>
          <ac:spMkLst>
            <pc:docMk/>
            <pc:sldMk cId="3335690284" sldId="271"/>
            <ac:spMk id="4" creationId="{BCF90246-DFB2-A340-AADC-E85D28C31B3E}"/>
          </ac:spMkLst>
        </pc:spChg>
        <pc:spChg chg="add del mod">
          <ac:chgData name="Ivona Ercegovac" userId="801ddeac39797f0a" providerId="LiveId" clId="{B5D17FEC-EB80-46D3-8DB9-D4F9291D58C9}" dt="2024-02-01T21:58:41.717" v="5013" actId="478"/>
          <ac:spMkLst>
            <pc:docMk/>
            <pc:sldMk cId="3335690284" sldId="271"/>
            <ac:spMk id="7" creationId="{A945BC21-9924-85B9-52F7-B71927E6E0FD}"/>
          </ac:spMkLst>
        </pc:spChg>
        <pc:spChg chg="add del mod">
          <ac:chgData name="Ivona Ercegovac" userId="801ddeac39797f0a" providerId="LiveId" clId="{B5D17FEC-EB80-46D3-8DB9-D4F9291D58C9}" dt="2024-02-01T21:58:41.717" v="5013" actId="478"/>
          <ac:spMkLst>
            <pc:docMk/>
            <pc:sldMk cId="3335690284" sldId="271"/>
            <ac:spMk id="9" creationId="{30899DFB-2084-E6B9-061B-6E9099E60423}"/>
          </ac:spMkLst>
        </pc:spChg>
        <pc:spChg chg="add del mod">
          <ac:chgData name="Ivona Ercegovac" userId="801ddeac39797f0a" providerId="LiveId" clId="{B5D17FEC-EB80-46D3-8DB9-D4F9291D58C9}" dt="2024-02-01T21:58:41.717" v="5013" actId="478"/>
          <ac:spMkLst>
            <pc:docMk/>
            <pc:sldMk cId="3335690284" sldId="271"/>
            <ac:spMk id="11" creationId="{F0827A95-C606-0610-C98F-578EFEA110FA}"/>
          </ac:spMkLst>
        </pc:spChg>
        <pc:spChg chg="add del mod">
          <ac:chgData name="Ivona Ercegovac" userId="801ddeac39797f0a" providerId="LiveId" clId="{B5D17FEC-EB80-46D3-8DB9-D4F9291D58C9}" dt="2024-02-01T21:58:41.717" v="5013" actId="478"/>
          <ac:spMkLst>
            <pc:docMk/>
            <pc:sldMk cId="3335690284" sldId="271"/>
            <ac:spMk id="13" creationId="{0202C335-390A-D280-9DF9-A5F01B7086A8}"/>
          </ac:spMkLst>
        </pc:spChg>
        <pc:spChg chg="add del mod">
          <ac:chgData name="Ivona Ercegovac" userId="801ddeac39797f0a" providerId="LiveId" clId="{B5D17FEC-EB80-46D3-8DB9-D4F9291D58C9}" dt="2024-02-01T21:58:41.717" v="5013" actId="478"/>
          <ac:spMkLst>
            <pc:docMk/>
            <pc:sldMk cId="3335690284" sldId="271"/>
            <ac:spMk id="15" creationId="{C3B86395-2BEB-3F7E-88DC-8C6D5A4ECB5B}"/>
          </ac:spMkLst>
        </pc:spChg>
        <pc:spChg chg="add del mod">
          <ac:chgData name="Ivona Ercegovac" userId="801ddeac39797f0a" providerId="LiveId" clId="{B5D17FEC-EB80-46D3-8DB9-D4F9291D58C9}" dt="2024-02-01T21:58:41.717" v="5013" actId="478"/>
          <ac:spMkLst>
            <pc:docMk/>
            <pc:sldMk cId="3335690284" sldId="271"/>
            <ac:spMk id="17" creationId="{B39742C3-2A5F-CCF6-C40A-D73192219460}"/>
          </ac:spMkLst>
        </pc:spChg>
        <pc:spChg chg="add del mod">
          <ac:chgData name="Ivona Ercegovac" userId="801ddeac39797f0a" providerId="LiveId" clId="{B5D17FEC-EB80-46D3-8DB9-D4F9291D58C9}" dt="2024-02-01T21:58:41.717" v="5013" actId="478"/>
          <ac:spMkLst>
            <pc:docMk/>
            <pc:sldMk cId="3335690284" sldId="271"/>
            <ac:spMk id="19" creationId="{D0C53A81-9CA0-F469-FE80-293189552709}"/>
          </ac:spMkLst>
        </pc:spChg>
        <pc:spChg chg="add del mod">
          <ac:chgData name="Ivona Ercegovac" userId="801ddeac39797f0a" providerId="LiveId" clId="{B5D17FEC-EB80-46D3-8DB9-D4F9291D58C9}" dt="2024-02-01T21:58:41.717" v="5013" actId="478"/>
          <ac:spMkLst>
            <pc:docMk/>
            <pc:sldMk cId="3335690284" sldId="271"/>
            <ac:spMk id="21" creationId="{69FF33BB-BCDE-7025-8D71-7C1456C3FF9D}"/>
          </ac:spMkLst>
        </pc:spChg>
        <pc:spChg chg="add del mod">
          <ac:chgData name="Ivona Ercegovac" userId="801ddeac39797f0a" providerId="LiveId" clId="{B5D17FEC-EB80-46D3-8DB9-D4F9291D58C9}" dt="2024-02-01T21:58:41.717" v="5013" actId="478"/>
          <ac:spMkLst>
            <pc:docMk/>
            <pc:sldMk cId="3335690284" sldId="271"/>
            <ac:spMk id="23" creationId="{D1110CF0-FF15-3483-AE27-88B2440819F8}"/>
          </ac:spMkLst>
        </pc:spChg>
        <pc:spChg chg="add del mod">
          <ac:chgData name="Ivona Ercegovac" userId="801ddeac39797f0a" providerId="LiveId" clId="{B5D17FEC-EB80-46D3-8DB9-D4F9291D58C9}" dt="2024-02-01T21:58:41.717" v="5013" actId="478"/>
          <ac:spMkLst>
            <pc:docMk/>
            <pc:sldMk cId="3335690284" sldId="271"/>
            <ac:spMk id="25" creationId="{3DEFD30C-FF3B-A001-270C-128CCA06BBB2}"/>
          </ac:spMkLst>
        </pc:spChg>
        <pc:spChg chg="add del mod">
          <ac:chgData name="Ivona Ercegovac" userId="801ddeac39797f0a" providerId="LiveId" clId="{B5D17FEC-EB80-46D3-8DB9-D4F9291D58C9}" dt="2024-02-01T21:58:41.717" v="5013" actId="478"/>
          <ac:spMkLst>
            <pc:docMk/>
            <pc:sldMk cId="3335690284" sldId="271"/>
            <ac:spMk id="27" creationId="{4F4CE7B7-45FA-861F-3F25-3E9D3CFFA77D}"/>
          </ac:spMkLst>
        </pc:spChg>
        <pc:spChg chg="add del mod">
          <ac:chgData name="Ivona Ercegovac" userId="801ddeac39797f0a" providerId="LiveId" clId="{B5D17FEC-EB80-46D3-8DB9-D4F9291D58C9}" dt="2024-02-01T21:58:41.717" v="5013" actId="478"/>
          <ac:spMkLst>
            <pc:docMk/>
            <pc:sldMk cId="3335690284" sldId="271"/>
            <ac:spMk id="29" creationId="{34B3571F-02E1-CC0B-D0E7-5F6D27828872}"/>
          </ac:spMkLst>
        </pc:spChg>
        <pc:spChg chg="add mod">
          <ac:chgData name="Ivona Ercegovac" userId="801ddeac39797f0a" providerId="LiveId" clId="{B5D17FEC-EB80-46D3-8DB9-D4F9291D58C9}" dt="2024-02-01T22:04:38.853" v="5212" actId="255"/>
          <ac:spMkLst>
            <pc:docMk/>
            <pc:sldMk cId="3335690284" sldId="271"/>
            <ac:spMk id="30" creationId="{19FF26BE-1620-929B-E1BF-4A708A811247}"/>
          </ac:spMkLst>
        </pc:spChg>
        <pc:spChg chg="del">
          <ac:chgData name="Ivona Ercegovac" userId="801ddeac39797f0a" providerId="LiveId" clId="{B5D17FEC-EB80-46D3-8DB9-D4F9291D58C9}" dt="2024-02-01T21:58:39.185" v="5012" actId="478"/>
          <ac:spMkLst>
            <pc:docMk/>
            <pc:sldMk cId="3335690284" sldId="271"/>
            <ac:spMk id="34" creationId="{C1C92E27-D550-F44E-8491-927F819E72B8}"/>
          </ac:spMkLst>
        </pc:spChg>
        <pc:spChg chg="del">
          <ac:chgData name="Ivona Ercegovac" userId="801ddeac39797f0a" providerId="LiveId" clId="{B5D17FEC-EB80-46D3-8DB9-D4F9291D58C9}" dt="2024-02-01T21:58:39.185" v="5012" actId="478"/>
          <ac:spMkLst>
            <pc:docMk/>
            <pc:sldMk cId="3335690284" sldId="271"/>
            <ac:spMk id="35" creationId="{7D722C50-45F7-D84B-B216-568F72D66349}"/>
          </ac:spMkLst>
        </pc:spChg>
        <pc:spChg chg="del">
          <ac:chgData name="Ivona Ercegovac" userId="801ddeac39797f0a" providerId="LiveId" clId="{B5D17FEC-EB80-46D3-8DB9-D4F9291D58C9}" dt="2024-02-01T21:58:39.185" v="5012" actId="478"/>
          <ac:spMkLst>
            <pc:docMk/>
            <pc:sldMk cId="3335690284" sldId="271"/>
            <ac:spMk id="36" creationId="{176187A9-3EBE-F64D-AE99-021BB3767F90}"/>
          </ac:spMkLst>
        </pc:spChg>
        <pc:spChg chg="del">
          <ac:chgData name="Ivona Ercegovac" userId="801ddeac39797f0a" providerId="LiveId" clId="{B5D17FEC-EB80-46D3-8DB9-D4F9291D58C9}" dt="2024-02-01T21:58:39.185" v="5012" actId="478"/>
          <ac:spMkLst>
            <pc:docMk/>
            <pc:sldMk cId="3335690284" sldId="271"/>
            <ac:spMk id="37" creationId="{7990731F-95DE-4F44-8EA0-E275CEAFD8A2}"/>
          </ac:spMkLst>
        </pc:spChg>
        <pc:spChg chg="del">
          <ac:chgData name="Ivona Ercegovac" userId="801ddeac39797f0a" providerId="LiveId" clId="{B5D17FEC-EB80-46D3-8DB9-D4F9291D58C9}" dt="2024-02-01T21:58:39.185" v="5012" actId="478"/>
          <ac:spMkLst>
            <pc:docMk/>
            <pc:sldMk cId="3335690284" sldId="271"/>
            <ac:spMk id="38" creationId="{5B19EE51-628F-CA4E-94B0-57E9ACA1446A}"/>
          </ac:spMkLst>
        </pc:spChg>
        <pc:spChg chg="del">
          <ac:chgData name="Ivona Ercegovac" userId="801ddeac39797f0a" providerId="LiveId" clId="{B5D17FEC-EB80-46D3-8DB9-D4F9291D58C9}" dt="2024-02-01T21:58:39.185" v="5012" actId="478"/>
          <ac:spMkLst>
            <pc:docMk/>
            <pc:sldMk cId="3335690284" sldId="271"/>
            <ac:spMk id="39" creationId="{2A6ACC78-74DF-604E-BD14-4BBE7B4EEF5B}"/>
          </ac:spMkLst>
        </pc:spChg>
        <pc:spChg chg="del">
          <ac:chgData name="Ivona Ercegovac" userId="801ddeac39797f0a" providerId="LiveId" clId="{B5D17FEC-EB80-46D3-8DB9-D4F9291D58C9}" dt="2024-02-01T21:58:39.185" v="5012" actId="478"/>
          <ac:spMkLst>
            <pc:docMk/>
            <pc:sldMk cId="3335690284" sldId="271"/>
            <ac:spMk id="40" creationId="{9DC429C0-1DEB-1F4F-AE66-C503B31B7B48}"/>
          </ac:spMkLst>
        </pc:spChg>
        <pc:spChg chg="del">
          <ac:chgData name="Ivona Ercegovac" userId="801ddeac39797f0a" providerId="LiveId" clId="{B5D17FEC-EB80-46D3-8DB9-D4F9291D58C9}" dt="2024-02-01T21:58:39.185" v="5012" actId="478"/>
          <ac:spMkLst>
            <pc:docMk/>
            <pc:sldMk cId="3335690284" sldId="271"/>
            <ac:spMk id="41" creationId="{31C0CCD4-2502-A14F-B520-7B57524EDF8E}"/>
          </ac:spMkLst>
        </pc:spChg>
        <pc:picChg chg="del">
          <ac:chgData name="Ivona Ercegovac" userId="801ddeac39797f0a" providerId="LiveId" clId="{B5D17FEC-EB80-46D3-8DB9-D4F9291D58C9}" dt="2024-02-01T21:58:39.185" v="5012" actId="478"/>
          <ac:picMkLst>
            <pc:docMk/>
            <pc:sldMk cId="3335690284" sldId="271"/>
            <ac:picMk id="42" creationId="{8BDB1906-FF07-4447-9C68-585F54C5EED2}"/>
          </ac:picMkLst>
        </pc:picChg>
        <pc:picChg chg="del">
          <ac:chgData name="Ivona Ercegovac" userId="801ddeac39797f0a" providerId="LiveId" clId="{B5D17FEC-EB80-46D3-8DB9-D4F9291D58C9}" dt="2024-02-01T21:58:39.185" v="5012" actId="478"/>
          <ac:picMkLst>
            <pc:docMk/>
            <pc:sldMk cId="3335690284" sldId="271"/>
            <ac:picMk id="43" creationId="{A82F6AEE-FCBF-0245-BB71-E76973B3A97D}"/>
          </ac:picMkLst>
        </pc:picChg>
        <pc:picChg chg="del">
          <ac:chgData name="Ivona Ercegovac" userId="801ddeac39797f0a" providerId="LiveId" clId="{B5D17FEC-EB80-46D3-8DB9-D4F9291D58C9}" dt="2024-02-01T21:58:39.185" v="5012" actId="478"/>
          <ac:picMkLst>
            <pc:docMk/>
            <pc:sldMk cId="3335690284" sldId="271"/>
            <ac:picMk id="44" creationId="{C99B7845-619A-9F40-A5C3-4C122626044D}"/>
          </ac:picMkLst>
        </pc:picChg>
        <pc:picChg chg="del">
          <ac:chgData name="Ivona Ercegovac" userId="801ddeac39797f0a" providerId="LiveId" clId="{B5D17FEC-EB80-46D3-8DB9-D4F9291D58C9}" dt="2024-02-01T21:58:39.185" v="5012" actId="478"/>
          <ac:picMkLst>
            <pc:docMk/>
            <pc:sldMk cId="3335690284" sldId="271"/>
            <ac:picMk id="45" creationId="{647F7FB2-8714-6449-A700-2E1B81F9DFB7}"/>
          </ac:picMkLst>
        </pc:picChg>
      </pc:sldChg>
      <pc:sldChg chg="del">
        <pc:chgData name="Ivona Ercegovac" userId="801ddeac39797f0a" providerId="LiveId" clId="{B5D17FEC-EB80-46D3-8DB9-D4F9291D58C9}" dt="2024-02-01T21:58:27.953" v="5010" actId="47"/>
        <pc:sldMkLst>
          <pc:docMk/>
          <pc:sldMk cId="2639983765" sldId="273"/>
        </pc:sldMkLst>
      </pc:sldChg>
      <pc:sldChg chg="addSp delSp modSp mod">
        <pc:chgData name="Ivona Ercegovac" userId="801ddeac39797f0a" providerId="LiveId" clId="{B5D17FEC-EB80-46D3-8DB9-D4F9291D58C9}" dt="2024-02-01T22:04:23.451" v="5211" actId="478"/>
        <pc:sldMkLst>
          <pc:docMk/>
          <pc:sldMk cId="926184573" sldId="275"/>
        </pc:sldMkLst>
        <pc:spChg chg="mod">
          <ac:chgData name="Ivona Ercegovac" userId="801ddeac39797f0a" providerId="LiveId" clId="{B5D17FEC-EB80-46D3-8DB9-D4F9291D58C9}" dt="2024-02-01T19:37:42.234" v="1708" actId="20577"/>
          <ac:spMkLst>
            <pc:docMk/>
            <pc:sldMk cId="926184573" sldId="275"/>
            <ac:spMk id="2" creationId="{69FAE308-3076-43DB-B834-DA0B0AE19AF9}"/>
          </ac:spMkLst>
        </pc:spChg>
        <pc:spChg chg="del mod">
          <ac:chgData name="Ivona Ercegovac" userId="801ddeac39797f0a" providerId="LiveId" clId="{B5D17FEC-EB80-46D3-8DB9-D4F9291D58C9}" dt="2024-02-01T22:04:20.968" v="5210" actId="478"/>
          <ac:spMkLst>
            <pc:docMk/>
            <pc:sldMk cId="926184573" sldId="275"/>
            <ac:spMk id="3" creationId="{BABC2CE0-8806-4B2A-A10A-32984D317434}"/>
          </ac:spMkLst>
        </pc:spChg>
        <pc:spChg chg="add del mod">
          <ac:chgData name="Ivona Ercegovac" userId="801ddeac39797f0a" providerId="LiveId" clId="{B5D17FEC-EB80-46D3-8DB9-D4F9291D58C9}" dt="2024-02-01T22:04:23.451" v="5211" actId="478"/>
          <ac:spMkLst>
            <pc:docMk/>
            <pc:sldMk cId="926184573" sldId="275"/>
            <ac:spMk id="6" creationId="{74ED0E04-D900-EEE8-60CB-07A74E1C6A7C}"/>
          </ac:spMkLst>
        </pc:spChg>
        <pc:picChg chg="add del mod">
          <ac:chgData name="Ivona Ercegovac" userId="801ddeac39797f0a" providerId="LiveId" clId="{B5D17FEC-EB80-46D3-8DB9-D4F9291D58C9}" dt="2024-02-01T19:37:35.787" v="1697" actId="478"/>
          <ac:picMkLst>
            <pc:docMk/>
            <pc:sldMk cId="926184573" sldId="275"/>
            <ac:picMk id="4" creationId="{27AAE729-72AB-F4A4-7F12-9ABA60AF3134}"/>
          </ac:picMkLst>
        </pc:picChg>
      </pc:sldChg>
      <pc:sldChg chg="modSp add mod">
        <pc:chgData name="Ivona Ercegovac" userId="801ddeac39797f0a" providerId="LiveId" clId="{B5D17FEC-EB80-46D3-8DB9-D4F9291D58C9}" dt="2024-02-01T20:27:52.628" v="2884" actId="20577"/>
        <pc:sldMkLst>
          <pc:docMk/>
          <pc:sldMk cId="2447261108" sldId="276"/>
        </pc:sldMkLst>
        <pc:spChg chg="mod">
          <ac:chgData name="Ivona Ercegovac" userId="801ddeac39797f0a" providerId="LiveId" clId="{B5D17FEC-EB80-46D3-8DB9-D4F9291D58C9}" dt="2024-02-01T20:27:52.628" v="2884" actId="20577"/>
          <ac:spMkLst>
            <pc:docMk/>
            <pc:sldMk cId="2447261108" sldId="276"/>
            <ac:spMk id="8" creationId="{A52EEF50-78CC-CB54-C7E9-7C59537C6559}"/>
          </ac:spMkLst>
        </pc:spChg>
      </pc:sldChg>
      <pc:sldChg chg="addSp modSp add mod ord">
        <pc:chgData name="Ivona Ercegovac" userId="801ddeac39797f0a" providerId="LiveId" clId="{B5D17FEC-EB80-46D3-8DB9-D4F9291D58C9}" dt="2024-02-01T20:29:06.940" v="2890" actId="1076"/>
        <pc:sldMkLst>
          <pc:docMk/>
          <pc:sldMk cId="3172627626" sldId="277"/>
        </pc:sldMkLst>
        <pc:spChg chg="mod">
          <ac:chgData name="Ivona Ercegovac" userId="801ddeac39797f0a" providerId="LiveId" clId="{B5D17FEC-EB80-46D3-8DB9-D4F9291D58C9}" dt="2024-02-01T20:28:48.657" v="2887" actId="20577"/>
          <ac:spMkLst>
            <pc:docMk/>
            <pc:sldMk cId="3172627626" sldId="277"/>
            <ac:spMk id="8" creationId="{A52EEF50-78CC-CB54-C7E9-7C59537C6559}"/>
          </ac:spMkLst>
        </pc:spChg>
        <pc:graphicFrameChg chg="add mod modGraphic">
          <ac:chgData name="Ivona Ercegovac" userId="801ddeac39797f0a" providerId="LiveId" clId="{B5D17FEC-EB80-46D3-8DB9-D4F9291D58C9}" dt="2024-02-01T20:29:06.940" v="2890" actId="1076"/>
          <ac:graphicFrameMkLst>
            <pc:docMk/>
            <pc:sldMk cId="3172627626" sldId="277"/>
            <ac:graphicFrameMk id="2" creationId="{81D63C60-8EC2-DA3B-6F03-4BB562B1E0C6}"/>
          </ac:graphicFrameMkLst>
        </pc:graphicFrameChg>
        <pc:picChg chg="add mod">
          <ac:chgData name="Ivona Ercegovac" userId="801ddeac39797f0a" providerId="LiveId" clId="{B5D17FEC-EB80-46D3-8DB9-D4F9291D58C9}" dt="2024-02-01T19:36:41.974" v="1696" actId="14100"/>
          <ac:picMkLst>
            <pc:docMk/>
            <pc:sldMk cId="3172627626" sldId="277"/>
            <ac:picMk id="4" creationId="{097AB11D-3F96-EBCD-114F-373B9B1E180A}"/>
          </ac:picMkLst>
        </pc:picChg>
      </pc:sldChg>
      <pc:sldChg chg="modSp add mod ord">
        <pc:chgData name="Ivona Ercegovac" userId="801ddeac39797f0a" providerId="LiveId" clId="{B5D17FEC-EB80-46D3-8DB9-D4F9291D58C9}" dt="2024-02-01T19:48:58.844" v="1945" actId="20577"/>
        <pc:sldMkLst>
          <pc:docMk/>
          <pc:sldMk cId="3101575202" sldId="278"/>
        </pc:sldMkLst>
        <pc:spChg chg="mod">
          <ac:chgData name="Ivona Ercegovac" userId="801ddeac39797f0a" providerId="LiveId" clId="{B5D17FEC-EB80-46D3-8DB9-D4F9291D58C9}" dt="2024-02-01T19:48:58.844" v="1945" actId="20577"/>
          <ac:spMkLst>
            <pc:docMk/>
            <pc:sldMk cId="3101575202" sldId="278"/>
            <ac:spMk id="8" creationId="{A52EEF50-78CC-CB54-C7E9-7C59537C6559}"/>
          </ac:spMkLst>
        </pc:spChg>
      </pc:sldChg>
      <pc:sldChg chg="add del ord">
        <pc:chgData name="Ivona Ercegovac" userId="801ddeac39797f0a" providerId="LiveId" clId="{B5D17FEC-EB80-46D3-8DB9-D4F9291D58C9}" dt="2024-02-01T21:05:42.071" v="3489" actId="47"/>
        <pc:sldMkLst>
          <pc:docMk/>
          <pc:sldMk cId="1843355437" sldId="279"/>
        </pc:sldMkLst>
      </pc:sldChg>
      <pc:sldChg chg="add del ord">
        <pc:chgData name="Ivona Ercegovac" userId="801ddeac39797f0a" providerId="LiveId" clId="{B5D17FEC-EB80-46D3-8DB9-D4F9291D58C9}" dt="2024-02-01T21:30:33.089" v="4389" actId="47"/>
        <pc:sldMkLst>
          <pc:docMk/>
          <pc:sldMk cId="1702339517" sldId="280"/>
        </pc:sldMkLst>
      </pc:sldChg>
      <pc:sldChg chg="modSp add mod">
        <pc:chgData name="Ivona Ercegovac" userId="801ddeac39797f0a" providerId="LiveId" clId="{B5D17FEC-EB80-46D3-8DB9-D4F9291D58C9}" dt="2024-02-01T22:05:05.228" v="5214" actId="20577"/>
        <pc:sldMkLst>
          <pc:docMk/>
          <pc:sldMk cId="3841241049" sldId="281"/>
        </pc:sldMkLst>
        <pc:spChg chg="mod">
          <ac:chgData name="Ivona Ercegovac" userId="801ddeac39797f0a" providerId="LiveId" clId="{B5D17FEC-EB80-46D3-8DB9-D4F9291D58C9}" dt="2024-02-01T22:05:05.228" v="5214" actId="20577"/>
          <ac:spMkLst>
            <pc:docMk/>
            <pc:sldMk cId="3841241049" sldId="281"/>
            <ac:spMk id="8" creationId="{A52EEF50-78CC-CB54-C7E9-7C59537C6559}"/>
          </ac:spMkLst>
        </pc:spChg>
      </pc:sldChg>
      <pc:sldChg chg="add del">
        <pc:chgData name="Ivona Ercegovac" userId="801ddeac39797f0a" providerId="LiveId" clId="{B5D17FEC-EB80-46D3-8DB9-D4F9291D58C9}" dt="2024-02-01T19:55:09.559" v="2004" actId="47"/>
        <pc:sldMkLst>
          <pc:docMk/>
          <pc:sldMk cId="2076480873" sldId="282"/>
        </pc:sldMkLst>
      </pc:sldChg>
      <pc:sldChg chg="add del">
        <pc:chgData name="Ivona Ercegovac" userId="801ddeac39797f0a" providerId="LiveId" clId="{B5D17FEC-EB80-46D3-8DB9-D4F9291D58C9}" dt="2024-02-01T18:36:25.590" v="391"/>
        <pc:sldMkLst>
          <pc:docMk/>
          <pc:sldMk cId="3903625" sldId="283"/>
        </pc:sldMkLst>
      </pc:sldChg>
      <pc:sldChg chg="modSp add mod ord">
        <pc:chgData name="Ivona Ercegovac" userId="801ddeac39797f0a" providerId="LiveId" clId="{B5D17FEC-EB80-46D3-8DB9-D4F9291D58C9}" dt="2024-02-01T18:36:37.385" v="407" actId="20577"/>
        <pc:sldMkLst>
          <pc:docMk/>
          <pc:sldMk cId="383524718" sldId="283"/>
        </pc:sldMkLst>
        <pc:spChg chg="mod">
          <ac:chgData name="Ivona Ercegovac" userId="801ddeac39797f0a" providerId="LiveId" clId="{B5D17FEC-EB80-46D3-8DB9-D4F9291D58C9}" dt="2024-02-01T18:36:37.385" v="407" actId="20577"/>
          <ac:spMkLst>
            <pc:docMk/>
            <pc:sldMk cId="383524718" sldId="283"/>
            <ac:spMk id="2" creationId="{8460295B-54B9-4937-90E3-BAB9CE69E30B}"/>
          </ac:spMkLst>
        </pc:spChg>
      </pc:sldChg>
      <pc:sldChg chg="modSp add mod">
        <pc:chgData name="Ivona Ercegovac" userId="801ddeac39797f0a" providerId="LiveId" clId="{B5D17FEC-EB80-46D3-8DB9-D4F9291D58C9}" dt="2024-02-01T18:58:57.043" v="1201" actId="20577"/>
        <pc:sldMkLst>
          <pc:docMk/>
          <pc:sldMk cId="1843534243" sldId="284"/>
        </pc:sldMkLst>
        <pc:spChg chg="mod">
          <ac:chgData name="Ivona Ercegovac" userId="801ddeac39797f0a" providerId="LiveId" clId="{B5D17FEC-EB80-46D3-8DB9-D4F9291D58C9}" dt="2024-02-01T18:58:57.043" v="1201" actId="20577"/>
          <ac:spMkLst>
            <pc:docMk/>
            <pc:sldMk cId="1843534243" sldId="284"/>
            <ac:spMk id="2" creationId="{8460295B-54B9-4937-90E3-BAB9CE69E30B}"/>
          </ac:spMkLst>
        </pc:spChg>
      </pc:sldChg>
      <pc:sldChg chg="modSp add mod">
        <pc:chgData name="Ivona Ercegovac" userId="801ddeac39797f0a" providerId="LiveId" clId="{B5D17FEC-EB80-46D3-8DB9-D4F9291D58C9}" dt="2024-02-01T18:59:13.922" v="1212" actId="20577"/>
        <pc:sldMkLst>
          <pc:docMk/>
          <pc:sldMk cId="227764498" sldId="285"/>
        </pc:sldMkLst>
        <pc:spChg chg="mod">
          <ac:chgData name="Ivona Ercegovac" userId="801ddeac39797f0a" providerId="LiveId" clId="{B5D17FEC-EB80-46D3-8DB9-D4F9291D58C9}" dt="2024-02-01T18:59:13.922" v="1212" actId="20577"/>
          <ac:spMkLst>
            <pc:docMk/>
            <pc:sldMk cId="227764498" sldId="285"/>
            <ac:spMk id="2" creationId="{8460295B-54B9-4937-90E3-BAB9CE69E30B}"/>
          </ac:spMkLst>
        </pc:spChg>
      </pc:sldChg>
      <pc:sldChg chg="modSp add mod ord">
        <pc:chgData name="Ivona Ercegovac" userId="801ddeac39797f0a" providerId="LiveId" clId="{B5D17FEC-EB80-46D3-8DB9-D4F9291D58C9}" dt="2024-02-01T19:54:41.045" v="1995"/>
        <pc:sldMkLst>
          <pc:docMk/>
          <pc:sldMk cId="1727197337" sldId="286"/>
        </pc:sldMkLst>
        <pc:spChg chg="mod">
          <ac:chgData name="Ivona Ercegovac" userId="801ddeac39797f0a" providerId="LiveId" clId="{B5D17FEC-EB80-46D3-8DB9-D4F9291D58C9}" dt="2024-02-01T18:59:19.683" v="1225" actId="20577"/>
          <ac:spMkLst>
            <pc:docMk/>
            <pc:sldMk cId="1727197337" sldId="286"/>
            <ac:spMk id="2" creationId="{8460295B-54B9-4937-90E3-BAB9CE69E30B}"/>
          </ac:spMkLst>
        </pc:spChg>
      </pc:sldChg>
      <pc:sldChg chg="modSp add mod ord">
        <pc:chgData name="Ivona Ercegovac" userId="801ddeac39797f0a" providerId="LiveId" clId="{B5D17FEC-EB80-46D3-8DB9-D4F9291D58C9}" dt="2024-02-01T20:56:59.544" v="3152"/>
        <pc:sldMkLst>
          <pc:docMk/>
          <pc:sldMk cId="182635869" sldId="287"/>
        </pc:sldMkLst>
        <pc:spChg chg="mod">
          <ac:chgData name="Ivona Ercegovac" userId="801ddeac39797f0a" providerId="LiveId" clId="{B5D17FEC-EB80-46D3-8DB9-D4F9291D58C9}" dt="2024-02-01T18:59:24.755" v="1235" actId="20577"/>
          <ac:spMkLst>
            <pc:docMk/>
            <pc:sldMk cId="182635869" sldId="287"/>
            <ac:spMk id="2" creationId="{8460295B-54B9-4937-90E3-BAB9CE69E30B}"/>
          </ac:spMkLst>
        </pc:spChg>
      </pc:sldChg>
      <pc:sldChg chg="modSp add mod">
        <pc:chgData name="Ivona Ercegovac" userId="801ddeac39797f0a" providerId="LiveId" clId="{B5D17FEC-EB80-46D3-8DB9-D4F9291D58C9}" dt="2024-02-01T18:59:29.995" v="1244" actId="20577"/>
        <pc:sldMkLst>
          <pc:docMk/>
          <pc:sldMk cId="1812238995" sldId="288"/>
        </pc:sldMkLst>
        <pc:spChg chg="mod">
          <ac:chgData name="Ivona Ercegovac" userId="801ddeac39797f0a" providerId="LiveId" clId="{B5D17FEC-EB80-46D3-8DB9-D4F9291D58C9}" dt="2024-02-01T18:59:29.995" v="1244" actId="20577"/>
          <ac:spMkLst>
            <pc:docMk/>
            <pc:sldMk cId="1812238995" sldId="288"/>
            <ac:spMk id="2" creationId="{8460295B-54B9-4937-90E3-BAB9CE69E30B}"/>
          </ac:spMkLst>
        </pc:spChg>
      </pc:sldChg>
      <pc:sldChg chg="addSp delSp modSp new mod">
        <pc:chgData name="Ivona Ercegovac" userId="801ddeac39797f0a" providerId="LiveId" clId="{B5D17FEC-EB80-46D3-8DB9-D4F9291D58C9}" dt="2024-02-01T19:50:55.466" v="1959" actId="1076"/>
        <pc:sldMkLst>
          <pc:docMk/>
          <pc:sldMk cId="3661526991" sldId="289"/>
        </pc:sldMkLst>
        <pc:spChg chg="del">
          <ac:chgData name="Ivona Ercegovac" userId="801ddeac39797f0a" providerId="LiveId" clId="{B5D17FEC-EB80-46D3-8DB9-D4F9291D58C9}" dt="2024-02-01T19:49:49.012" v="1947" actId="478"/>
          <ac:spMkLst>
            <pc:docMk/>
            <pc:sldMk cId="3661526991" sldId="289"/>
            <ac:spMk id="2" creationId="{21968209-47D9-B334-118E-299BFD02A9F6}"/>
          </ac:spMkLst>
        </pc:spChg>
        <pc:spChg chg="del">
          <ac:chgData name="Ivona Ercegovac" userId="801ddeac39797f0a" providerId="LiveId" clId="{B5D17FEC-EB80-46D3-8DB9-D4F9291D58C9}" dt="2024-02-01T19:49:49.012" v="1947" actId="478"/>
          <ac:spMkLst>
            <pc:docMk/>
            <pc:sldMk cId="3661526991" sldId="289"/>
            <ac:spMk id="3" creationId="{24393AAB-FD27-8DC9-9C14-CE7BF2FD5148}"/>
          </ac:spMkLst>
        </pc:spChg>
        <pc:spChg chg="del">
          <ac:chgData name="Ivona Ercegovac" userId="801ddeac39797f0a" providerId="LiveId" clId="{B5D17FEC-EB80-46D3-8DB9-D4F9291D58C9}" dt="2024-02-01T19:49:49.012" v="1947" actId="478"/>
          <ac:spMkLst>
            <pc:docMk/>
            <pc:sldMk cId="3661526991" sldId="289"/>
            <ac:spMk id="4" creationId="{593482C0-D900-2C5F-962A-AE6807D36EF3}"/>
          </ac:spMkLst>
        </pc:spChg>
        <pc:spChg chg="del">
          <ac:chgData name="Ivona Ercegovac" userId="801ddeac39797f0a" providerId="LiveId" clId="{B5D17FEC-EB80-46D3-8DB9-D4F9291D58C9}" dt="2024-02-01T19:49:49.012" v="1947" actId="478"/>
          <ac:spMkLst>
            <pc:docMk/>
            <pc:sldMk cId="3661526991" sldId="289"/>
            <ac:spMk id="5" creationId="{337C1705-2A12-4929-9FB4-177DDE7C92F5}"/>
          </ac:spMkLst>
        </pc:spChg>
        <pc:spChg chg="del">
          <ac:chgData name="Ivona Ercegovac" userId="801ddeac39797f0a" providerId="LiveId" clId="{B5D17FEC-EB80-46D3-8DB9-D4F9291D58C9}" dt="2024-02-01T19:49:49.012" v="1947" actId="478"/>
          <ac:spMkLst>
            <pc:docMk/>
            <pc:sldMk cId="3661526991" sldId="289"/>
            <ac:spMk id="6" creationId="{6BF44789-4999-C4CA-4A22-7D03835BAEE7}"/>
          </ac:spMkLst>
        </pc:spChg>
        <pc:spChg chg="del">
          <ac:chgData name="Ivona Ercegovac" userId="801ddeac39797f0a" providerId="LiveId" clId="{B5D17FEC-EB80-46D3-8DB9-D4F9291D58C9}" dt="2024-02-01T19:49:49.012" v="1947" actId="478"/>
          <ac:spMkLst>
            <pc:docMk/>
            <pc:sldMk cId="3661526991" sldId="289"/>
            <ac:spMk id="7" creationId="{556A9E15-BD90-B4EC-9C54-55EF048A5EFE}"/>
          </ac:spMkLst>
        </pc:spChg>
        <pc:spChg chg="del">
          <ac:chgData name="Ivona Ercegovac" userId="801ddeac39797f0a" providerId="LiveId" clId="{B5D17FEC-EB80-46D3-8DB9-D4F9291D58C9}" dt="2024-02-01T19:49:49.012" v="1947" actId="478"/>
          <ac:spMkLst>
            <pc:docMk/>
            <pc:sldMk cId="3661526991" sldId="289"/>
            <ac:spMk id="8" creationId="{FECA9669-A06E-62FC-943F-B6216EA6E154}"/>
          </ac:spMkLst>
        </pc:spChg>
        <pc:spChg chg="del">
          <ac:chgData name="Ivona Ercegovac" userId="801ddeac39797f0a" providerId="LiveId" clId="{B5D17FEC-EB80-46D3-8DB9-D4F9291D58C9}" dt="2024-02-01T19:49:49.012" v="1947" actId="478"/>
          <ac:spMkLst>
            <pc:docMk/>
            <pc:sldMk cId="3661526991" sldId="289"/>
            <ac:spMk id="9" creationId="{ECA20CCA-F721-63EF-84A9-930109D5C409}"/>
          </ac:spMkLst>
        </pc:spChg>
        <pc:spChg chg="del">
          <ac:chgData name="Ivona Ercegovac" userId="801ddeac39797f0a" providerId="LiveId" clId="{B5D17FEC-EB80-46D3-8DB9-D4F9291D58C9}" dt="2024-02-01T19:49:49.012" v="1947" actId="478"/>
          <ac:spMkLst>
            <pc:docMk/>
            <pc:sldMk cId="3661526991" sldId="289"/>
            <ac:spMk id="10" creationId="{F7815FBE-3667-119B-9633-91E0BD195CBA}"/>
          </ac:spMkLst>
        </pc:spChg>
        <pc:spChg chg="del">
          <ac:chgData name="Ivona Ercegovac" userId="801ddeac39797f0a" providerId="LiveId" clId="{B5D17FEC-EB80-46D3-8DB9-D4F9291D58C9}" dt="2024-02-01T19:49:49.012" v="1947" actId="478"/>
          <ac:spMkLst>
            <pc:docMk/>
            <pc:sldMk cId="3661526991" sldId="289"/>
            <ac:spMk id="11" creationId="{55F38477-DA4B-9897-8F25-56FC159AE4C5}"/>
          </ac:spMkLst>
        </pc:spChg>
        <pc:spChg chg="del">
          <ac:chgData name="Ivona Ercegovac" userId="801ddeac39797f0a" providerId="LiveId" clId="{B5D17FEC-EB80-46D3-8DB9-D4F9291D58C9}" dt="2024-02-01T19:49:49.012" v="1947" actId="478"/>
          <ac:spMkLst>
            <pc:docMk/>
            <pc:sldMk cId="3661526991" sldId="289"/>
            <ac:spMk id="12" creationId="{905E897B-BA21-4FB1-94D8-447D9B833F12}"/>
          </ac:spMkLst>
        </pc:spChg>
        <pc:spChg chg="del">
          <ac:chgData name="Ivona Ercegovac" userId="801ddeac39797f0a" providerId="LiveId" clId="{B5D17FEC-EB80-46D3-8DB9-D4F9291D58C9}" dt="2024-02-01T19:49:49.012" v="1947" actId="478"/>
          <ac:spMkLst>
            <pc:docMk/>
            <pc:sldMk cId="3661526991" sldId="289"/>
            <ac:spMk id="13" creationId="{32C71354-6DA4-A3F2-703C-C007A9E46BDE}"/>
          </ac:spMkLst>
        </pc:spChg>
        <pc:spChg chg="del">
          <ac:chgData name="Ivona Ercegovac" userId="801ddeac39797f0a" providerId="LiveId" clId="{B5D17FEC-EB80-46D3-8DB9-D4F9291D58C9}" dt="2024-02-01T19:49:49.012" v="1947" actId="478"/>
          <ac:spMkLst>
            <pc:docMk/>
            <pc:sldMk cId="3661526991" sldId="289"/>
            <ac:spMk id="14" creationId="{3134AFD9-43A6-B01A-818B-D8CCD24C3513}"/>
          </ac:spMkLst>
        </pc:spChg>
        <pc:spChg chg="del">
          <ac:chgData name="Ivona Ercegovac" userId="801ddeac39797f0a" providerId="LiveId" clId="{B5D17FEC-EB80-46D3-8DB9-D4F9291D58C9}" dt="2024-02-01T19:49:49.012" v="1947" actId="478"/>
          <ac:spMkLst>
            <pc:docMk/>
            <pc:sldMk cId="3661526991" sldId="289"/>
            <ac:spMk id="15" creationId="{AB256C3F-A260-EE6D-64E7-092F9605301E}"/>
          </ac:spMkLst>
        </pc:spChg>
        <pc:spChg chg="del">
          <ac:chgData name="Ivona Ercegovac" userId="801ddeac39797f0a" providerId="LiveId" clId="{B5D17FEC-EB80-46D3-8DB9-D4F9291D58C9}" dt="2024-02-01T19:49:49.012" v="1947" actId="478"/>
          <ac:spMkLst>
            <pc:docMk/>
            <pc:sldMk cId="3661526991" sldId="289"/>
            <ac:spMk id="16" creationId="{57A68BE7-6EF8-4442-54DB-239667BAD800}"/>
          </ac:spMkLst>
        </pc:spChg>
        <pc:spChg chg="del">
          <ac:chgData name="Ivona Ercegovac" userId="801ddeac39797f0a" providerId="LiveId" clId="{B5D17FEC-EB80-46D3-8DB9-D4F9291D58C9}" dt="2024-02-01T19:49:53.598" v="1948" actId="478"/>
          <ac:spMkLst>
            <pc:docMk/>
            <pc:sldMk cId="3661526991" sldId="289"/>
            <ac:spMk id="17" creationId="{5C99D7BB-BDD7-FF70-1564-933398B1C2AD}"/>
          </ac:spMkLst>
        </pc:spChg>
        <pc:spChg chg="del">
          <ac:chgData name="Ivona Ercegovac" userId="801ddeac39797f0a" providerId="LiveId" clId="{B5D17FEC-EB80-46D3-8DB9-D4F9291D58C9}" dt="2024-02-01T19:49:49.012" v="1947" actId="478"/>
          <ac:spMkLst>
            <pc:docMk/>
            <pc:sldMk cId="3661526991" sldId="289"/>
            <ac:spMk id="18" creationId="{201BE4CC-3412-4622-C600-3D8866D28CCA}"/>
          </ac:spMkLst>
        </pc:spChg>
        <pc:spChg chg="del">
          <ac:chgData name="Ivona Ercegovac" userId="801ddeac39797f0a" providerId="LiveId" clId="{B5D17FEC-EB80-46D3-8DB9-D4F9291D58C9}" dt="2024-02-01T19:49:49.012" v="1947" actId="478"/>
          <ac:spMkLst>
            <pc:docMk/>
            <pc:sldMk cId="3661526991" sldId="289"/>
            <ac:spMk id="19" creationId="{20479CBF-8EE6-E433-1208-7326F9F3EC51}"/>
          </ac:spMkLst>
        </pc:spChg>
        <pc:spChg chg="del">
          <ac:chgData name="Ivona Ercegovac" userId="801ddeac39797f0a" providerId="LiveId" clId="{B5D17FEC-EB80-46D3-8DB9-D4F9291D58C9}" dt="2024-02-01T19:49:53.598" v="1948" actId="478"/>
          <ac:spMkLst>
            <pc:docMk/>
            <pc:sldMk cId="3661526991" sldId="289"/>
            <ac:spMk id="20" creationId="{06E908CF-A6FD-A1D9-F3FF-2EAC01B31CE9}"/>
          </ac:spMkLst>
        </pc:spChg>
        <pc:spChg chg="del">
          <ac:chgData name="Ivona Ercegovac" userId="801ddeac39797f0a" providerId="LiveId" clId="{B5D17FEC-EB80-46D3-8DB9-D4F9291D58C9}" dt="2024-02-01T19:49:49.012" v="1947" actId="478"/>
          <ac:spMkLst>
            <pc:docMk/>
            <pc:sldMk cId="3661526991" sldId="289"/>
            <ac:spMk id="21" creationId="{9C90F303-E6DE-2BDA-E4E3-AE26AC7A9BCD}"/>
          </ac:spMkLst>
        </pc:spChg>
        <pc:spChg chg="del">
          <ac:chgData name="Ivona Ercegovac" userId="801ddeac39797f0a" providerId="LiveId" clId="{B5D17FEC-EB80-46D3-8DB9-D4F9291D58C9}" dt="2024-02-01T19:49:49.012" v="1947" actId="478"/>
          <ac:spMkLst>
            <pc:docMk/>
            <pc:sldMk cId="3661526991" sldId="289"/>
            <ac:spMk id="22" creationId="{24C23ABB-EAE2-ED24-5DFB-D89BE0998C3C}"/>
          </ac:spMkLst>
        </pc:spChg>
        <pc:spChg chg="del">
          <ac:chgData name="Ivona Ercegovac" userId="801ddeac39797f0a" providerId="LiveId" clId="{B5D17FEC-EB80-46D3-8DB9-D4F9291D58C9}" dt="2024-02-01T19:49:53.598" v="1948" actId="478"/>
          <ac:spMkLst>
            <pc:docMk/>
            <pc:sldMk cId="3661526991" sldId="289"/>
            <ac:spMk id="23" creationId="{CC09CAFE-9972-D268-B128-698715A4EFD4}"/>
          </ac:spMkLst>
        </pc:spChg>
        <pc:spChg chg="del">
          <ac:chgData name="Ivona Ercegovac" userId="801ddeac39797f0a" providerId="LiveId" clId="{B5D17FEC-EB80-46D3-8DB9-D4F9291D58C9}" dt="2024-02-01T19:49:49.012" v="1947" actId="478"/>
          <ac:spMkLst>
            <pc:docMk/>
            <pc:sldMk cId="3661526991" sldId="289"/>
            <ac:spMk id="24" creationId="{857DBC09-BF4A-90D9-8586-FC7E825FFE4A}"/>
          </ac:spMkLst>
        </pc:spChg>
        <pc:spChg chg="del">
          <ac:chgData name="Ivona Ercegovac" userId="801ddeac39797f0a" providerId="LiveId" clId="{B5D17FEC-EB80-46D3-8DB9-D4F9291D58C9}" dt="2024-02-01T19:49:49.012" v="1947" actId="478"/>
          <ac:spMkLst>
            <pc:docMk/>
            <pc:sldMk cId="3661526991" sldId="289"/>
            <ac:spMk id="25" creationId="{274DB0CF-489D-A679-69FE-2AC56B087E45}"/>
          </ac:spMkLst>
        </pc:spChg>
        <pc:spChg chg="del">
          <ac:chgData name="Ivona Ercegovac" userId="801ddeac39797f0a" providerId="LiveId" clId="{B5D17FEC-EB80-46D3-8DB9-D4F9291D58C9}" dt="2024-02-01T19:49:53.598" v="1948" actId="478"/>
          <ac:spMkLst>
            <pc:docMk/>
            <pc:sldMk cId="3661526991" sldId="289"/>
            <ac:spMk id="26" creationId="{A82A0E19-CD79-32E8-64CC-B9F6D4F00B06}"/>
          </ac:spMkLst>
        </pc:spChg>
        <pc:picChg chg="add mod">
          <ac:chgData name="Ivona Ercegovac" userId="801ddeac39797f0a" providerId="LiveId" clId="{B5D17FEC-EB80-46D3-8DB9-D4F9291D58C9}" dt="2024-02-01T19:50:55.466" v="1959" actId="1076"/>
          <ac:picMkLst>
            <pc:docMk/>
            <pc:sldMk cId="3661526991" sldId="289"/>
            <ac:picMk id="31" creationId="{14C010B6-E41B-BB08-80D2-7726CBF20E3F}"/>
          </ac:picMkLst>
        </pc:picChg>
      </pc:sldChg>
      <pc:sldChg chg="addSp delSp modSp add mod">
        <pc:chgData name="Ivona Ercegovac" userId="801ddeac39797f0a" providerId="LiveId" clId="{B5D17FEC-EB80-46D3-8DB9-D4F9291D58C9}" dt="2024-02-01T19:53:17.105" v="1993" actId="1076"/>
        <pc:sldMkLst>
          <pc:docMk/>
          <pc:sldMk cId="2807396975" sldId="290"/>
        </pc:sldMkLst>
        <pc:picChg chg="add del mod">
          <ac:chgData name="Ivona Ercegovac" userId="801ddeac39797f0a" providerId="LiveId" clId="{B5D17FEC-EB80-46D3-8DB9-D4F9291D58C9}" dt="2024-02-01T19:51:20.974" v="1963" actId="478"/>
          <ac:picMkLst>
            <pc:docMk/>
            <pc:sldMk cId="2807396975" sldId="290"/>
            <ac:picMk id="3" creationId="{B4FE78DC-D16E-2967-9EE1-23227C023586}"/>
          </ac:picMkLst>
        </pc:picChg>
        <pc:picChg chg="add mod">
          <ac:chgData name="Ivona Ercegovac" userId="801ddeac39797f0a" providerId="LiveId" clId="{B5D17FEC-EB80-46D3-8DB9-D4F9291D58C9}" dt="2024-02-01T19:52:27.218" v="1990" actId="1076"/>
          <ac:picMkLst>
            <pc:docMk/>
            <pc:sldMk cId="2807396975" sldId="290"/>
            <ac:picMk id="5" creationId="{58BEBAC3-3385-980F-9F35-F5542F93DDEC}"/>
          </ac:picMkLst>
        </pc:picChg>
        <pc:picChg chg="add mod">
          <ac:chgData name="Ivona Ercegovac" userId="801ddeac39797f0a" providerId="LiveId" clId="{B5D17FEC-EB80-46D3-8DB9-D4F9291D58C9}" dt="2024-02-01T19:53:17.105" v="1993" actId="1076"/>
          <ac:picMkLst>
            <pc:docMk/>
            <pc:sldMk cId="2807396975" sldId="290"/>
            <ac:picMk id="7" creationId="{D87E503A-F28C-A4EE-466C-FEBC76506E1A}"/>
          </ac:picMkLst>
        </pc:picChg>
        <pc:picChg chg="add mod ord">
          <ac:chgData name="Ivona Ercegovac" userId="801ddeac39797f0a" providerId="LiveId" clId="{B5D17FEC-EB80-46D3-8DB9-D4F9291D58C9}" dt="2024-02-01T19:52:08.981" v="1983" actId="1076"/>
          <ac:picMkLst>
            <pc:docMk/>
            <pc:sldMk cId="2807396975" sldId="290"/>
            <ac:picMk id="9" creationId="{A639B9FE-0859-3EA6-502A-3243CC497D93}"/>
          </ac:picMkLst>
        </pc:picChg>
      </pc:sldChg>
      <pc:sldChg chg="addSp modSp add mod ord">
        <pc:chgData name="Ivona Ercegovac" userId="801ddeac39797f0a" providerId="LiveId" clId="{B5D17FEC-EB80-46D3-8DB9-D4F9291D58C9}" dt="2024-02-01T20:36:02.827" v="2933" actId="1076"/>
        <pc:sldMkLst>
          <pc:docMk/>
          <pc:sldMk cId="3056123807" sldId="291"/>
        </pc:sldMkLst>
        <pc:picChg chg="add mod">
          <ac:chgData name="Ivona Ercegovac" userId="801ddeac39797f0a" providerId="LiveId" clId="{B5D17FEC-EB80-46D3-8DB9-D4F9291D58C9}" dt="2024-02-01T20:36:02.827" v="2933" actId="1076"/>
          <ac:picMkLst>
            <pc:docMk/>
            <pc:sldMk cId="3056123807" sldId="291"/>
            <ac:picMk id="3" creationId="{74148504-EA22-AB85-5ECD-82795904ABA2}"/>
          </ac:picMkLst>
        </pc:picChg>
      </pc:sldChg>
      <pc:sldChg chg="add del ord">
        <pc:chgData name="Ivona Ercegovac" userId="801ddeac39797f0a" providerId="LiveId" clId="{B5D17FEC-EB80-46D3-8DB9-D4F9291D58C9}" dt="2024-02-01T22:04:09.060" v="5209" actId="47"/>
        <pc:sldMkLst>
          <pc:docMk/>
          <pc:sldMk cId="2015495506" sldId="292"/>
        </pc:sldMkLst>
      </pc:sldChg>
      <pc:sldChg chg="add del">
        <pc:chgData name="Ivona Ercegovac" userId="801ddeac39797f0a" providerId="LiveId" clId="{B5D17FEC-EB80-46D3-8DB9-D4F9291D58C9}" dt="2024-02-01T19:54:48.848" v="1999" actId="47"/>
        <pc:sldMkLst>
          <pc:docMk/>
          <pc:sldMk cId="2832089994" sldId="293"/>
        </pc:sldMkLst>
      </pc:sldChg>
      <pc:sldChg chg="addSp modSp add mod ord">
        <pc:chgData name="Ivona Ercegovac" userId="801ddeac39797f0a" providerId="LiveId" clId="{B5D17FEC-EB80-46D3-8DB9-D4F9291D58C9}" dt="2024-02-01T21:04:35.374" v="3463" actId="962"/>
        <pc:sldMkLst>
          <pc:docMk/>
          <pc:sldMk cId="469002180" sldId="294"/>
        </pc:sldMkLst>
        <pc:picChg chg="add mod">
          <ac:chgData name="Ivona Ercegovac" userId="801ddeac39797f0a" providerId="LiveId" clId="{B5D17FEC-EB80-46D3-8DB9-D4F9291D58C9}" dt="2024-02-01T21:04:35.374" v="3463" actId="962"/>
          <ac:picMkLst>
            <pc:docMk/>
            <pc:sldMk cId="469002180" sldId="294"/>
            <ac:picMk id="3" creationId="{9ACEC192-8E19-3DFF-E000-F7A592410F02}"/>
          </ac:picMkLst>
        </pc:picChg>
      </pc:sldChg>
      <pc:sldChg chg="addSp modSp new mod">
        <pc:chgData name="Ivona Ercegovac" userId="801ddeac39797f0a" providerId="LiveId" clId="{B5D17FEC-EB80-46D3-8DB9-D4F9291D58C9}" dt="2024-02-01T20:11:38.878" v="2410" actId="1076"/>
        <pc:sldMkLst>
          <pc:docMk/>
          <pc:sldMk cId="1300767415" sldId="295"/>
        </pc:sldMkLst>
        <pc:spChg chg="mod">
          <ac:chgData name="Ivona Ercegovac" userId="801ddeac39797f0a" providerId="LiveId" clId="{B5D17FEC-EB80-46D3-8DB9-D4F9291D58C9}" dt="2024-02-01T19:55:54.827" v="2019" actId="20577"/>
          <ac:spMkLst>
            <pc:docMk/>
            <pc:sldMk cId="1300767415" sldId="295"/>
            <ac:spMk id="2" creationId="{110496C7-069C-26C0-84EF-F408F1DA7F37}"/>
          </ac:spMkLst>
        </pc:spChg>
        <pc:spChg chg="mod">
          <ac:chgData name="Ivona Ercegovac" userId="801ddeac39797f0a" providerId="LiveId" clId="{B5D17FEC-EB80-46D3-8DB9-D4F9291D58C9}" dt="2024-02-01T20:09:54.986" v="2399" actId="20577"/>
          <ac:spMkLst>
            <pc:docMk/>
            <pc:sldMk cId="1300767415" sldId="295"/>
            <ac:spMk id="3" creationId="{A5C4589B-B607-7D6C-74BA-82C005FBA495}"/>
          </ac:spMkLst>
        </pc:spChg>
        <pc:picChg chg="add mod">
          <ac:chgData name="Ivona Ercegovac" userId="801ddeac39797f0a" providerId="LiveId" clId="{B5D17FEC-EB80-46D3-8DB9-D4F9291D58C9}" dt="2024-02-01T20:11:38.878" v="2410" actId="1076"/>
          <ac:picMkLst>
            <pc:docMk/>
            <pc:sldMk cId="1300767415" sldId="295"/>
            <ac:picMk id="8" creationId="{24F48A6E-0A5A-5E6C-0667-E5A8E62587C7}"/>
          </ac:picMkLst>
        </pc:picChg>
        <pc:picChg chg="add mod">
          <ac:chgData name="Ivona Ercegovac" userId="801ddeac39797f0a" providerId="LiveId" clId="{B5D17FEC-EB80-46D3-8DB9-D4F9291D58C9}" dt="2024-02-01T20:11:35.458" v="2409" actId="14100"/>
          <ac:picMkLst>
            <pc:docMk/>
            <pc:sldMk cId="1300767415" sldId="295"/>
            <ac:picMk id="10" creationId="{A9E7701B-5BD1-7D19-0C56-967B24CD5C36}"/>
          </ac:picMkLst>
        </pc:picChg>
      </pc:sldChg>
      <pc:sldChg chg="add del">
        <pc:chgData name="Ivona Ercegovac" userId="801ddeac39797f0a" providerId="LiveId" clId="{B5D17FEC-EB80-46D3-8DB9-D4F9291D58C9}" dt="2024-02-01T19:54:47.181" v="1998" actId="47"/>
        <pc:sldMkLst>
          <pc:docMk/>
          <pc:sldMk cId="3964818528" sldId="295"/>
        </pc:sldMkLst>
      </pc:sldChg>
      <pc:sldChg chg="addSp modSp add mod">
        <pc:chgData name="Ivona Ercegovac" userId="801ddeac39797f0a" providerId="LiveId" clId="{B5D17FEC-EB80-46D3-8DB9-D4F9291D58C9}" dt="2024-02-01T20:33:59.015" v="2920" actId="1076"/>
        <pc:sldMkLst>
          <pc:docMk/>
          <pc:sldMk cId="3283565842" sldId="296"/>
        </pc:sldMkLst>
        <pc:spChg chg="mod">
          <ac:chgData name="Ivona Ercegovac" userId="801ddeac39797f0a" providerId="LiveId" clId="{B5D17FEC-EB80-46D3-8DB9-D4F9291D58C9}" dt="2024-02-01T19:56:11.053" v="2052" actId="20577"/>
          <ac:spMkLst>
            <pc:docMk/>
            <pc:sldMk cId="3283565842" sldId="296"/>
            <ac:spMk id="2" creationId="{110496C7-069C-26C0-84EF-F408F1DA7F37}"/>
          </ac:spMkLst>
        </pc:spChg>
        <pc:spChg chg="mod">
          <ac:chgData name="Ivona Ercegovac" userId="801ddeac39797f0a" providerId="LiveId" clId="{B5D17FEC-EB80-46D3-8DB9-D4F9291D58C9}" dt="2024-02-01T20:18:50.018" v="2786" actId="14100"/>
          <ac:spMkLst>
            <pc:docMk/>
            <pc:sldMk cId="3283565842" sldId="296"/>
            <ac:spMk id="3" creationId="{A5C4589B-B607-7D6C-74BA-82C005FBA495}"/>
          </ac:spMkLst>
        </pc:spChg>
        <pc:spChg chg="add mod">
          <ac:chgData name="Ivona Ercegovac" userId="801ddeac39797f0a" providerId="LiveId" clId="{B5D17FEC-EB80-46D3-8DB9-D4F9291D58C9}" dt="2024-02-01T20:33:21.749" v="2918" actId="1076"/>
          <ac:spMkLst>
            <pc:docMk/>
            <pc:sldMk cId="3283565842" sldId="296"/>
            <ac:spMk id="9" creationId="{3D51F515-1C9F-11EF-1A84-8D503467F40D}"/>
          </ac:spMkLst>
        </pc:spChg>
        <pc:spChg chg="add mod">
          <ac:chgData name="Ivona Ercegovac" userId="801ddeac39797f0a" providerId="LiveId" clId="{B5D17FEC-EB80-46D3-8DB9-D4F9291D58C9}" dt="2024-02-01T20:32:44.364" v="2908" actId="1076"/>
          <ac:spMkLst>
            <pc:docMk/>
            <pc:sldMk cId="3283565842" sldId="296"/>
            <ac:spMk id="10" creationId="{DC6E86EA-E390-733C-74EA-D29D1A16F6FD}"/>
          </ac:spMkLst>
        </pc:spChg>
        <pc:spChg chg="add mod">
          <ac:chgData name="Ivona Ercegovac" userId="801ddeac39797f0a" providerId="LiveId" clId="{B5D17FEC-EB80-46D3-8DB9-D4F9291D58C9}" dt="2024-02-01T20:33:59.015" v="2920" actId="1076"/>
          <ac:spMkLst>
            <pc:docMk/>
            <pc:sldMk cId="3283565842" sldId="296"/>
            <ac:spMk id="11" creationId="{EA97E8C7-A0F8-FC6B-7B37-BECAAD8EAE9C}"/>
          </ac:spMkLst>
        </pc:spChg>
        <pc:graphicFrameChg chg="add mod modGraphic">
          <ac:chgData name="Ivona Ercegovac" userId="801ddeac39797f0a" providerId="LiveId" clId="{B5D17FEC-EB80-46D3-8DB9-D4F9291D58C9}" dt="2024-02-01T20:23:18.098" v="2804" actId="1076"/>
          <ac:graphicFrameMkLst>
            <pc:docMk/>
            <pc:sldMk cId="3283565842" sldId="296"/>
            <ac:graphicFrameMk id="7" creationId="{7E7B0FE3-AC57-F077-93FF-9BADAD56AB2F}"/>
          </ac:graphicFrameMkLst>
        </pc:graphicFrameChg>
        <pc:graphicFrameChg chg="add mod ord modGraphic">
          <ac:chgData name="Ivona Ercegovac" userId="801ddeac39797f0a" providerId="LiveId" clId="{B5D17FEC-EB80-46D3-8DB9-D4F9291D58C9}" dt="2024-02-01T20:26:56.893" v="2860" actId="1076"/>
          <ac:graphicFrameMkLst>
            <pc:docMk/>
            <pc:sldMk cId="3283565842" sldId="296"/>
            <ac:graphicFrameMk id="8" creationId="{A5BDE42F-9720-23FE-F483-F9D25A8C03EC}"/>
          </ac:graphicFrameMkLst>
        </pc:graphicFrameChg>
      </pc:sldChg>
      <pc:sldChg chg="addSp modSp add mod ord">
        <pc:chgData name="Ivona Ercegovac" userId="801ddeac39797f0a" providerId="LiveId" clId="{B5D17FEC-EB80-46D3-8DB9-D4F9291D58C9}" dt="2024-02-01T20:51:41.377" v="3131" actId="1076"/>
        <pc:sldMkLst>
          <pc:docMk/>
          <pc:sldMk cId="2685828997" sldId="297"/>
        </pc:sldMkLst>
        <pc:spChg chg="mod">
          <ac:chgData name="Ivona Ercegovac" userId="801ddeac39797f0a" providerId="LiveId" clId="{B5D17FEC-EB80-46D3-8DB9-D4F9291D58C9}" dt="2024-02-01T19:56:30.848" v="2075" actId="20577"/>
          <ac:spMkLst>
            <pc:docMk/>
            <pc:sldMk cId="2685828997" sldId="297"/>
            <ac:spMk id="2" creationId="{110496C7-069C-26C0-84EF-F408F1DA7F37}"/>
          </ac:spMkLst>
        </pc:spChg>
        <pc:spChg chg="mod">
          <ac:chgData name="Ivona Ercegovac" userId="801ddeac39797f0a" providerId="LiveId" clId="{B5D17FEC-EB80-46D3-8DB9-D4F9291D58C9}" dt="2024-02-01T20:50:12.035" v="3114" actId="20577"/>
          <ac:spMkLst>
            <pc:docMk/>
            <pc:sldMk cId="2685828997" sldId="297"/>
            <ac:spMk id="3" creationId="{A5C4589B-B607-7D6C-74BA-82C005FBA495}"/>
          </ac:spMkLst>
        </pc:spChg>
        <pc:picChg chg="add mod">
          <ac:chgData name="Ivona Ercegovac" userId="801ddeac39797f0a" providerId="LiveId" clId="{B5D17FEC-EB80-46D3-8DB9-D4F9291D58C9}" dt="2024-02-01T20:51:41.377" v="3131" actId="1076"/>
          <ac:picMkLst>
            <pc:docMk/>
            <pc:sldMk cId="2685828997" sldId="297"/>
            <ac:picMk id="8" creationId="{27A83FAA-ABBD-3B61-7298-FFC5175011BF}"/>
          </ac:picMkLst>
        </pc:picChg>
        <pc:picChg chg="add mod">
          <ac:chgData name="Ivona Ercegovac" userId="801ddeac39797f0a" providerId="LiveId" clId="{B5D17FEC-EB80-46D3-8DB9-D4F9291D58C9}" dt="2024-02-01T20:51:17.487" v="3126" actId="14100"/>
          <ac:picMkLst>
            <pc:docMk/>
            <pc:sldMk cId="2685828997" sldId="297"/>
            <ac:picMk id="10" creationId="{0D95DA52-C3A5-FF37-FF6A-17583467CF1E}"/>
          </ac:picMkLst>
        </pc:picChg>
      </pc:sldChg>
      <pc:sldChg chg="addSp modSp add mod ord">
        <pc:chgData name="Ivona Ercegovac" userId="801ddeac39797f0a" providerId="LiveId" clId="{B5D17FEC-EB80-46D3-8DB9-D4F9291D58C9}" dt="2024-02-01T20:36:53.112" v="2938" actId="962"/>
        <pc:sldMkLst>
          <pc:docMk/>
          <pc:sldMk cId="2942784993" sldId="298"/>
        </pc:sldMkLst>
        <pc:picChg chg="add mod">
          <ac:chgData name="Ivona Ercegovac" userId="801ddeac39797f0a" providerId="LiveId" clId="{B5D17FEC-EB80-46D3-8DB9-D4F9291D58C9}" dt="2024-02-01T20:36:53.112" v="2938" actId="962"/>
          <ac:picMkLst>
            <pc:docMk/>
            <pc:sldMk cId="2942784993" sldId="298"/>
            <ac:picMk id="3" creationId="{D4104004-BB85-65F6-FFA9-8B2424F67190}"/>
          </ac:picMkLst>
        </pc:picChg>
      </pc:sldChg>
      <pc:sldChg chg="addSp delSp modSp add mod">
        <pc:chgData name="Ivona Ercegovac" userId="801ddeac39797f0a" providerId="LiveId" clId="{B5D17FEC-EB80-46D3-8DB9-D4F9291D58C9}" dt="2024-02-01T20:52:20.305" v="3141" actId="1076"/>
        <pc:sldMkLst>
          <pc:docMk/>
          <pc:sldMk cId="3572056675" sldId="299"/>
        </pc:sldMkLst>
        <pc:picChg chg="add del mod">
          <ac:chgData name="Ivona Ercegovac" userId="801ddeac39797f0a" providerId="LiveId" clId="{B5D17FEC-EB80-46D3-8DB9-D4F9291D58C9}" dt="2024-02-01T20:52:05.871" v="3135" actId="478"/>
          <ac:picMkLst>
            <pc:docMk/>
            <pc:sldMk cId="3572056675" sldId="299"/>
            <ac:picMk id="3" creationId="{9EA83EA4-D044-DB60-5D1C-B79DB39091B7}"/>
          </ac:picMkLst>
        </pc:picChg>
        <pc:picChg chg="add mod">
          <ac:chgData name="Ivona Ercegovac" userId="801ddeac39797f0a" providerId="LiveId" clId="{B5D17FEC-EB80-46D3-8DB9-D4F9291D58C9}" dt="2024-02-01T20:52:20.305" v="3141" actId="1076"/>
          <ac:picMkLst>
            <pc:docMk/>
            <pc:sldMk cId="3572056675" sldId="299"/>
            <ac:picMk id="5" creationId="{0170BB68-038E-A28C-B2E0-788BB7B58D8F}"/>
          </ac:picMkLst>
        </pc:picChg>
      </pc:sldChg>
      <pc:sldChg chg="addSp modSp add mod">
        <pc:chgData name="Ivona Ercegovac" userId="801ddeac39797f0a" providerId="LiveId" clId="{B5D17FEC-EB80-46D3-8DB9-D4F9291D58C9}" dt="2024-02-01T20:53:57.071" v="3150" actId="14100"/>
        <pc:sldMkLst>
          <pc:docMk/>
          <pc:sldMk cId="2639987984" sldId="300"/>
        </pc:sldMkLst>
        <pc:picChg chg="add mod">
          <ac:chgData name="Ivona Ercegovac" userId="801ddeac39797f0a" providerId="LiveId" clId="{B5D17FEC-EB80-46D3-8DB9-D4F9291D58C9}" dt="2024-02-01T20:53:57.071" v="3150" actId="14100"/>
          <ac:picMkLst>
            <pc:docMk/>
            <pc:sldMk cId="2639987984" sldId="300"/>
            <ac:picMk id="3" creationId="{2864C912-CCC6-21F7-949C-714F7EBDAEE3}"/>
          </ac:picMkLst>
        </pc:picChg>
      </pc:sldChg>
      <pc:sldChg chg="addSp modSp add mod ord">
        <pc:chgData name="Ivona Ercegovac" userId="801ddeac39797f0a" providerId="LiveId" clId="{B5D17FEC-EB80-46D3-8DB9-D4F9291D58C9}" dt="2024-02-01T21:30:19.015" v="4388" actId="962"/>
        <pc:sldMkLst>
          <pc:docMk/>
          <pc:sldMk cId="4257208454" sldId="301"/>
        </pc:sldMkLst>
        <pc:picChg chg="add mod">
          <ac:chgData name="Ivona Ercegovac" userId="801ddeac39797f0a" providerId="LiveId" clId="{B5D17FEC-EB80-46D3-8DB9-D4F9291D58C9}" dt="2024-02-01T21:30:19.015" v="4388" actId="962"/>
          <ac:picMkLst>
            <pc:docMk/>
            <pc:sldMk cId="4257208454" sldId="301"/>
            <ac:picMk id="3" creationId="{C365FB13-C9A8-C259-CA31-1EBCDD8C528E}"/>
          </ac:picMkLst>
        </pc:picChg>
      </pc:sldChg>
      <pc:sldChg chg="addSp delSp modSp add mod ord">
        <pc:chgData name="Ivona Ercegovac" userId="801ddeac39797f0a" providerId="LiveId" clId="{B5D17FEC-EB80-46D3-8DB9-D4F9291D58C9}" dt="2024-02-01T21:27:24.887" v="4167" actId="255"/>
        <pc:sldMkLst>
          <pc:docMk/>
          <pc:sldMk cId="229715529" sldId="302"/>
        </pc:sldMkLst>
        <pc:spChg chg="add mod">
          <ac:chgData name="Ivona Ercegovac" userId="801ddeac39797f0a" providerId="LiveId" clId="{B5D17FEC-EB80-46D3-8DB9-D4F9291D58C9}" dt="2024-02-01T21:13:39.476" v="3729" actId="14100"/>
          <ac:spMkLst>
            <pc:docMk/>
            <pc:sldMk cId="229715529" sldId="302"/>
            <ac:spMk id="4" creationId="{0B8CD34A-ABA0-11C5-269F-DB52D547A0B6}"/>
          </ac:spMkLst>
        </pc:spChg>
        <pc:spChg chg="add mod">
          <ac:chgData name="Ivona Ercegovac" userId="801ddeac39797f0a" providerId="LiveId" clId="{B5D17FEC-EB80-46D3-8DB9-D4F9291D58C9}" dt="2024-02-01T21:13:44.960" v="3731" actId="1076"/>
          <ac:spMkLst>
            <pc:docMk/>
            <pc:sldMk cId="229715529" sldId="302"/>
            <ac:spMk id="5" creationId="{B3F7B62E-0563-46F7-AC0B-0CCCA8BC420C}"/>
          </ac:spMkLst>
        </pc:spChg>
        <pc:spChg chg="add mod">
          <ac:chgData name="Ivona Ercegovac" userId="801ddeac39797f0a" providerId="LiveId" clId="{B5D17FEC-EB80-46D3-8DB9-D4F9291D58C9}" dt="2024-02-01T21:13:49.839" v="3733" actId="1076"/>
          <ac:spMkLst>
            <pc:docMk/>
            <pc:sldMk cId="229715529" sldId="302"/>
            <ac:spMk id="6" creationId="{A0D40EE9-60AD-5C9F-CAFD-FA69A18CDBEA}"/>
          </ac:spMkLst>
        </pc:spChg>
        <pc:spChg chg="add mod">
          <ac:chgData name="Ivona Ercegovac" userId="801ddeac39797f0a" providerId="LiveId" clId="{B5D17FEC-EB80-46D3-8DB9-D4F9291D58C9}" dt="2024-02-01T21:14:03.817" v="3739" actId="1076"/>
          <ac:spMkLst>
            <pc:docMk/>
            <pc:sldMk cId="229715529" sldId="302"/>
            <ac:spMk id="7" creationId="{A0551426-AC5A-9B93-E25A-69CE9EABCE8B}"/>
          </ac:spMkLst>
        </pc:spChg>
        <pc:spChg chg="add mod">
          <ac:chgData name="Ivona Ercegovac" userId="801ddeac39797f0a" providerId="LiveId" clId="{B5D17FEC-EB80-46D3-8DB9-D4F9291D58C9}" dt="2024-02-01T21:14:18.175" v="3743" actId="1076"/>
          <ac:spMkLst>
            <pc:docMk/>
            <pc:sldMk cId="229715529" sldId="302"/>
            <ac:spMk id="8" creationId="{1A7ACAC1-928C-1A82-1023-4C2E2BD9C3FC}"/>
          </ac:spMkLst>
        </pc:spChg>
        <pc:spChg chg="add mod">
          <ac:chgData name="Ivona Ercegovac" userId="801ddeac39797f0a" providerId="LiveId" clId="{B5D17FEC-EB80-46D3-8DB9-D4F9291D58C9}" dt="2024-02-01T21:25:15.317" v="4129" actId="207"/>
          <ac:spMkLst>
            <pc:docMk/>
            <pc:sldMk cId="229715529" sldId="302"/>
            <ac:spMk id="11" creationId="{25FA1770-51A6-B18A-B7A6-D382540D21FC}"/>
          </ac:spMkLst>
        </pc:spChg>
        <pc:spChg chg="add mod">
          <ac:chgData name="Ivona Ercegovac" userId="801ddeac39797f0a" providerId="LiveId" clId="{B5D17FEC-EB80-46D3-8DB9-D4F9291D58C9}" dt="2024-02-01T21:25:34.323" v="4132" actId="207"/>
          <ac:spMkLst>
            <pc:docMk/>
            <pc:sldMk cId="229715529" sldId="302"/>
            <ac:spMk id="12" creationId="{736FE381-492A-59D5-4C38-8DB8FC3D0A33}"/>
          </ac:spMkLst>
        </pc:spChg>
        <pc:spChg chg="add mod">
          <ac:chgData name="Ivona Ercegovac" userId="801ddeac39797f0a" providerId="LiveId" clId="{B5D17FEC-EB80-46D3-8DB9-D4F9291D58C9}" dt="2024-02-01T21:25:29.589" v="4130" actId="207"/>
          <ac:spMkLst>
            <pc:docMk/>
            <pc:sldMk cId="229715529" sldId="302"/>
            <ac:spMk id="13" creationId="{2A76316F-BFEB-4749-534C-203CF9A5CF34}"/>
          </ac:spMkLst>
        </pc:spChg>
        <pc:spChg chg="add mod">
          <ac:chgData name="Ivona Ercegovac" userId="801ddeac39797f0a" providerId="LiveId" clId="{B5D17FEC-EB80-46D3-8DB9-D4F9291D58C9}" dt="2024-02-01T21:25:32.180" v="4131" actId="207"/>
          <ac:spMkLst>
            <pc:docMk/>
            <pc:sldMk cId="229715529" sldId="302"/>
            <ac:spMk id="14" creationId="{0A6CE739-A754-DB5A-AB0E-CA7AF8CD18A2}"/>
          </ac:spMkLst>
        </pc:spChg>
        <pc:spChg chg="add mod">
          <ac:chgData name="Ivona Ercegovac" userId="801ddeac39797f0a" providerId="LiveId" clId="{B5D17FEC-EB80-46D3-8DB9-D4F9291D58C9}" dt="2024-02-01T21:25:37.215" v="4133" actId="207"/>
          <ac:spMkLst>
            <pc:docMk/>
            <pc:sldMk cId="229715529" sldId="302"/>
            <ac:spMk id="15" creationId="{6CBBD47C-D180-04F8-27D9-0AF0C941B3BB}"/>
          </ac:spMkLst>
        </pc:spChg>
        <pc:spChg chg="add mod">
          <ac:chgData name="Ivona Ercegovac" userId="801ddeac39797f0a" providerId="LiveId" clId="{B5D17FEC-EB80-46D3-8DB9-D4F9291D58C9}" dt="2024-02-01T21:27:24.887" v="4167" actId="255"/>
          <ac:spMkLst>
            <pc:docMk/>
            <pc:sldMk cId="229715529" sldId="302"/>
            <ac:spMk id="30" creationId="{97BE3C59-4DE0-5915-165E-C83DB55C94BF}"/>
          </ac:spMkLst>
        </pc:spChg>
        <pc:picChg chg="add mod">
          <ac:chgData name="Ivona Ercegovac" userId="801ddeac39797f0a" providerId="LiveId" clId="{B5D17FEC-EB80-46D3-8DB9-D4F9291D58C9}" dt="2024-02-01T21:13:58.579" v="3738" actId="1076"/>
          <ac:picMkLst>
            <pc:docMk/>
            <pc:sldMk cId="229715529" sldId="302"/>
            <ac:picMk id="3" creationId="{5695DEC5-AF87-73E2-BF91-60EF8C6F0D2E}"/>
          </ac:picMkLst>
        </pc:picChg>
        <pc:cxnChg chg="add mod">
          <ac:chgData name="Ivona Ercegovac" userId="801ddeac39797f0a" providerId="LiveId" clId="{B5D17FEC-EB80-46D3-8DB9-D4F9291D58C9}" dt="2024-02-01T21:14:44.589" v="3745" actId="208"/>
          <ac:cxnSpMkLst>
            <pc:docMk/>
            <pc:sldMk cId="229715529" sldId="302"/>
            <ac:cxnSpMk id="10" creationId="{A5064A62-0E22-985C-A234-2D4031E8AA91}"/>
          </ac:cxnSpMkLst>
        </pc:cxnChg>
        <pc:cxnChg chg="add mod">
          <ac:chgData name="Ivona Ercegovac" userId="801ddeac39797f0a" providerId="LiveId" clId="{B5D17FEC-EB80-46D3-8DB9-D4F9291D58C9}" dt="2024-02-01T21:21:34.810" v="3996" actId="208"/>
          <ac:cxnSpMkLst>
            <pc:docMk/>
            <pc:sldMk cId="229715529" sldId="302"/>
            <ac:cxnSpMk id="17" creationId="{8BE25615-8684-C160-69DA-30D018F32868}"/>
          </ac:cxnSpMkLst>
        </pc:cxnChg>
        <pc:cxnChg chg="add del">
          <ac:chgData name="Ivona Ercegovac" userId="801ddeac39797f0a" providerId="LiveId" clId="{B5D17FEC-EB80-46D3-8DB9-D4F9291D58C9}" dt="2024-02-01T21:21:41.176" v="3998" actId="11529"/>
          <ac:cxnSpMkLst>
            <pc:docMk/>
            <pc:sldMk cId="229715529" sldId="302"/>
            <ac:cxnSpMk id="19" creationId="{2C539E14-A464-F8ED-20F0-0AB64D2332C2}"/>
          </ac:cxnSpMkLst>
        </pc:cxnChg>
        <pc:cxnChg chg="add mod">
          <ac:chgData name="Ivona Ercegovac" userId="801ddeac39797f0a" providerId="LiveId" clId="{B5D17FEC-EB80-46D3-8DB9-D4F9291D58C9}" dt="2024-02-01T21:23:02.664" v="4008" actId="14100"/>
          <ac:cxnSpMkLst>
            <pc:docMk/>
            <pc:sldMk cId="229715529" sldId="302"/>
            <ac:cxnSpMk id="21" creationId="{860358E4-0EA2-26DC-1547-EA25A0537DBB}"/>
          </ac:cxnSpMkLst>
        </pc:cxnChg>
        <pc:cxnChg chg="add mod">
          <ac:chgData name="Ivona Ercegovac" userId="801ddeac39797f0a" providerId="LiveId" clId="{B5D17FEC-EB80-46D3-8DB9-D4F9291D58C9}" dt="2024-02-01T21:22:07.652" v="4002" actId="208"/>
          <ac:cxnSpMkLst>
            <pc:docMk/>
            <pc:sldMk cId="229715529" sldId="302"/>
            <ac:cxnSpMk id="23" creationId="{539E5305-7BCF-68C3-999A-6F6EECFFB4C1}"/>
          </ac:cxnSpMkLst>
        </pc:cxnChg>
        <pc:cxnChg chg="add mod">
          <ac:chgData name="Ivona Ercegovac" userId="801ddeac39797f0a" providerId="LiveId" clId="{B5D17FEC-EB80-46D3-8DB9-D4F9291D58C9}" dt="2024-02-01T21:22:33.076" v="4007" actId="208"/>
          <ac:cxnSpMkLst>
            <pc:docMk/>
            <pc:sldMk cId="229715529" sldId="302"/>
            <ac:cxnSpMk id="25" creationId="{6C446405-1658-7C56-00EE-D3D2D442D950}"/>
          </ac:cxnSpMkLst>
        </pc:cxnChg>
      </pc:sldChg>
      <pc:sldChg chg="addSp delSp modSp add mod">
        <pc:chgData name="Ivona Ercegovac" userId="801ddeac39797f0a" providerId="LiveId" clId="{B5D17FEC-EB80-46D3-8DB9-D4F9291D58C9}" dt="2024-02-01T21:02:39.958" v="3453" actId="20577"/>
        <pc:sldMkLst>
          <pc:docMk/>
          <pc:sldMk cId="2429152124" sldId="303"/>
        </pc:sldMkLst>
        <pc:spChg chg="mod">
          <ac:chgData name="Ivona Ercegovac" userId="801ddeac39797f0a" providerId="LiveId" clId="{B5D17FEC-EB80-46D3-8DB9-D4F9291D58C9}" dt="2024-02-01T20:57:39.328" v="3180" actId="20577"/>
          <ac:spMkLst>
            <pc:docMk/>
            <pc:sldMk cId="2429152124" sldId="303"/>
            <ac:spMk id="2" creationId="{110496C7-069C-26C0-84EF-F408F1DA7F37}"/>
          </ac:spMkLst>
        </pc:spChg>
        <pc:spChg chg="mod">
          <ac:chgData name="Ivona Ercegovac" userId="801ddeac39797f0a" providerId="LiveId" clId="{B5D17FEC-EB80-46D3-8DB9-D4F9291D58C9}" dt="2024-02-01T21:02:39.958" v="3453" actId="20577"/>
          <ac:spMkLst>
            <pc:docMk/>
            <pc:sldMk cId="2429152124" sldId="303"/>
            <ac:spMk id="3" creationId="{A5C4589B-B607-7D6C-74BA-82C005FBA495}"/>
          </ac:spMkLst>
        </pc:spChg>
        <pc:picChg chg="del">
          <ac:chgData name="Ivona Ercegovac" userId="801ddeac39797f0a" providerId="LiveId" clId="{B5D17FEC-EB80-46D3-8DB9-D4F9291D58C9}" dt="2024-02-01T20:57:41.799" v="3182" actId="478"/>
          <ac:picMkLst>
            <pc:docMk/>
            <pc:sldMk cId="2429152124" sldId="303"/>
            <ac:picMk id="8" creationId="{27A83FAA-ABBD-3B61-7298-FFC5175011BF}"/>
          </ac:picMkLst>
        </pc:picChg>
        <pc:picChg chg="add del mod">
          <ac:chgData name="Ivona Ercegovac" userId="801ddeac39797f0a" providerId="LiveId" clId="{B5D17FEC-EB80-46D3-8DB9-D4F9291D58C9}" dt="2024-02-01T21:02:30.047" v="3431" actId="478"/>
          <ac:picMkLst>
            <pc:docMk/>
            <pc:sldMk cId="2429152124" sldId="303"/>
            <ac:picMk id="9" creationId="{BBAD5534-4F37-B1D5-60D8-4E96F0B5E536}"/>
          </ac:picMkLst>
        </pc:picChg>
        <pc:picChg chg="del">
          <ac:chgData name="Ivona Ercegovac" userId="801ddeac39797f0a" providerId="LiveId" clId="{B5D17FEC-EB80-46D3-8DB9-D4F9291D58C9}" dt="2024-02-01T20:57:41.017" v="3181" actId="478"/>
          <ac:picMkLst>
            <pc:docMk/>
            <pc:sldMk cId="2429152124" sldId="303"/>
            <ac:picMk id="10" creationId="{0D95DA52-C3A5-FF37-FF6A-17583467CF1E}"/>
          </ac:picMkLst>
        </pc:picChg>
      </pc:sldChg>
      <pc:sldChg chg="modSp add mod">
        <pc:chgData name="Ivona Ercegovac" userId="801ddeac39797f0a" providerId="LiveId" clId="{B5D17FEC-EB80-46D3-8DB9-D4F9291D58C9}" dt="2024-02-01T21:10:27.545" v="3717" actId="20577"/>
        <pc:sldMkLst>
          <pc:docMk/>
          <pc:sldMk cId="2646398251" sldId="304"/>
        </pc:sldMkLst>
        <pc:spChg chg="mod">
          <ac:chgData name="Ivona Ercegovac" userId="801ddeac39797f0a" providerId="LiveId" clId="{B5D17FEC-EB80-46D3-8DB9-D4F9291D58C9}" dt="2024-02-01T21:04:48.189" v="3476" actId="20577"/>
          <ac:spMkLst>
            <pc:docMk/>
            <pc:sldMk cId="2646398251" sldId="304"/>
            <ac:spMk id="2" creationId="{110496C7-069C-26C0-84EF-F408F1DA7F37}"/>
          </ac:spMkLst>
        </pc:spChg>
        <pc:spChg chg="mod">
          <ac:chgData name="Ivona Ercegovac" userId="801ddeac39797f0a" providerId="LiveId" clId="{B5D17FEC-EB80-46D3-8DB9-D4F9291D58C9}" dt="2024-02-01T21:10:27.545" v="3717" actId="20577"/>
          <ac:spMkLst>
            <pc:docMk/>
            <pc:sldMk cId="2646398251" sldId="304"/>
            <ac:spMk id="3" creationId="{A5C4589B-B607-7D6C-74BA-82C005FBA495}"/>
          </ac:spMkLst>
        </pc:spChg>
      </pc:sldChg>
      <pc:sldChg chg="modSp add mod">
        <pc:chgData name="Ivona Ercegovac" userId="801ddeac39797f0a" providerId="LiveId" clId="{B5D17FEC-EB80-46D3-8DB9-D4F9291D58C9}" dt="2024-02-01T21:30:03.180" v="4385" actId="20577"/>
        <pc:sldMkLst>
          <pc:docMk/>
          <pc:sldMk cId="34195465" sldId="305"/>
        </pc:sldMkLst>
        <pc:spChg chg="mod">
          <ac:chgData name="Ivona Ercegovac" userId="801ddeac39797f0a" providerId="LiveId" clId="{B5D17FEC-EB80-46D3-8DB9-D4F9291D58C9}" dt="2024-02-01T21:05:49.303" v="3509" actId="20577"/>
          <ac:spMkLst>
            <pc:docMk/>
            <pc:sldMk cId="34195465" sldId="305"/>
            <ac:spMk id="2" creationId="{110496C7-069C-26C0-84EF-F408F1DA7F37}"/>
          </ac:spMkLst>
        </pc:spChg>
        <pc:spChg chg="mod">
          <ac:chgData name="Ivona Ercegovac" userId="801ddeac39797f0a" providerId="LiveId" clId="{B5D17FEC-EB80-46D3-8DB9-D4F9291D58C9}" dt="2024-02-01T21:30:03.180" v="4385" actId="20577"/>
          <ac:spMkLst>
            <pc:docMk/>
            <pc:sldMk cId="34195465" sldId="305"/>
            <ac:spMk id="3" creationId="{A5C4589B-B607-7D6C-74BA-82C005FBA495}"/>
          </ac:spMkLst>
        </pc:spChg>
      </pc:sldChg>
      <pc:sldChg chg="addSp delSp modSp add mod">
        <pc:chgData name="Ivona Ercegovac" userId="801ddeac39797f0a" providerId="LiveId" clId="{B5D17FEC-EB80-46D3-8DB9-D4F9291D58C9}" dt="2024-02-01T21:36:07.728" v="4443" actId="14100"/>
        <pc:sldMkLst>
          <pc:docMk/>
          <pc:sldMk cId="689423938" sldId="306"/>
        </pc:sldMkLst>
        <pc:spChg chg="add del mod">
          <ac:chgData name="Ivona Ercegovac" userId="801ddeac39797f0a" providerId="LiveId" clId="{B5D17FEC-EB80-46D3-8DB9-D4F9291D58C9}" dt="2024-02-01T21:33:57.849" v="4424" actId="478"/>
          <ac:spMkLst>
            <pc:docMk/>
            <pc:sldMk cId="689423938" sldId="306"/>
            <ac:spMk id="8" creationId="{050806E2-98B5-5B48-A39F-E8B4D64971EC}"/>
          </ac:spMkLst>
        </pc:spChg>
        <pc:spChg chg="add del mod">
          <ac:chgData name="Ivona Ercegovac" userId="801ddeac39797f0a" providerId="LiveId" clId="{B5D17FEC-EB80-46D3-8DB9-D4F9291D58C9}" dt="2024-02-01T21:35:13.645" v="4435" actId="478"/>
          <ac:spMkLst>
            <pc:docMk/>
            <pc:sldMk cId="689423938" sldId="306"/>
            <ac:spMk id="9" creationId="{FD856E5A-D01F-3FE5-BEFD-7DF3D0A94B70}"/>
          </ac:spMkLst>
        </pc:spChg>
        <pc:spChg chg="add mod">
          <ac:chgData name="Ivona Ercegovac" userId="801ddeac39797f0a" providerId="LiveId" clId="{B5D17FEC-EB80-46D3-8DB9-D4F9291D58C9}" dt="2024-02-01T21:35:51.257" v="4440" actId="1582"/>
          <ac:spMkLst>
            <pc:docMk/>
            <pc:sldMk cId="689423938" sldId="306"/>
            <ac:spMk id="10" creationId="{4140FAF6-1A03-7227-E959-A8B8B737A4DE}"/>
          </ac:spMkLst>
        </pc:spChg>
        <pc:spChg chg="add mod">
          <ac:chgData name="Ivona Ercegovac" userId="801ddeac39797f0a" providerId="LiveId" clId="{B5D17FEC-EB80-46D3-8DB9-D4F9291D58C9}" dt="2024-02-01T21:36:07.728" v="4443" actId="14100"/>
          <ac:spMkLst>
            <pc:docMk/>
            <pc:sldMk cId="689423938" sldId="306"/>
            <ac:spMk id="11" creationId="{1FE243ED-5B0B-0478-6394-EC3DF400222A}"/>
          </ac:spMkLst>
        </pc:spChg>
        <pc:picChg chg="add mod">
          <ac:chgData name="Ivona Ercegovac" userId="801ddeac39797f0a" providerId="LiveId" clId="{B5D17FEC-EB80-46D3-8DB9-D4F9291D58C9}" dt="2024-02-01T21:32:20.161" v="4415" actId="1076"/>
          <ac:picMkLst>
            <pc:docMk/>
            <pc:sldMk cId="689423938" sldId="306"/>
            <ac:picMk id="3" creationId="{56F9C97E-5207-3E93-FA73-FFED660D5D50}"/>
          </ac:picMkLst>
        </pc:picChg>
        <pc:picChg chg="add del mod">
          <ac:chgData name="Ivona Ercegovac" userId="801ddeac39797f0a" providerId="LiveId" clId="{B5D17FEC-EB80-46D3-8DB9-D4F9291D58C9}" dt="2024-02-01T21:30:56.383" v="4396" actId="478"/>
          <ac:picMkLst>
            <pc:docMk/>
            <pc:sldMk cId="689423938" sldId="306"/>
            <ac:picMk id="5" creationId="{59A39160-4D4A-7E59-57AE-9D0D4E4DD65B}"/>
          </ac:picMkLst>
        </pc:picChg>
        <pc:picChg chg="add del mod">
          <ac:chgData name="Ivona Ercegovac" userId="801ddeac39797f0a" providerId="LiveId" clId="{B5D17FEC-EB80-46D3-8DB9-D4F9291D58C9}" dt="2024-02-01T21:31:02.381" v="4400" actId="478"/>
          <ac:picMkLst>
            <pc:docMk/>
            <pc:sldMk cId="689423938" sldId="306"/>
            <ac:picMk id="7" creationId="{C32E1077-0BD5-E758-5DDF-0D6CE5531E6E}"/>
          </ac:picMkLst>
        </pc:picChg>
      </pc:sldChg>
      <pc:sldChg chg="addSp delSp modSp add del mod">
        <pc:chgData name="Ivona Ercegovac" userId="801ddeac39797f0a" providerId="LiveId" clId="{B5D17FEC-EB80-46D3-8DB9-D4F9291D58C9}" dt="2024-02-01T21:32:03.129" v="4411" actId="47"/>
        <pc:sldMkLst>
          <pc:docMk/>
          <pc:sldMk cId="3684636093" sldId="307"/>
        </pc:sldMkLst>
        <pc:picChg chg="del">
          <ac:chgData name="Ivona Ercegovac" userId="801ddeac39797f0a" providerId="LiveId" clId="{B5D17FEC-EB80-46D3-8DB9-D4F9291D58C9}" dt="2024-02-01T21:31:41.413" v="4402" actId="478"/>
          <ac:picMkLst>
            <pc:docMk/>
            <pc:sldMk cId="3684636093" sldId="307"/>
            <ac:picMk id="3" creationId="{56F9C97E-5207-3E93-FA73-FFED660D5D50}"/>
          </ac:picMkLst>
        </pc:picChg>
        <pc:picChg chg="add mod">
          <ac:chgData name="Ivona Ercegovac" userId="801ddeac39797f0a" providerId="LiveId" clId="{B5D17FEC-EB80-46D3-8DB9-D4F9291D58C9}" dt="2024-02-01T21:31:43.818" v="4405" actId="962"/>
          <ac:picMkLst>
            <pc:docMk/>
            <pc:sldMk cId="3684636093" sldId="307"/>
            <ac:picMk id="4" creationId="{9F56E04B-0478-4225-9BAB-42BEAB0CA5CE}"/>
          </ac:picMkLst>
        </pc:picChg>
        <pc:picChg chg="add mod">
          <ac:chgData name="Ivona Ercegovac" userId="801ddeac39797f0a" providerId="LiveId" clId="{B5D17FEC-EB80-46D3-8DB9-D4F9291D58C9}" dt="2024-02-01T21:31:57.353" v="4409"/>
          <ac:picMkLst>
            <pc:docMk/>
            <pc:sldMk cId="3684636093" sldId="307"/>
            <ac:picMk id="5" creationId="{C5124A91-FDE4-CC9C-F71B-B481B7422B2A}"/>
          </ac:picMkLst>
        </pc:picChg>
      </pc:sldChg>
      <pc:sldChg chg="addSp modSp add mod ord">
        <pc:chgData name="Ivona Ercegovac" userId="801ddeac39797f0a" providerId="LiveId" clId="{B5D17FEC-EB80-46D3-8DB9-D4F9291D58C9}" dt="2024-02-01T21:44:50.625" v="4673" actId="255"/>
        <pc:sldMkLst>
          <pc:docMk/>
          <pc:sldMk cId="4076507640" sldId="308"/>
        </pc:sldMkLst>
        <pc:spChg chg="add mod">
          <ac:chgData name="Ivona Ercegovac" userId="801ddeac39797f0a" providerId="LiveId" clId="{B5D17FEC-EB80-46D3-8DB9-D4F9291D58C9}" dt="2024-02-01T21:33:03.642" v="4422" actId="14100"/>
          <ac:spMkLst>
            <pc:docMk/>
            <pc:sldMk cId="4076507640" sldId="308"/>
            <ac:spMk id="4" creationId="{325EFE67-2899-138A-1EB6-7D6D8E0B6EA8}"/>
          </ac:spMkLst>
        </pc:spChg>
        <pc:spChg chg="mod">
          <ac:chgData name="Ivona Ercegovac" userId="801ddeac39797f0a" providerId="LiveId" clId="{B5D17FEC-EB80-46D3-8DB9-D4F9291D58C9}" dt="2024-02-01T21:44:50.625" v="4673" actId="255"/>
          <ac:spMkLst>
            <pc:docMk/>
            <pc:sldMk cId="4076507640" sldId="308"/>
            <ac:spMk id="8" creationId="{A52EEF50-78CC-CB54-C7E9-7C59537C6559}"/>
          </ac:spMkLst>
        </pc:spChg>
        <pc:picChg chg="add mod">
          <ac:chgData name="Ivona Ercegovac" userId="801ddeac39797f0a" providerId="LiveId" clId="{B5D17FEC-EB80-46D3-8DB9-D4F9291D58C9}" dt="2024-02-01T21:38:21.901" v="4501" actId="14100"/>
          <ac:picMkLst>
            <pc:docMk/>
            <pc:sldMk cId="4076507640" sldId="308"/>
            <ac:picMk id="2" creationId="{C5D17AEC-AF9B-74B5-8290-442E70C96121}"/>
          </ac:picMkLst>
        </pc:picChg>
      </pc:sldChg>
      <pc:sldMasterChg chg="modSp mod addSldLayout delSldLayout modSldLayout">
        <pc:chgData name="Ivona Ercegovac" userId="801ddeac39797f0a" providerId="LiveId" clId="{B5D17FEC-EB80-46D3-8DB9-D4F9291D58C9}" dt="2024-02-01T18:24:18.727" v="129" actId="11236"/>
        <pc:sldMasterMkLst>
          <pc:docMk/>
          <pc:sldMasterMk cId="1788353970" sldId="2147483648"/>
        </pc:sldMasterMkLst>
        <pc:spChg chg="mod">
          <ac:chgData name="Ivona Ercegovac" userId="801ddeac39797f0a" providerId="LiveId" clId="{B5D17FEC-EB80-46D3-8DB9-D4F9291D58C9}" dt="2024-02-01T18:17:09.406" v="74" actId="20577"/>
          <ac:spMkLst>
            <pc:docMk/>
            <pc:sldMasterMk cId="1788353970" sldId="2147483648"/>
            <ac:spMk id="4" creationId="{EED77A09-15C2-4E47-948E-AACAFCA47D40}"/>
          </ac:spMkLst>
        </pc:spChg>
        <pc:spChg chg="mod">
          <ac:chgData name="Ivona Ercegovac" userId="801ddeac39797f0a" providerId="LiveId" clId="{B5D17FEC-EB80-46D3-8DB9-D4F9291D58C9}" dt="2024-02-01T18:17:03.741" v="63"/>
          <ac:spMkLst>
            <pc:docMk/>
            <pc:sldMasterMk cId="1788353970" sldId="2147483648"/>
            <ac:spMk id="5" creationId="{60567522-C3B6-46EB-A361-BEC2510B00CA}"/>
          </ac:spMkLst>
        </pc:spChg>
        <pc:sldLayoutChg chg="modSp mod">
          <pc:chgData name="Ivona Ercegovac" userId="801ddeac39797f0a" providerId="LiveId" clId="{B5D17FEC-EB80-46D3-8DB9-D4F9291D58C9}" dt="2024-02-01T18:16:02.260" v="60" actId="20577"/>
          <pc:sldLayoutMkLst>
            <pc:docMk/>
            <pc:sldMasterMk cId="1788353970" sldId="2147483648"/>
            <pc:sldLayoutMk cId="2782271272" sldId="2147483650"/>
          </pc:sldLayoutMkLst>
          <pc:spChg chg="mod">
            <ac:chgData name="Ivona Ercegovac" userId="801ddeac39797f0a" providerId="LiveId" clId="{B5D17FEC-EB80-46D3-8DB9-D4F9291D58C9}" dt="2024-02-01T18:15:50.250" v="31" actId="20577"/>
            <ac:spMkLst>
              <pc:docMk/>
              <pc:sldMasterMk cId="1788353970" sldId="2147483648"/>
              <pc:sldLayoutMk cId="2782271272" sldId="2147483650"/>
              <ac:spMk id="10" creationId="{7536C149-3EFE-A94E-902D-57CED00B2C0F}"/>
            </ac:spMkLst>
          </pc:spChg>
          <pc:spChg chg="mod">
            <ac:chgData name="Ivona Ercegovac" userId="801ddeac39797f0a" providerId="LiveId" clId="{B5D17FEC-EB80-46D3-8DB9-D4F9291D58C9}" dt="2024-02-01T18:16:02.260" v="60" actId="20577"/>
            <ac:spMkLst>
              <pc:docMk/>
              <pc:sldMasterMk cId="1788353970" sldId="2147483648"/>
              <pc:sldLayoutMk cId="2782271272" sldId="2147483650"/>
              <ac:spMk id="11" creationId="{53CA1E78-F17D-F34D-9F81-0DBF44F37894}"/>
            </ac:spMkLst>
          </pc:spChg>
        </pc:sldLayoutChg>
        <pc:sldLayoutChg chg="modSp mod">
          <pc:chgData name="Ivona Ercegovac" userId="801ddeac39797f0a" providerId="LiveId" clId="{B5D17FEC-EB80-46D3-8DB9-D4F9291D58C9}" dt="2024-02-01T18:19:47.110" v="84"/>
          <pc:sldLayoutMkLst>
            <pc:docMk/>
            <pc:sldMasterMk cId="1788353970" sldId="2147483648"/>
            <pc:sldLayoutMk cId="2802635032" sldId="2147483651"/>
          </pc:sldLayoutMkLst>
          <pc:spChg chg="mod">
            <ac:chgData name="Ivona Ercegovac" userId="801ddeac39797f0a" providerId="LiveId" clId="{B5D17FEC-EB80-46D3-8DB9-D4F9291D58C9}" dt="2024-02-01T18:19:47.110" v="84"/>
            <ac:spMkLst>
              <pc:docMk/>
              <pc:sldMasterMk cId="1788353970" sldId="2147483648"/>
              <pc:sldLayoutMk cId="2802635032" sldId="2147483651"/>
              <ac:spMk id="4" creationId="{8E95D4F5-F69B-42F6-8A9D-330F696E144B}"/>
            </ac:spMkLst>
          </pc:spChg>
          <pc:spChg chg="mod">
            <ac:chgData name="Ivona Ercegovac" userId="801ddeac39797f0a" providerId="LiveId" clId="{B5D17FEC-EB80-46D3-8DB9-D4F9291D58C9}" dt="2024-02-01T18:18:55.091" v="75"/>
            <ac:spMkLst>
              <pc:docMk/>
              <pc:sldMasterMk cId="1788353970" sldId="2147483648"/>
              <pc:sldLayoutMk cId="2802635032" sldId="2147483651"/>
              <ac:spMk id="5" creationId="{FA79A23A-2238-4904-8692-9F2DAE8B8FC9}"/>
            </ac:spMkLst>
          </pc:spChg>
        </pc:sldLayoutChg>
        <pc:sldLayoutChg chg="modSp mod">
          <pc:chgData name="Ivona Ercegovac" userId="801ddeac39797f0a" providerId="LiveId" clId="{B5D17FEC-EB80-46D3-8DB9-D4F9291D58C9}" dt="2024-02-01T18:19:59.619" v="87"/>
          <pc:sldLayoutMkLst>
            <pc:docMk/>
            <pc:sldMasterMk cId="1788353970" sldId="2147483648"/>
            <pc:sldLayoutMk cId="1476947594" sldId="2147483654"/>
          </pc:sldLayoutMkLst>
          <pc:spChg chg="mod">
            <ac:chgData name="Ivona Ercegovac" userId="801ddeac39797f0a" providerId="LiveId" clId="{B5D17FEC-EB80-46D3-8DB9-D4F9291D58C9}" dt="2024-02-01T18:19:59.619" v="87"/>
            <ac:spMkLst>
              <pc:docMk/>
              <pc:sldMasterMk cId="1788353970" sldId="2147483648"/>
              <pc:sldLayoutMk cId="1476947594" sldId="2147483654"/>
              <ac:spMk id="3" creationId="{A0C71211-4520-46A1-9487-4AE49C3239EF}"/>
            </ac:spMkLst>
          </pc:spChg>
          <pc:spChg chg="mod">
            <ac:chgData name="Ivona Ercegovac" userId="801ddeac39797f0a" providerId="LiveId" clId="{B5D17FEC-EB80-46D3-8DB9-D4F9291D58C9}" dt="2024-02-01T18:19:11.764" v="78"/>
            <ac:spMkLst>
              <pc:docMk/>
              <pc:sldMasterMk cId="1788353970" sldId="2147483648"/>
              <pc:sldLayoutMk cId="1476947594" sldId="2147483654"/>
              <ac:spMk id="4" creationId="{96356206-85FD-45F5-A1F7-128DB34C860F}"/>
            </ac:spMkLst>
          </pc:spChg>
        </pc:sldLayoutChg>
        <pc:sldLayoutChg chg="modSp mod">
          <pc:chgData name="Ivona Ercegovac" userId="801ddeac39797f0a" providerId="LiveId" clId="{B5D17FEC-EB80-46D3-8DB9-D4F9291D58C9}" dt="2024-02-01T18:20:03.259" v="88"/>
          <pc:sldLayoutMkLst>
            <pc:docMk/>
            <pc:sldMasterMk cId="1788353970" sldId="2147483648"/>
            <pc:sldLayoutMk cId="3154419118" sldId="2147483658"/>
          </pc:sldLayoutMkLst>
          <pc:spChg chg="mod">
            <ac:chgData name="Ivona Ercegovac" userId="801ddeac39797f0a" providerId="LiveId" clId="{B5D17FEC-EB80-46D3-8DB9-D4F9291D58C9}" dt="2024-02-01T18:20:03.259" v="88"/>
            <ac:spMkLst>
              <pc:docMk/>
              <pc:sldMasterMk cId="1788353970" sldId="2147483648"/>
              <pc:sldLayoutMk cId="3154419118" sldId="2147483658"/>
              <ac:spMk id="3" creationId="{A0C71211-4520-46A1-9487-4AE49C3239EF}"/>
            </ac:spMkLst>
          </pc:spChg>
          <pc:spChg chg="mod">
            <ac:chgData name="Ivona Ercegovac" userId="801ddeac39797f0a" providerId="LiveId" clId="{B5D17FEC-EB80-46D3-8DB9-D4F9291D58C9}" dt="2024-02-01T18:19:15.388" v="79"/>
            <ac:spMkLst>
              <pc:docMk/>
              <pc:sldMasterMk cId="1788353970" sldId="2147483648"/>
              <pc:sldLayoutMk cId="3154419118" sldId="2147483658"/>
              <ac:spMk id="4" creationId="{96356206-85FD-45F5-A1F7-128DB34C860F}"/>
            </ac:spMkLst>
          </pc:spChg>
        </pc:sldLayoutChg>
        <pc:sldLayoutChg chg="modSp mod">
          <pc:chgData name="Ivona Ercegovac" userId="801ddeac39797f0a" providerId="LiveId" clId="{B5D17FEC-EB80-46D3-8DB9-D4F9291D58C9}" dt="2024-02-01T18:19:51.555" v="85"/>
          <pc:sldLayoutMkLst>
            <pc:docMk/>
            <pc:sldMasterMk cId="1788353970" sldId="2147483648"/>
            <pc:sldLayoutMk cId="369781860" sldId="2147483660"/>
          </pc:sldLayoutMkLst>
          <pc:spChg chg="mod">
            <ac:chgData name="Ivona Ercegovac" userId="801ddeac39797f0a" providerId="LiveId" clId="{B5D17FEC-EB80-46D3-8DB9-D4F9291D58C9}" dt="2024-02-01T18:19:51.555" v="85"/>
            <ac:spMkLst>
              <pc:docMk/>
              <pc:sldMasterMk cId="1788353970" sldId="2147483648"/>
              <pc:sldLayoutMk cId="369781860" sldId="2147483660"/>
              <ac:spMk id="10" creationId="{7536C149-3EFE-A94E-902D-57CED00B2C0F}"/>
            </ac:spMkLst>
          </pc:spChg>
          <pc:spChg chg="mod">
            <ac:chgData name="Ivona Ercegovac" userId="801ddeac39797f0a" providerId="LiveId" clId="{B5D17FEC-EB80-46D3-8DB9-D4F9291D58C9}" dt="2024-02-01T18:19:04.049" v="76"/>
            <ac:spMkLst>
              <pc:docMk/>
              <pc:sldMasterMk cId="1788353970" sldId="2147483648"/>
              <pc:sldLayoutMk cId="369781860" sldId="2147483660"/>
              <ac:spMk id="11" creationId="{53CA1E78-F17D-F34D-9F81-0DBF44F37894}"/>
            </ac:spMkLst>
          </pc:spChg>
        </pc:sldLayoutChg>
        <pc:sldLayoutChg chg="modSp mod">
          <pc:chgData name="Ivona Ercegovac" userId="801ddeac39797f0a" providerId="LiveId" clId="{B5D17FEC-EB80-46D3-8DB9-D4F9291D58C9}" dt="2024-02-01T18:19:55.153" v="86"/>
          <pc:sldLayoutMkLst>
            <pc:docMk/>
            <pc:sldMasterMk cId="1788353970" sldId="2147483648"/>
            <pc:sldLayoutMk cId="3190945164" sldId="2147483661"/>
          </pc:sldLayoutMkLst>
          <pc:spChg chg="mod">
            <ac:chgData name="Ivona Ercegovac" userId="801ddeac39797f0a" providerId="LiveId" clId="{B5D17FEC-EB80-46D3-8DB9-D4F9291D58C9}" dt="2024-02-01T18:19:55.153" v="86"/>
            <ac:spMkLst>
              <pc:docMk/>
              <pc:sldMasterMk cId="1788353970" sldId="2147483648"/>
              <pc:sldLayoutMk cId="3190945164" sldId="2147483661"/>
              <ac:spMk id="10" creationId="{7536C149-3EFE-A94E-902D-57CED00B2C0F}"/>
            </ac:spMkLst>
          </pc:spChg>
          <pc:spChg chg="mod">
            <ac:chgData name="Ivona Ercegovac" userId="801ddeac39797f0a" providerId="LiveId" clId="{B5D17FEC-EB80-46D3-8DB9-D4F9291D58C9}" dt="2024-02-01T18:19:08.333" v="77"/>
            <ac:spMkLst>
              <pc:docMk/>
              <pc:sldMasterMk cId="1788353970" sldId="2147483648"/>
              <pc:sldLayoutMk cId="3190945164" sldId="2147483661"/>
              <ac:spMk id="11" creationId="{53CA1E78-F17D-F34D-9F81-0DBF44F37894}"/>
            </ac:spMkLst>
          </pc:spChg>
        </pc:sldLayoutChg>
        <pc:sldLayoutChg chg="modSp mod">
          <pc:chgData name="Ivona Ercegovac" userId="801ddeac39797f0a" providerId="LiveId" clId="{B5D17FEC-EB80-46D3-8DB9-D4F9291D58C9}" dt="2024-02-01T18:20:07.802" v="89"/>
          <pc:sldLayoutMkLst>
            <pc:docMk/>
            <pc:sldMasterMk cId="1788353970" sldId="2147483648"/>
            <pc:sldLayoutMk cId="2005721973" sldId="2147483662"/>
          </pc:sldLayoutMkLst>
          <pc:spChg chg="mod">
            <ac:chgData name="Ivona Ercegovac" userId="801ddeac39797f0a" providerId="LiveId" clId="{B5D17FEC-EB80-46D3-8DB9-D4F9291D58C9}" dt="2024-02-01T18:20:07.802" v="89"/>
            <ac:spMkLst>
              <pc:docMk/>
              <pc:sldMasterMk cId="1788353970" sldId="2147483648"/>
              <pc:sldLayoutMk cId="2005721973" sldId="2147483662"/>
              <ac:spMk id="18" creationId="{30445668-2DC5-E84C-8B16-922BC95F13F2}"/>
            </ac:spMkLst>
          </pc:spChg>
          <pc:spChg chg="mod">
            <ac:chgData name="Ivona Ercegovac" userId="801ddeac39797f0a" providerId="LiveId" clId="{B5D17FEC-EB80-46D3-8DB9-D4F9291D58C9}" dt="2024-02-01T18:19:19.913" v="80"/>
            <ac:spMkLst>
              <pc:docMk/>
              <pc:sldMasterMk cId="1788353970" sldId="2147483648"/>
              <pc:sldLayoutMk cId="2005721973" sldId="2147483662"/>
              <ac:spMk id="22" creationId="{D9227732-A878-814C-8621-64ED1B2CCF9F}"/>
            </ac:spMkLst>
          </pc:spChg>
        </pc:sldLayoutChg>
        <pc:sldLayoutChg chg="modSp mod">
          <pc:chgData name="Ivona Ercegovac" userId="801ddeac39797f0a" providerId="LiveId" clId="{B5D17FEC-EB80-46D3-8DB9-D4F9291D58C9}" dt="2024-02-01T18:20:11.297" v="90"/>
          <pc:sldLayoutMkLst>
            <pc:docMk/>
            <pc:sldMasterMk cId="1788353970" sldId="2147483648"/>
            <pc:sldLayoutMk cId="569275536" sldId="2147483663"/>
          </pc:sldLayoutMkLst>
          <pc:spChg chg="mod">
            <ac:chgData name="Ivona Ercegovac" userId="801ddeac39797f0a" providerId="LiveId" clId="{B5D17FEC-EB80-46D3-8DB9-D4F9291D58C9}" dt="2024-02-01T18:20:11.297" v="90"/>
            <ac:spMkLst>
              <pc:docMk/>
              <pc:sldMasterMk cId="1788353970" sldId="2147483648"/>
              <pc:sldLayoutMk cId="569275536" sldId="2147483663"/>
              <ac:spMk id="10" creationId="{7536C149-3EFE-A94E-902D-57CED00B2C0F}"/>
            </ac:spMkLst>
          </pc:spChg>
          <pc:spChg chg="mod">
            <ac:chgData name="Ivona Ercegovac" userId="801ddeac39797f0a" providerId="LiveId" clId="{B5D17FEC-EB80-46D3-8DB9-D4F9291D58C9}" dt="2024-02-01T18:19:24.788" v="81"/>
            <ac:spMkLst>
              <pc:docMk/>
              <pc:sldMasterMk cId="1788353970" sldId="2147483648"/>
              <pc:sldLayoutMk cId="569275536" sldId="2147483663"/>
              <ac:spMk id="11" creationId="{53CA1E78-F17D-F34D-9F81-0DBF44F37894}"/>
            </ac:spMkLst>
          </pc:spChg>
        </pc:sldLayoutChg>
        <pc:sldLayoutChg chg="modSp mod">
          <pc:chgData name="Ivona Ercegovac" userId="801ddeac39797f0a" providerId="LiveId" clId="{B5D17FEC-EB80-46D3-8DB9-D4F9291D58C9}" dt="2024-02-01T18:20:14.743" v="91"/>
          <pc:sldLayoutMkLst>
            <pc:docMk/>
            <pc:sldMasterMk cId="1788353970" sldId="2147483648"/>
            <pc:sldLayoutMk cId="2131912741" sldId="2147483664"/>
          </pc:sldLayoutMkLst>
          <pc:spChg chg="mod">
            <ac:chgData name="Ivona Ercegovac" userId="801ddeac39797f0a" providerId="LiveId" clId="{B5D17FEC-EB80-46D3-8DB9-D4F9291D58C9}" dt="2024-02-01T18:20:14.743" v="91"/>
            <ac:spMkLst>
              <pc:docMk/>
              <pc:sldMasterMk cId="1788353970" sldId="2147483648"/>
              <pc:sldLayoutMk cId="2131912741" sldId="2147483664"/>
              <ac:spMk id="10" creationId="{7536C149-3EFE-A94E-902D-57CED00B2C0F}"/>
            </ac:spMkLst>
          </pc:spChg>
          <pc:spChg chg="mod">
            <ac:chgData name="Ivona Ercegovac" userId="801ddeac39797f0a" providerId="LiveId" clId="{B5D17FEC-EB80-46D3-8DB9-D4F9291D58C9}" dt="2024-02-01T18:19:28.548" v="82"/>
            <ac:spMkLst>
              <pc:docMk/>
              <pc:sldMasterMk cId="1788353970" sldId="2147483648"/>
              <pc:sldLayoutMk cId="2131912741" sldId="2147483664"/>
              <ac:spMk id="11" creationId="{53CA1E78-F17D-F34D-9F81-0DBF44F37894}"/>
            </ac:spMkLst>
          </pc:spChg>
        </pc:sldLayoutChg>
        <pc:sldLayoutChg chg="modSp mod">
          <pc:chgData name="Ivona Ercegovac" userId="801ddeac39797f0a" providerId="LiveId" clId="{B5D17FEC-EB80-46D3-8DB9-D4F9291D58C9}" dt="2024-02-01T18:20:20.844" v="92"/>
          <pc:sldLayoutMkLst>
            <pc:docMk/>
            <pc:sldMasterMk cId="1788353970" sldId="2147483648"/>
            <pc:sldLayoutMk cId="2756976449" sldId="2147483665"/>
          </pc:sldLayoutMkLst>
          <pc:spChg chg="mod">
            <ac:chgData name="Ivona Ercegovac" userId="801ddeac39797f0a" providerId="LiveId" clId="{B5D17FEC-EB80-46D3-8DB9-D4F9291D58C9}" dt="2024-02-01T18:20:20.844" v="92"/>
            <ac:spMkLst>
              <pc:docMk/>
              <pc:sldMasterMk cId="1788353970" sldId="2147483648"/>
              <pc:sldLayoutMk cId="2756976449" sldId="2147483665"/>
              <ac:spMk id="10" creationId="{7536C149-3EFE-A94E-902D-57CED00B2C0F}"/>
            </ac:spMkLst>
          </pc:spChg>
          <pc:spChg chg="mod">
            <ac:chgData name="Ivona Ercegovac" userId="801ddeac39797f0a" providerId="LiveId" clId="{B5D17FEC-EB80-46D3-8DB9-D4F9291D58C9}" dt="2024-02-01T18:19:32.342" v="83"/>
            <ac:spMkLst>
              <pc:docMk/>
              <pc:sldMasterMk cId="1788353970" sldId="2147483648"/>
              <pc:sldLayoutMk cId="2756976449" sldId="2147483665"/>
              <ac:spMk id="11" creationId="{53CA1E78-F17D-F34D-9F81-0DBF44F37894}"/>
            </ac:spMkLst>
          </pc:spChg>
        </pc:sldLayoutChg>
        <pc:sldLayoutChg chg="new del mod">
          <pc:chgData name="Ivona Ercegovac" userId="801ddeac39797f0a" providerId="LiveId" clId="{B5D17FEC-EB80-46D3-8DB9-D4F9291D58C9}" dt="2024-02-01T18:24:18.727" v="129" actId="11236"/>
          <pc:sldLayoutMkLst>
            <pc:docMk/>
            <pc:sldMasterMk cId="1788353970" sldId="2147483648"/>
            <pc:sldLayoutMk cId="3653179848" sldId="2147483667"/>
          </pc:sldLayoutMkLst>
        </pc:sldLayoutChg>
      </pc:sldMasterChg>
      <pc:sldMasterChg chg="modSp new del mod addSldLayout delSldLayout">
        <pc:chgData name="Ivona Ercegovac" userId="801ddeac39797f0a" providerId="LiveId" clId="{B5D17FEC-EB80-46D3-8DB9-D4F9291D58C9}" dt="2024-02-01T18:21:53.651" v="127" actId="6938"/>
        <pc:sldMasterMkLst>
          <pc:docMk/>
          <pc:sldMasterMk cId="2854273203" sldId="2147483667"/>
        </pc:sldMasterMkLst>
        <pc:spChg chg="mod">
          <ac:chgData name="Ivona Ercegovac" userId="801ddeac39797f0a" providerId="LiveId" clId="{B5D17FEC-EB80-46D3-8DB9-D4F9291D58C9}" dt="2024-02-01T18:21:52.941" v="126"/>
          <ac:spMkLst>
            <pc:docMk/>
            <pc:sldMasterMk cId="2854273203" sldId="2147483667"/>
            <ac:spMk id="4" creationId="{9C2576E3-513C-ADB4-C7B0-7A8FDD35C10C}"/>
          </ac:spMkLst>
        </pc:spChg>
        <pc:spChg chg="mod">
          <ac:chgData name="Ivona Ercegovac" userId="801ddeac39797f0a" providerId="LiveId" clId="{B5D17FEC-EB80-46D3-8DB9-D4F9291D58C9}" dt="2024-02-01T18:21:51.980" v="125" actId="20577"/>
          <ac:spMkLst>
            <pc:docMk/>
            <pc:sldMasterMk cId="2854273203" sldId="2147483667"/>
            <ac:spMk id="5" creationId="{2E17067F-0869-BB92-8E50-C4787C12768D}"/>
          </ac:spMkLst>
        </pc:spChg>
        <pc:sldLayoutChg chg="new del replId">
          <pc:chgData name="Ivona Ercegovac" userId="801ddeac39797f0a" providerId="LiveId" clId="{B5D17FEC-EB80-46D3-8DB9-D4F9291D58C9}" dt="2024-02-01T18:21:53.651" v="127" actId="6938"/>
          <pc:sldLayoutMkLst>
            <pc:docMk/>
            <pc:sldMasterMk cId="2854273203" sldId="2147483667"/>
            <pc:sldLayoutMk cId="896971425" sldId="2147483668"/>
          </pc:sldLayoutMkLst>
        </pc:sldLayoutChg>
        <pc:sldLayoutChg chg="new del replId">
          <pc:chgData name="Ivona Ercegovac" userId="801ddeac39797f0a" providerId="LiveId" clId="{B5D17FEC-EB80-46D3-8DB9-D4F9291D58C9}" dt="2024-02-01T18:21:53.651" v="127" actId="6938"/>
          <pc:sldLayoutMkLst>
            <pc:docMk/>
            <pc:sldMasterMk cId="2854273203" sldId="2147483667"/>
            <pc:sldLayoutMk cId="3064477990" sldId="2147483669"/>
          </pc:sldLayoutMkLst>
        </pc:sldLayoutChg>
        <pc:sldLayoutChg chg="new del replId">
          <pc:chgData name="Ivona Ercegovac" userId="801ddeac39797f0a" providerId="LiveId" clId="{B5D17FEC-EB80-46D3-8DB9-D4F9291D58C9}" dt="2024-02-01T18:21:53.651" v="127" actId="6938"/>
          <pc:sldLayoutMkLst>
            <pc:docMk/>
            <pc:sldMasterMk cId="2854273203" sldId="2147483667"/>
            <pc:sldLayoutMk cId="1521304565" sldId="2147483670"/>
          </pc:sldLayoutMkLst>
        </pc:sldLayoutChg>
        <pc:sldLayoutChg chg="new del replId">
          <pc:chgData name="Ivona Ercegovac" userId="801ddeac39797f0a" providerId="LiveId" clId="{B5D17FEC-EB80-46D3-8DB9-D4F9291D58C9}" dt="2024-02-01T18:21:53.651" v="127" actId="6938"/>
          <pc:sldLayoutMkLst>
            <pc:docMk/>
            <pc:sldMasterMk cId="2854273203" sldId="2147483667"/>
            <pc:sldLayoutMk cId="723123038" sldId="2147483671"/>
          </pc:sldLayoutMkLst>
        </pc:sldLayoutChg>
        <pc:sldLayoutChg chg="new del replId">
          <pc:chgData name="Ivona Ercegovac" userId="801ddeac39797f0a" providerId="LiveId" clId="{B5D17FEC-EB80-46D3-8DB9-D4F9291D58C9}" dt="2024-02-01T18:21:53.651" v="127" actId="6938"/>
          <pc:sldLayoutMkLst>
            <pc:docMk/>
            <pc:sldMasterMk cId="2854273203" sldId="2147483667"/>
            <pc:sldLayoutMk cId="2825267934" sldId="2147483672"/>
          </pc:sldLayoutMkLst>
        </pc:sldLayoutChg>
        <pc:sldLayoutChg chg="new del replId">
          <pc:chgData name="Ivona Ercegovac" userId="801ddeac39797f0a" providerId="LiveId" clId="{B5D17FEC-EB80-46D3-8DB9-D4F9291D58C9}" dt="2024-02-01T18:21:53.651" v="127" actId="6938"/>
          <pc:sldLayoutMkLst>
            <pc:docMk/>
            <pc:sldMasterMk cId="2854273203" sldId="2147483667"/>
            <pc:sldLayoutMk cId="1416270173" sldId="2147483673"/>
          </pc:sldLayoutMkLst>
        </pc:sldLayoutChg>
        <pc:sldLayoutChg chg="new del replId">
          <pc:chgData name="Ivona Ercegovac" userId="801ddeac39797f0a" providerId="LiveId" clId="{B5D17FEC-EB80-46D3-8DB9-D4F9291D58C9}" dt="2024-02-01T18:21:53.651" v="127" actId="6938"/>
          <pc:sldLayoutMkLst>
            <pc:docMk/>
            <pc:sldMasterMk cId="2854273203" sldId="2147483667"/>
            <pc:sldLayoutMk cId="3562879793" sldId="2147483674"/>
          </pc:sldLayoutMkLst>
        </pc:sldLayoutChg>
        <pc:sldLayoutChg chg="new del replId">
          <pc:chgData name="Ivona Ercegovac" userId="801ddeac39797f0a" providerId="LiveId" clId="{B5D17FEC-EB80-46D3-8DB9-D4F9291D58C9}" dt="2024-02-01T18:21:53.651" v="127" actId="6938"/>
          <pc:sldLayoutMkLst>
            <pc:docMk/>
            <pc:sldMasterMk cId="2854273203" sldId="2147483667"/>
            <pc:sldLayoutMk cId="389464677" sldId="2147483675"/>
          </pc:sldLayoutMkLst>
        </pc:sldLayoutChg>
        <pc:sldLayoutChg chg="new del replId">
          <pc:chgData name="Ivona Ercegovac" userId="801ddeac39797f0a" providerId="LiveId" clId="{B5D17FEC-EB80-46D3-8DB9-D4F9291D58C9}" dt="2024-02-01T18:21:53.651" v="127" actId="6938"/>
          <pc:sldLayoutMkLst>
            <pc:docMk/>
            <pc:sldMasterMk cId="2854273203" sldId="2147483667"/>
            <pc:sldLayoutMk cId="1455701916" sldId="2147483676"/>
          </pc:sldLayoutMkLst>
        </pc:sldLayoutChg>
        <pc:sldLayoutChg chg="new del replId">
          <pc:chgData name="Ivona Ercegovac" userId="801ddeac39797f0a" providerId="LiveId" clId="{B5D17FEC-EB80-46D3-8DB9-D4F9291D58C9}" dt="2024-02-01T18:21:53.651" v="127" actId="6938"/>
          <pc:sldLayoutMkLst>
            <pc:docMk/>
            <pc:sldMasterMk cId="2854273203" sldId="2147483667"/>
            <pc:sldLayoutMk cId="1337176449" sldId="2147483677"/>
          </pc:sldLayoutMkLst>
        </pc:sldLayoutChg>
        <pc:sldLayoutChg chg="new del replId">
          <pc:chgData name="Ivona Ercegovac" userId="801ddeac39797f0a" providerId="LiveId" clId="{B5D17FEC-EB80-46D3-8DB9-D4F9291D58C9}" dt="2024-02-01T18:21:53.651" v="127" actId="6938"/>
          <pc:sldLayoutMkLst>
            <pc:docMk/>
            <pc:sldMasterMk cId="2854273203" sldId="2147483667"/>
            <pc:sldLayoutMk cId="2829887806" sldId="2147483678"/>
          </pc:sldLayoutMkLst>
        </pc:sldLayoutChg>
      </pc:sldMasterChg>
      <pc:sldMasterChg chg="new del mod addSldLayout delSldLayout">
        <pc:chgData name="Ivona Ercegovac" userId="801ddeac39797f0a" providerId="LiveId" clId="{B5D17FEC-EB80-46D3-8DB9-D4F9291D58C9}" dt="2024-02-01T18:16:54.568" v="62" actId="6938"/>
        <pc:sldMasterMkLst>
          <pc:docMk/>
          <pc:sldMasterMk cId="3121729544" sldId="2147483667"/>
        </pc:sldMasterMkLst>
        <pc:sldLayoutChg chg="new del replId">
          <pc:chgData name="Ivona Ercegovac" userId="801ddeac39797f0a" providerId="LiveId" clId="{B5D17FEC-EB80-46D3-8DB9-D4F9291D58C9}" dt="2024-02-01T18:16:54.568" v="62" actId="6938"/>
          <pc:sldLayoutMkLst>
            <pc:docMk/>
            <pc:sldMasterMk cId="3121729544" sldId="2147483667"/>
            <pc:sldLayoutMk cId="508812016" sldId="2147483668"/>
          </pc:sldLayoutMkLst>
        </pc:sldLayoutChg>
        <pc:sldLayoutChg chg="new del replId">
          <pc:chgData name="Ivona Ercegovac" userId="801ddeac39797f0a" providerId="LiveId" clId="{B5D17FEC-EB80-46D3-8DB9-D4F9291D58C9}" dt="2024-02-01T18:16:54.568" v="62" actId="6938"/>
          <pc:sldLayoutMkLst>
            <pc:docMk/>
            <pc:sldMasterMk cId="3121729544" sldId="2147483667"/>
            <pc:sldLayoutMk cId="3415701893" sldId="2147483669"/>
          </pc:sldLayoutMkLst>
        </pc:sldLayoutChg>
        <pc:sldLayoutChg chg="new del replId">
          <pc:chgData name="Ivona Ercegovac" userId="801ddeac39797f0a" providerId="LiveId" clId="{B5D17FEC-EB80-46D3-8DB9-D4F9291D58C9}" dt="2024-02-01T18:16:54.568" v="62" actId="6938"/>
          <pc:sldLayoutMkLst>
            <pc:docMk/>
            <pc:sldMasterMk cId="3121729544" sldId="2147483667"/>
            <pc:sldLayoutMk cId="1860052141" sldId="2147483670"/>
          </pc:sldLayoutMkLst>
        </pc:sldLayoutChg>
        <pc:sldLayoutChg chg="new del replId">
          <pc:chgData name="Ivona Ercegovac" userId="801ddeac39797f0a" providerId="LiveId" clId="{B5D17FEC-EB80-46D3-8DB9-D4F9291D58C9}" dt="2024-02-01T18:16:54.568" v="62" actId="6938"/>
          <pc:sldLayoutMkLst>
            <pc:docMk/>
            <pc:sldMasterMk cId="3121729544" sldId="2147483667"/>
            <pc:sldLayoutMk cId="4253312544" sldId="2147483671"/>
          </pc:sldLayoutMkLst>
        </pc:sldLayoutChg>
        <pc:sldLayoutChg chg="new del replId">
          <pc:chgData name="Ivona Ercegovac" userId="801ddeac39797f0a" providerId="LiveId" clId="{B5D17FEC-EB80-46D3-8DB9-D4F9291D58C9}" dt="2024-02-01T18:16:54.568" v="62" actId="6938"/>
          <pc:sldLayoutMkLst>
            <pc:docMk/>
            <pc:sldMasterMk cId="3121729544" sldId="2147483667"/>
            <pc:sldLayoutMk cId="616223430" sldId="2147483672"/>
          </pc:sldLayoutMkLst>
        </pc:sldLayoutChg>
        <pc:sldLayoutChg chg="new del replId">
          <pc:chgData name="Ivona Ercegovac" userId="801ddeac39797f0a" providerId="LiveId" clId="{B5D17FEC-EB80-46D3-8DB9-D4F9291D58C9}" dt="2024-02-01T18:16:54.568" v="62" actId="6938"/>
          <pc:sldLayoutMkLst>
            <pc:docMk/>
            <pc:sldMasterMk cId="3121729544" sldId="2147483667"/>
            <pc:sldLayoutMk cId="2993206568" sldId="2147483673"/>
          </pc:sldLayoutMkLst>
        </pc:sldLayoutChg>
        <pc:sldLayoutChg chg="new del replId">
          <pc:chgData name="Ivona Ercegovac" userId="801ddeac39797f0a" providerId="LiveId" clId="{B5D17FEC-EB80-46D3-8DB9-D4F9291D58C9}" dt="2024-02-01T18:16:54.568" v="62" actId="6938"/>
          <pc:sldLayoutMkLst>
            <pc:docMk/>
            <pc:sldMasterMk cId="3121729544" sldId="2147483667"/>
            <pc:sldLayoutMk cId="1039059064" sldId="2147483674"/>
          </pc:sldLayoutMkLst>
        </pc:sldLayoutChg>
        <pc:sldLayoutChg chg="new del replId">
          <pc:chgData name="Ivona Ercegovac" userId="801ddeac39797f0a" providerId="LiveId" clId="{B5D17FEC-EB80-46D3-8DB9-D4F9291D58C9}" dt="2024-02-01T18:16:54.568" v="62" actId="6938"/>
          <pc:sldLayoutMkLst>
            <pc:docMk/>
            <pc:sldMasterMk cId="3121729544" sldId="2147483667"/>
            <pc:sldLayoutMk cId="1788568946" sldId="2147483675"/>
          </pc:sldLayoutMkLst>
        </pc:sldLayoutChg>
        <pc:sldLayoutChg chg="new del replId">
          <pc:chgData name="Ivona Ercegovac" userId="801ddeac39797f0a" providerId="LiveId" clId="{B5D17FEC-EB80-46D3-8DB9-D4F9291D58C9}" dt="2024-02-01T18:16:54.568" v="62" actId="6938"/>
          <pc:sldLayoutMkLst>
            <pc:docMk/>
            <pc:sldMasterMk cId="3121729544" sldId="2147483667"/>
            <pc:sldLayoutMk cId="4006102071" sldId="2147483676"/>
          </pc:sldLayoutMkLst>
        </pc:sldLayoutChg>
        <pc:sldLayoutChg chg="new del replId">
          <pc:chgData name="Ivona Ercegovac" userId="801ddeac39797f0a" providerId="LiveId" clId="{B5D17FEC-EB80-46D3-8DB9-D4F9291D58C9}" dt="2024-02-01T18:16:54.568" v="62" actId="6938"/>
          <pc:sldLayoutMkLst>
            <pc:docMk/>
            <pc:sldMasterMk cId="3121729544" sldId="2147483667"/>
            <pc:sldLayoutMk cId="4087040338" sldId="2147483677"/>
          </pc:sldLayoutMkLst>
        </pc:sldLayoutChg>
        <pc:sldLayoutChg chg="new del replId">
          <pc:chgData name="Ivona Ercegovac" userId="801ddeac39797f0a" providerId="LiveId" clId="{B5D17FEC-EB80-46D3-8DB9-D4F9291D58C9}" dt="2024-02-01T18:16:54.568" v="62" actId="6938"/>
          <pc:sldLayoutMkLst>
            <pc:docMk/>
            <pc:sldMasterMk cId="3121729544" sldId="2147483667"/>
            <pc:sldLayoutMk cId="3299931197" sldId="2147483678"/>
          </pc:sldLayoutMkLst>
        </pc:sldLayoutChg>
      </pc:sldMasterChg>
    </pc:docChg>
  </pc:docChgLst>
  <pc:docChgLst>
    <pc:chgData name="Ivona Ercegovac" userId="801ddeac39797f0a" providerId="LiveId" clId="{2A10176B-A550-485D-8607-52C482D995AE}"/>
    <pc:docChg chg="undo custSel addSld delSld modSld">
      <pc:chgData name="Ivona Ercegovac" userId="801ddeac39797f0a" providerId="LiveId" clId="{2A10176B-A550-485D-8607-52C482D995AE}" dt="2024-02-01T22:52:18.167" v="277" actId="20577"/>
      <pc:docMkLst>
        <pc:docMk/>
      </pc:docMkLst>
      <pc:sldChg chg="modSp mod">
        <pc:chgData name="Ivona Ercegovac" userId="801ddeac39797f0a" providerId="LiveId" clId="{2A10176B-A550-485D-8607-52C482D995AE}" dt="2024-02-01T22:27:58.683" v="5" actId="20577"/>
        <pc:sldMkLst>
          <pc:docMk/>
          <pc:sldMk cId="3841241049" sldId="281"/>
        </pc:sldMkLst>
        <pc:spChg chg="mod">
          <ac:chgData name="Ivona Ercegovac" userId="801ddeac39797f0a" providerId="LiveId" clId="{2A10176B-A550-485D-8607-52C482D995AE}" dt="2024-02-01T22:27:58.683" v="5" actId="20577"/>
          <ac:spMkLst>
            <pc:docMk/>
            <pc:sldMk cId="3841241049" sldId="281"/>
            <ac:spMk id="8" creationId="{A52EEF50-78CC-CB54-C7E9-7C59537C6559}"/>
          </ac:spMkLst>
        </pc:spChg>
      </pc:sldChg>
      <pc:sldChg chg="modSp add mod">
        <pc:chgData name="Ivona Ercegovac" userId="801ddeac39797f0a" providerId="LiveId" clId="{2A10176B-A550-485D-8607-52C482D995AE}" dt="2024-02-01T22:28:07.774" v="14" actId="20577"/>
        <pc:sldMkLst>
          <pc:docMk/>
          <pc:sldMk cId="1285321488" sldId="309"/>
        </pc:sldMkLst>
        <pc:spChg chg="mod">
          <ac:chgData name="Ivona Ercegovac" userId="801ddeac39797f0a" providerId="LiveId" clId="{2A10176B-A550-485D-8607-52C482D995AE}" dt="2024-02-01T22:28:07.774" v="14" actId="20577"/>
          <ac:spMkLst>
            <pc:docMk/>
            <pc:sldMk cId="1285321488" sldId="309"/>
            <ac:spMk id="2" creationId="{8460295B-54B9-4937-90E3-BAB9CE69E30B}"/>
          </ac:spMkLst>
        </pc:spChg>
      </pc:sldChg>
      <pc:sldChg chg="new del">
        <pc:chgData name="Ivona Ercegovac" userId="801ddeac39797f0a" providerId="LiveId" clId="{2A10176B-A550-485D-8607-52C482D995AE}" dt="2024-02-01T22:33:10.439" v="16" actId="680"/>
        <pc:sldMkLst>
          <pc:docMk/>
          <pc:sldMk cId="3168130138" sldId="310"/>
        </pc:sldMkLst>
      </pc:sldChg>
      <pc:sldChg chg="addSp delSp modSp new mod">
        <pc:chgData name="Ivona Ercegovac" userId="801ddeac39797f0a" providerId="LiveId" clId="{2A10176B-A550-485D-8607-52C482D995AE}" dt="2024-02-01T22:52:18.167" v="277" actId="20577"/>
        <pc:sldMkLst>
          <pc:docMk/>
          <pc:sldMk cId="3492923769" sldId="310"/>
        </pc:sldMkLst>
        <pc:spChg chg="add del mod">
          <ac:chgData name="Ivona Ercegovac" userId="801ddeac39797f0a" providerId="LiveId" clId="{2A10176B-A550-485D-8607-52C482D995AE}" dt="2024-02-01T22:35:46.687" v="37" actId="20577"/>
          <ac:spMkLst>
            <pc:docMk/>
            <pc:sldMk cId="3492923769" sldId="310"/>
            <ac:spMk id="2" creationId="{0275C571-3D66-ADC9-5538-F520D74237BA}"/>
          </ac:spMkLst>
        </pc:spChg>
        <pc:spChg chg="mod">
          <ac:chgData name="Ivona Ercegovac" userId="801ddeac39797f0a" providerId="LiveId" clId="{2A10176B-A550-485D-8607-52C482D995AE}" dt="2024-02-01T22:52:18.167" v="277" actId="20577"/>
          <ac:spMkLst>
            <pc:docMk/>
            <pc:sldMk cId="3492923769" sldId="310"/>
            <ac:spMk id="3" creationId="{18FA1273-CE4B-2314-88FB-36BE2218628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E2D194-D9D8-4571-886E-2B3A46E98063}" type="doc">
      <dgm:prSet loTypeId="urn:microsoft.com/office/officeart/2005/8/layout/lProcess3" loCatId="process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hr-HR"/>
        </a:p>
      </dgm:t>
    </dgm:pt>
    <dgm:pt modelId="{587BD789-808F-4EB1-96E3-5BC0786E0B31}">
      <dgm:prSet phldrT="[Tekst]" custT="1"/>
      <dgm:spPr/>
      <dgm:t>
        <a:bodyPr/>
        <a:lstStyle/>
        <a:p>
          <a:r>
            <a:rPr lang="hr-HR" sz="2000" dirty="0"/>
            <a:t>Ugraditi slike</a:t>
          </a:r>
        </a:p>
      </dgm:t>
    </dgm:pt>
    <dgm:pt modelId="{0DD69560-3CFD-4C27-AF81-D104AE5C5E03}" type="parTrans" cxnId="{6B6C5662-8DEF-48AF-B05F-A6491F9F28E0}">
      <dgm:prSet/>
      <dgm:spPr/>
      <dgm:t>
        <a:bodyPr/>
        <a:lstStyle/>
        <a:p>
          <a:endParaRPr lang="hr-HR" sz="2000"/>
        </a:p>
      </dgm:t>
    </dgm:pt>
    <dgm:pt modelId="{0EAFFA53-75CD-44D3-9003-88E9CCE972AC}" type="sibTrans" cxnId="{6B6C5662-8DEF-48AF-B05F-A6491F9F28E0}">
      <dgm:prSet/>
      <dgm:spPr/>
      <dgm:t>
        <a:bodyPr/>
        <a:lstStyle/>
        <a:p>
          <a:endParaRPr lang="hr-HR" sz="2000"/>
        </a:p>
      </dgm:t>
    </dgm:pt>
    <dgm:pt modelId="{847CCDCD-2AA3-45F4-8450-C2804EC311AA}">
      <dgm:prSet phldrT="[Tekst]" custT="1"/>
      <dgm:spPr/>
      <dgm:t>
        <a:bodyPr/>
        <a:lstStyle/>
        <a:p>
          <a:r>
            <a:rPr lang="hr-HR" sz="2000" dirty="0"/>
            <a:t>Izračunati udaljenosti</a:t>
          </a:r>
        </a:p>
      </dgm:t>
    </dgm:pt>
    <dgm:pt modelId="{509B01AF-4931-47C9-9290-AEFCAF96B302}" type="parTrans" cxnId="{EE1CB0CE-0E20-40A2-96F4-5B2574CC8A6F}">
      <dgm:prSet/>
      <dgm:spPr/>
      <dgm:t>
        <a:bodyPr/>
        <a:lstStyle/>
        <a:p>
          <a:endParaRPr lang="hr-HR" sz="2000"/>
        </a:p>
      </dgm:t>
    </dgm:pt>
    <dgm:pt modelId="{16262786-372E-4EB0-B5F0-10D6F7139CE1}" type="sibTrans" cxnId="{EE1CB0CE-0E20-40A2-96F4-5B2574CC8A6F}">
      <dgm:prSet/>
      <dgm:spPr/>
      <dgm:t>
        <a:bodyPr/>
        <a:lstStyle/>
        <a:p>
          <a:endParaRPr lang="hr-HR" sz="2000"/>
        </a:p>
      </dgm:t>
    </dgm:pt>
    <dgm:pt modelId="{FCAFAA37-6B06-4BAE-BC73-3DDA229B548F}">
      <dgm:prSet custT="1"/>
      <dgm:spPr/>
      <dgm:t>
        <a:bodyPr/>
        <a:lstStyle/>
        <a:p>
          <a:r>
            <a:rPr lang="hr-HR" sz="2000" dirty="0"/>
            <a:t>Hijerarhijsko </a:t>
          </a:r>
          <a:r>
            <a:rPr lang="hr-HR" sz="2000" dirty="0" err="1"/>
            <a:t>klasteriranje</a:t>
          </a:r>
          <a:endParaRPr lang="hr-HR" sz="2000" dirty="0"/>
        </a:p>
      </dgm:t>
    </dgm:pt>
    <dgm:pt modelId="{06416CD9-93DB-45D3-9A26-086507C2F964}" type="parTrans" cxnId="{B3146878-7C13-49DC-8630-A7EDB167D44C}">
      <dgm:prSet/>
      <dgm:spPr/>
      <dgm:t>
        <a:bodyPr/>
        <a:lstStyle/>
        <a:p>
          <a:endParaRPr lang="hr-HR" sz="2000"/>
        </a:p>
      </dgm:t>
    </dgm:pt>
    <dgm:pt modelId="{B9898F2D-3CEC-49A4-8E0E-2B2A5D62B04C}" type="sibTrans" cxnId="{B3146878-7C13-49DC-8630-A7EDB167D44C}">
      <dgm:prSet/>
      <dgm:spPr/>
      <dgm:t>
        <a:bodyPr/>
        <a:lstStyle/>
        <a:p>
          <a:endParaRPr lang="hr-HR" sz="2000"/>
        </a:p>
      </dgm:t>
    </dgm:pt>
    <dgm:pt modelId="{4095A383-E491-42CA-B444-19DDF5F56416}">
      <dgm:prSet custT="1"/>
      <dgm:spPr/>
      <dgm:t>
        <a:bodyPr/>
        <a:lstStyle/>
        <a:p>
          <a:r>
            <a:rPr lang="hr-HR" sz="2000" dirty="0"/>
            <a:t>Logistička regresija</a:t>
          </a:r>
        </a:p>
      </dgm:t>
    </dgm:pt>
    <dgm:pt modelId="{F2FCC241-3014-41F5-9A88-7D5219B4CC4D}" type="parTrans" cxnId="{728388FC-30BA-40CB-9AEC-FA3AC2EE500D}">
      <dgm:prSet/>
      <dgm:spPr/>
      <dgm:t>
        <a:bodyPr/>
        <a:lstStyle/>
        <a:p>
          <a:endParaRPr lang="hr-HR" sz="2000"/>
        </a:p>
      </dgm:t>
    </dgm:pt>
    <dgm:pt modelId="{AAF76E19-2EE0-42E5-B4B6-EFF0FD733C9E}" type="sibTrans" cxnId="{728388FC-30BA-40CB-9AEC-FA3AC2EE500D}">
      <dgm:prSet/>
      <dgm:spPr/>
      <dgm:t>
        <a:bodyPr/>
        <a:lstStyle/>
        <a:p>
          <a:endParaRPr lang="hr-HR" sz="2000"/>
        </a:p>
      </dgm:t>
    </dgm:pt>
    <dgm:pt modelId="{E23128A8-FBE1-47DA-9B0F-AD6B73CB31C4}">
      <dgm:prSet custT="1"/>
      <dgm:spPr/>
      <dgm:t>
        <a:bodyPr/>
        <a:lstStyle/>
        <a:p>
          <a:r>
            <a:rPr lang="hr-HR" sz="2000" dirty="0"/>
            <a:t>testirati</a:t>
          </a:r>
        </a:p>
      </dgm:t>
    </dgm:pt>
    <dgm:pt modelId="{D1C7AA4B-AF0C-4D02-8AA5-7B501EB4D60B}" type="parTrans" cxnId="{00A9B4FD-DA05-40B1-9E07-47B225C0F075}">
      <dgm:prSet/>
      <dgm:spPr/>
      <dgm:t>
        <a:bodyPr/>
        <a:lstStyle/>
        <a:p>
          <a:endParaRPr lang="hr-HR" sz="2000"/>
        </a:p>
      </dgm:t>
    </dgm:pt>
    <dgm:pt modelId="{B588E4C5-A9F7-4BB5-8B8B-4B5421091A6C}" type="sibTrans" cxnId="{00A9B4FD-DA05-40B1-9E07-47B225C0F075}">
      <dgm:prSet/>
      <dgm:spPr/>
      <dgm:t>
        <a:bodyPr/>
        <a:lstStyle/>
        <a:p>
          <a:endParaRPr lang="hr-HR" sz="2000"/>
        </a:p>
      </dgm:t>
    </dgm:pt>
    <dgm:pt modelId="{B190D5DE-937C-4636-9DBB-F11BC35F23C3}">
      <dgm:prSet custT="1"/>
      <dgm:spPr/>
      <dgm:t>
        <a:bodyPr/>
        <a:lstStyle/>
        <a:p>
          <a:r>
            <a:rPr lang="hr-HR" sz="2000" dirty="0"/>
            <a:t>Prikazati pogreške</a:t>
          </a:r>
        </a:p>
      </dgm:t>
    </dgm:pt>
    <dgm:pt modelId="{D196FF85-7DDE-424D-805E-75D53B6BE24C}" type="parTrans" cxnId="{1C6AC87A-6630-451C-8BEF-766F15300F59}">
      <dgm:prSet/>
      <dgm:spPr/>
      <dgm:t>
        <a:bodyPr/>
        <a:lstStyle/>
        <a:p>
          <a:endParaRPr lang="hr-HR" sz="2000"/>
        </a:p>
      </dgm:t>
    </dgm:pt>
    <dgm:pt modelId="{F099BE72-E482-4D71-864B-FD316C2842BC}" type="sibTrans" cxnId="{1C6AC87A-6630-451C-8BEF-766F15300F59}">
      <dgm:prSet/>
      <dgm:spPr/>
      <dgm:t>
        <a:bodyPr/>
        <a:lstStyle/>
        <a:p>
          <a:endParaRPr lang="hr-HR" sz="2000"/>
        </a:p>
      </dgm:t>
    </dgm:pt>
    <dgm:pt modelId="{781585D9-FB1E-4D1E-8990-C7846560FEA5}">
      <dgm:prSet phldrT="[Tekst]" custT="1"/>
      <dgm:spPr/>
      <dgm:t>
        <a:bodyPr/>
        <a:lstStyle/>
        <a:p>
          <a:r>
            <a:rPr lang="hr-HR" sz="2000" dirty="0"/>
            <a:t>Učitati slike</a:t>
          </a:r>
        </a:p>
      </dgm:t>
    </dgm:pt>
    <dgm:pt modelId="{E1B69530-20D9-4B81-919B-BB19E708EB1B}" type="sibTrans" cxnId="{C1ABC3F3-B5D9-4EEF-8187-F7B70E65952F}">
      <dgm:prSet/>
      <dgm:spPr/>
      <dgm:t>
        <a:bodyPr/>
        <a:lstStyle/>
        <a:p>
          <a:endParaRPr lang="hr-HR" sz="2000"/>
        </a:p>
      </dgm:t>
    </dgm:pt>
    <dgm:pt modelId="{4D071601-80CD-4176-B11E-67B5D6637506}" type="parTrans" cxnId="{C1ABC3F3-B5D9-4EEF-8187-F7B70E65952F}">
      <dgm:prSet/>
      <dgm:spPr/>
      <dgm:t>
        <a:bodyPr/>
        <a:lstStyle/>
        <a:p>
          <a:endParaRPr lang="hr-HR" sz="2000"/>
        </a:p>
      </dgm:t>
    </dgm:pt>
    <dgm:pt modelId="{6ADB04C9-EC7F-4A7B-9B12-A7786503CC12}" type="pres">
      <dgm:prSet presAssocID="{92E2D194-D9D8-4571-886E-2B3A46E9806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5C7F222-1C4A-4F6E-9FE3-2B9D085D3390}" type="pres">
      <dgm:prSet presAssocID="{781585D9-FB1E-4D1E-8990-C7846560FEA5}" presName="horFlow" presStyleCnt="0"/>
      <dgm:spPr/>
    </dgm:pt>
    <dgm:pt modelId="{F7958EC3-15EC-4860-8F94-CE1BF8C26EEF}" type="pres">
      <dgm:prSet presAssocID="{781585D9-FB1E-4D1E-8990-C7846560FEA5}" presName="bigChev" presStyleLbl="node1" presStyleIdx="0" presStyleCnt="7" custScaleX="122911"/>
      <dgm:spPr/>
    </dgm:pt>
    <dgm:pt modelId="{7BD63592-3D75-440C-8273-E23741390B2E}" type="pres">
      <dgm:prSet presAssocID="{781585D9-FB1E-4D1E-8990-C7846560FEA5}" presName="vSp" presStyleCnt="0"/>
      <dgm:spPr/>
    </dgm:pt>
    <dgm:pt modelId="{E64CC683-3484-4D1E-96BF-AA1B2C218546}" type="pres">
      <dgm:prSet presAssocID="{587BD789-808F-4EB1-96E3-5BC0786E0B31}" presName="horFlow" presStyleCnt="0"/>
      <dgm:spPr/>
    </dgm:pt>
    <dgm:pt modelId="{B182C39D-E4A8-4C79-8C40-5FF0D3873572}" type="pres">
      <dgm:prSet presAssocID="{587BD789-808F-4EB1-96E3-5BC0786E0B31}" presName="bigChev" presStyleLbl="node1" presStyleIdx="1" presStyleCnt="7" custScaleX="140693"/>
      <dgm:spPr/>
    </dgm:pt>
    <dgm:pt modelId="{AAFE2F9D-F70E-421D-8118-53447B71A0D7}" type="pres">
      <dgm:prSet presAssocID="{587BD789-808F-4EB1-96E3-5BC0786E0B31}" presName="vSp" presStyleCnt="0"/>
      <dgm:spPr/>
    </dgm:pt>
    <dgm:pt modelId="{2DF45B91-CD45-4882-B605-210A11C6D300}" type="pres">
      <dgm:prSet presAssocID="{847CCDCD-2AA3-45F4-8450-C2804EC311AA}" presName="horFlow" presStyleCnt="0"/>
      <dgm:spPr/>
    </dgm:pt>
    <dgm:pt modelId="{61934065-15FC-477F-9EE7-95AFB44EA700}" type="pres">
      <dgm:prSet presAssocID="{847CCDCD-2AA3-45F4-8450-C2804EC311AA}" presName="bigChev" presStyleLbl="node1" presStyleIdx="2" presStyleCnt="7" custScaleX="154768"/>
      <dgm:spPr/>
    </dgm:pt>
    <dgm:pt modelId="{CE1FAA90-7489-4DCD-A53F-4F350634255F}" type="pres">
      <dgm:prSet presAssocID="{847CCDCD-2AA3-45F4-8450-C2804EC311AA}" presName="vSp" presStyleCnt="0"/>
      <dgm:spPr/>
    </dgm:pt>
    <dgm:pt modelId="{C7B658C0-1754-4BD9-92B2-986A4BA226AE}" type="pres">
      <dgm:prSet presAssocID="{FCAFAA37-6B06-4BAE-BC73-3DDA229B548F}" presName="horFlow" presStyleCnt="0"/>
      <dgm:spPr/>
    </dgm:pt>
    <dgm:pt modelId="{69982CDB-1673-45D2-80B1-956C73E6FDD2}" type="pres">
      <dgm:prSet presAssocID="{FCAFAA37-6B06-4BAE-BC73-3DDA229B548F}" presName="bigChev" presStyleLbl="node1" presStyleIdx="3" presStyleCnt="7" custScaleX="167396"/>
      <dgm:spPr/>
    </dgm:pt>
    <dgm:pt modelId="{6657B383-2F19-435A-BEF2-44901AFCE6C2}" type="pres">
      <dgm:prSet presAssocID="{FCAFAA37-6B06-4BAE-BC73-3DDA229B548F}" presName="vSp" presStyleCnt="0"/>
      <dgm:spPr/>
    </dgm:pt>
    <dgm:pt modelId="{AEA07A13-7BF7-45A2-8736-FBA840FFB9F0}" type="pres">
      <dgm:prSet presAssocID="{4095A383-E491-42CA-B444-19DDF5F56416}" presName="horFlow" presStyleCnt="0"/>
      <dgm:spPr/>
    </dgm:pt>
    <dgm:pt modelId="{5DDF5FF1-CD15-4949-9FB2-EC751CD49C65}" type="pres">
      <dgm:prSet presAssocID="{4095A383-E491-42CA-B444-19DDF5F56416}" presName="bigChev" presStyleLbl="node1" presStyleIdx="4" presStyleCnt="7" custScaleX="193903"/>
      <dgm:spPr/>
    </dgm:pt>
    <dgm:pt modelId="{80D0CAC4-1367-4779-8B19-B60E4527A34D}" type="pres">
      <dgm:prSet presAssocID="{4095A383-E491-42CA-B444-19DDF5F56416}" presName="vSp" presStyleCnt="0"/>
      <dgm:spPr/>
    </dgm:pt>
    <dgm:pt modelId="{7598F172-BAF0-4A19-BF9F-A2C5527D67AB}" type="pres">
      <dgm:prSet presAssocID="{E23128A8-FBE1-47DA-9B0F-AD6B73CB31C4}" presName="horFlow" presStyleCnt="0"/>
      <dgm:spPr/>
    </dgm:pt>
    <dgm:pt modelId="{7BFF5447-1DDE-41EB-AA5F-D6A3D01CE359}" type="pres">
      <dgm:prSet presAssocID="{E23128A8-FBE1-47DA-9B0F-AD6B73CB31C4}" presName="bigChev" presStyleLbl="node1" presStyleIdx="5" presStyleCnt="7" custScaleX="215145"/>
      <dgm:spPr/>
    </dgm:pt>
    <dgm:pt modelId="{F987667A-5501-4222-A2E4-6D3D4324630C}" type="pres">
      <dgm:prSet presAssocID="{E23128A8-FBE1-47DA-9B0F-AD6B73CB31C4}" presName="vSp" presStyleCnt="0"/>
      <dgm:spPr/>
    </dgm:pt>
    <dgm:pt modelId="{E61D7C00-4299-4E7A-B1F9-1F9C993AF54F}" type="pres">
      <dgm:prSet presAssocID="{B190D5DE-937C-4636-9DBB-F11BC35F23C3}" presName="horFlow" presStyleCnt="0"/>
      <dgm:spPr/>
    </dgm:pt>
    <dgm:pt modelId="{E1F1FB36-B227-42F9-8880-0858F215FE63}" type="pres">
      <dgm:prSet presAssocID="{B190D5DE-937C-4636-9DBB-F11BC35F23C3}" presName="bigChev" presStyleLbl="node1" presStyleIdx="6" presStyleCnt="7" custScaleX="243372"/>
      <dgm:spPr/>
    </dgm:pt>
  </dgm:ptLst>
  <dgm:cxnLst>
    <dgm:cxn modelId="{DDA87515-434A-4E95-A98C-6C008E7711AE}" type="presOf" srcId="{781585D9-FB1E-4D1E-8990-C7846560FEA5}" destId="{F7958EC3-15EC-4860-8F94-CE1BF8C26EEF}" srcOrd="0" destOrd="0" presId="urn:microsoft.com/office/officeart/2005/8/layout/lProcess3"/>
    <dgm:cxn modelId="{6B6C5662-8DEF-48AF-B05F-A6491F9F28E0}" srcId="{92E2D194-D9D8-4571-886E-2B3A46E98063}" destId="{587BD789-808F-4EB1-96E3-5BC0786E0B31}" srcOrd="1" destOrd="0" parTransId="{0DD69560-3CFD-4C27-AF81-D104AE5C5E03}" sibTransId="{0EAFFA53-75CD-44D3-9003-88E9CCE972AC}"/>
    <dgm:cxn modelId="{FC367867-7980-4A67-BA7F-BCF7811D7BC8}" type="presOf" srcId="{E23128A8-FBE1-47DA-9B0F-AD6B73CB31C4}" destId="{7BFF5447-1DDE-41EB-AA5F-D6A3D01CE359}" srcOrd="0" destOrd="0" presId="urn:microsoft.com/office/officeart/2005/8/layout/lProcess3"/>
    <dgm:cxn modelId="{34649669-A00A-4C67-A2F6-A7098944C148}" type="presOf" srcId="{587BD789-808F-4EB1-96E3-5BC0786E0B31}" destId="{B182C39D-E4A8-4C79-8C40-5FF0D3873572}" srcOrd="0" destOrd="0" presId="urn:microsoft.com/office/officeart/2005/8/layout/lProcess3"/>
    <dgm:cxn modelId="{CB72086C-DB44-47BA-A04E-A6A2D9CD2C3D}" type="presOf" srcId="{92E2D194-D9D8-4571-886E-2B3A46E98063}" destId="{6ADB04C9-EC7F-4A7B-9B12-A7786503CC12}" srcOrd="0" destOrd="0" presId="urn:microsoft.com/office/officeart/2005/8/layout/lProcess3"/>
    <dgm:cxn modelId="{B3146878-7C13-49DC-8630-A7EDB167D44C}" srcId="{92E2D194-D9D8-4571-886E-2B3A46E98063}" destId="{FCAFAA37-6B06-4BAE-BC73-3DDA229B548F}" srcOrd="3" destOrd="0" parTransId="{06416CD9-93DB-45D3-9A26-086507C2F964}" sibTransId="{B9898F2D-3CEC-49A4-8E0E-2B2A5D62B04C}"/>
    <dgm:cxn modelId="{1C6AC87A-6630-451C-8BEF-766F15300F59}" srcId="{92E2D194-D9D8-4571-886E-2B3A46E98063}" destId="{B190D5DE-937C-4636-9DBB-F11BC35F23C3}" srcOrd="6" destOrd="0" parTransId="{D196FF85-7DDE-424D-805E-75D53B6BE24C}" sibTransId="{F099BE72-E482-4D71-864B-FD316C2842BC}"/>
    <dgm:cxn modelId="{D1FFC5B2-4A87-43A3-9E44-2A28DD2A734D}" type="presOf" srcId="{FCAFAA37-6B06-4BAE-BC73-3DDA229B548F}" destId="{69982CDB-1673-45D2-80B1-956C73E6FDD2}" srcOrd="0" destOrd="0" presId="urn:microsoft.com/office/officeart/2005/8/layout/lProcess3"/>
    <dgm:cxn modelId="{EE1CB0CE-0E20-40A2-96F4-5B2574CC8A6F}" srcId="{92E2D194-D9D8-4571-886E-2B3A46E98063}" destId="{847CCDCD-2AA3-45F4-8450-C2804EC311AA}" srcOrd="2" destOrd="0" parTransId="{509B01AF-4931-47C9-9290-AEFCAF96B302}" sibTransId="{16262786-372E-4EB0-B5F0-10D6F7139CE1}"/>
    <dgm:cxn modelId="{2B196EED-E8BF-45FB-A5FA-78B43A45BA7E}" type="presOf" srcId="{847CCDCD-2AA3-45F4-8450-C2804EC311AA}" destId="{61934065-15FC-477F-9EE7-95AFB44EA700}" srcOrd="0" destOrd="0" presId="urn:microsoft.com/office/officeart/2005/8/layout/lProcess3"/>
    <dgm:cxn modelId="{041E30EF-9596-4012-A2FD-DA1CC17863CD}" type="presOf" srcId="{4095A383-E491-42CA-B444-19DDF5F56416}" destId="{5DDF5FF1-CD15-4949-9FB2-EC751CD49C65}" srcOrd="0" destOrd="0" presId="urn:microsoft.com/office/officeart/2005/8/layout/lProcess3"/>
    <dgm:cxn modelId="{C1ABC3F3-B5D9-4EEF-8187-F7B70E65952F}" srcId="{92E2D194-D9D8-4571-886E-2B3A46E98063}" destId="{781585D9-FB1E-4D1E-8990-C7846560FEA5}" srcOrd="0" destOrd="0" parTransId="{4D071601-80CD-4176-B11E-67B5D6637506}" sibTransId="{E1B69530-20D9-4B81-919B-BB19E708EB1B}"/>
    <dgm:cxn modelId="{EB55D1F3-3CB2-4E98-91BE-3C80DF4E0CA1}" type="presOf" srcId="{B190D5DE-937C-4636-9DBB-F11BC35F23C3}" destId="{E1F1FB36-B227-42F9-8880-0858F215FE63}" srcOrd="0" destOrd="0" presId="urn:microsoft.com/office/officeart/2005/8/layout/lProcess3"/>
    <dgm:cxn modelId="{728388FC-30BA-40CB-9AEC-FA3AC2EE500D}" srcId="{92E2D194-D9D8-4571-886E-2B3A46E98063}" destId="{4095A383-E491-42CA-B444-19DDF5F56416}" srcOrd="4" destOrd="0" parTransId="{F2FCC241-3014-41F5-9A88-7D5219B4CC4D}" sibTransId="{AAF76E19-2EE0-42E5-B4B6-EFF0FD733C9E}"/>
    <dgm:cxn modelId="{00A9B4FD-DA05-40B1-9E07-47B225C0F075}" srcId="{92E2D194-D9D8-4571-886E-2B3A46E98063}" destId="{E23128A8-FBE1-47DA-9B0F-AD6B73CB31C4}" srcOrd="5" destOrd="0" parTransId="{D1C7AA4B-AF0C-4D02-8AA5-7B501EB4D60B}" sibTransId="{B588E4C5-A9F7-4BB5-8B8B-4B5421091A6C}"/>
    <dgm:cxn modelId="{B12B7B81-ACDD-41A5-9D95-FFE300851F9A}" type="presParOf" srcId="{6ADB04C9-EC7F-4A7B-9B12-A7786503CC12}" destId="{85C7F222-1C4A-4F6E-9FE3-2B9D085D3390}" srcOrd="0" destOrd="0" presId="urn:microsoft.com/office/officeart/2005/8/layout/lProcess3"/>
    <dgm:cxn modelId="{00ACADAE-EE51-45C8-B154-2C58B81636C0}" type="presParOf" srcId="{85C7F222-1C4A-4F6E-9FE3-2B9D085D3390}" destId="{F7958EC3-15EC-4860-8F94-CE1BF8C26EEF}" srcOrd="0" destOrd="0" presId="urn:microsoft.com/office/officeart/2005/8/layout/lProcess3"/>
    <dgm:cxn modelId="{7813D649-40DB-4B64-9B5E-476943495EF3}" type="presParOf" srcId="{6ADB04C9-EC7F-4A7B-9B12-A7786503CC12}" destId="{7BD63592-3D75-440C-8273-E23741390B2E}" srcOrd="1" destOrd="0" presId="urn:microsoft.com/office/officeart/2005/8/layout/lProcess3"/>
    <dgm:cxn modelId="{C45AE9D0-AF07-4DCF-A4C8-D52A8E3131FF}" type="presParOf" srcId="{6ADB04C9-EC7F-4A7B-9B12-A7786503CC12}" destId="{E64CC683-3484-4D1E-96BF-AA1B2C218546}" srcOrd="2" destOrd="0" presId="urn:microsoft.com/office/officeart/2005/8/layout/lProcess3"/>
    <dgm:cxn modelId="{F2A5E971-7C82-4AAF-9437-9D05BDE2249E}" type="presParOf" srcId="{E64CC683-3484-4D1E-96BF-AA1B2C218546}" destId="{B182C39D-E4A8-4C79-8C40-5FF0D3873572}" srcOrd="0" destOrd="0" presId="urn:microsoft.com/office/officeart/2005/8/layout/lProcess3"/>
    <dgm:cxn modelId="{3BA98E88-72DC-4F46-BB6F-63C4498EF1BD}" type="presParOf" srcId="{6ADB04C9-EC7F-4A7B-9B12-A7786503CC12}" destId="{AAFE2F9D-F70E-421D-8118-53447B71A0D7}" srcOrd="3" destOrd="0" presId="urn:microsoft.com/office/officeart/2005/8/layout/lProcess3"/>
    <dgm:cxn modelId="{2B9299C4-6B03-40B2-BEB1-8BFA4C0EED49}" type="presParOf" srcId="{6ADB04C9-EC7F-4A7B-9B12-A7786503CC12}" destId="{2DF45B91-CD45-4882-B605-210A11C6D300}" srcOrd="4" destOrd="0" presId="urn:microsoft.com/office/officeart/2005/8/layout/lProcess3"/>
    <dgm:cxn modelId="{77EA4CAF-CF66-490F-93B9-DA68A57329E9}" type="presParOf" srcId="{2DF45B91-CD45-4882-B605-210A11C6D300}" destId="{61934065-15FC-477F-9EE7-95AFB44EA700}" srcOrd="0" destOrd="0" presId="urn:microsoft.com/office/officeart/2005/8/layout/lProcess3"/>
    <dgm:cxn modelId="{69B9A565-C932-4AAC-82A1-F30C66D43324}" type="presParOf" srcId="{6ADB04C9-EC7F-4A7B-9B12-A7786503CC12}" destId="{CE1FAA90-7489-4DCD-A53F-4F350634255F}" srcOrd="5" destOrd="0" presId="urn:microsoft.com/office/officeart/2005/8/layout/lProcess3"/>
    <dgm:cxn modelId="{D8360412-13A2-409C-9EA1-FA84D7739F8D}" type="presParOf" srcId="{6ADB04C9-EC7F-4A7B-9B12-A7786503CC12}" destId="{C7B658C0-1754-4BD9-92B2-986A4BA226AE}" srcOrd="6" destOrd="0" presId="urn:microsoft.com/office/officeart/2005/8/layout/lProcess3"/>
    <dgm:cxn modelId="{AC282069-1D3A-4856-ADF6-F0B5525E55EB}" type="presParOf" srcId="{C7B658C0-1754-4BD9-92B2-986A4BA226AE}" destId="{69982CDB-1673-45D2-80B1-956C73E6FDD2}" srcOrd="0" destOrd="0" presId="urn:microsoft.com/office/officeart/2005/8/layout/lProcess3"/>
    <dgm:cxn modelId="{FAE4FFC6-0CC2-4F75-924F-0A8FE7876F98}" type="presParOf" srcId="{6ADB04C9-EC7F-4A7B-9B12-A7786503CC12}" destId="{6657B383-2F19-435A-BEF2-44901AFCE6C2}" srcOrd="7" destOrd="0" presId="urn:microsoft.com/office/officeart/2005/8/layout/lProcess3"/>
    <dgm:cxn modelId="{A0E874E0-CC67-4287-AD15-D6C4925BFCF2}" type="presParOf" srcId="{6ADB04C9-EC7F-4A7B-9B12-A7786503CC12}" destId="{AEA07A13-7BF7-45A2-8736-FBA840FFB9F0}" srcOrd="8" destOrd="0" presId="urn:microsoft.com/office/officeart/2005/8/layout/lProcess3"/>
    <dgm:cxn modelId="{7726D6E9-D217-4459-B6D0-F6FF8882F3BC}" type="presParOf" srcId="{AEA07A13-7BF7-45A2-8736-FBA840FFB9F0}" destId="{5DDF5FF1-CD15-4949-9FB2-EC751CD49C65}" srcOrd="0" destOrd="0" presId="urn:microsoft.com/office/officeart/2005/8/layout/lProcess3"/>
    <dgm:cxn modelId="{45F4FF58-36A7-41AB-859B-8225F4982091}" type="presParOf" srcId="{6ADB04C9-EC7F-4A7B-9B12-A7786503CC12}" destId="{80D0CAC4-1367-4779-8B19-B60E4527A34D}" srcOrd="9" destOrd="0" presId="urn:microsoft.com/office/officeart/2005/8/layout/lProcess3"/>
    <dgm:cxn modelId="{0C61D6EB-31D0-43B0-9B38-98C4D4E3E5AD}" type="presParOf" srcId="{6ADB04C9-EC7F-4A7B-9B12-A7786503CC12}" destId="{7598F172-BAF0-4A19-BF9F-A2C5527D67AB}" srcOrd="10" destOrd="0" presId="urn:microsoft.com/office/officeart/2005/8/layout/lProcess3"/>
    <dgm:cxn modelId="{E9D12464-CF46-4718-8FFF-39F3C356DE39}" type="presParOf" srcId="{7598F172-BAF0-4A19-BF9F-A2C5527D67AB}" destId="{7BFF5447-1DDE-41EB-AA5F-D6A3D01CE359}" srcOrd="0" destOrd="0" presId="urn:microsoft.com/office/officeart/2005/8/layout/lProcess3"/>
    <dgm:cxn modelId="{F89DAD87-AF4F-48CC-BFEC-D03190C59BA6}" type="presParOf" srcId="{6ADB04C9-EC7F-4A7B-9B12-A7786503CC12}" destId="{F987667A-5501-4222-A2E4-6D3D4324630C}" srcOrd="11" destOrd="0" presId="urn:microsoft.com/office/officeart/2005/8/layout/lProcess3"/>
    <dgm:cxn modelId="{265AD128-21A6-460C-8D15-4B73E34A39C0}" type="presParOf" srcId="{6ADB04C9-EC7F-4A7B-9B12-A7786503CC12}" destId="{E61D7C00-4299-4E7A-B1F9-1F9C993AF54F}" srcOrd="12" destOrd="0" presId="urn:microsoft.com/office/officeart/2005/8/layout/lProcess3"/>
    <dgm:cxn modelId="{C8D29B03-11EA-4279-B360-D4B8277E6BF3}" type="presParOf" srcId="{E61D7C00-4299-4E7A-B1F9-1F9C993AF54F}" destId="{E1F1FB36-B227-42F9-8880-0858F215FE63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DF4CC0-A665-4B5E-85FC-AA648B075AEB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</dgm:pt>
    <dgm:pt modelId="{C29AD157-EF65-4EA6-9C5C-6DDC510504D8}">
      <dgm:prSet phldrT="[Tekst]"/>
      <dgm:spPr/>
      <dgm:t>
        <a:bodyPr/>
        <a:lstStyle/>
        <a:p>
          <a:r>
            <a:rPr lang="hr-HR" dirty="0"/>
            <a:t>vodeni</a:t>
          </a:r>
        </a:p>
      </dgm:t>
    </dgm:pt>
    <dgm:pt modelId="{DE47AEB3-7772-4057-89D3-4DBB34A309DE}" type="parTrans" cxnId="{E3CA88BA-7239-46A6-A51E-B0E7A5614A2E}">
      <dgm:prSet/>
      <dgm:spPr/>
      <dgm:t>
        <a:bodyPr/>
        <a:lstStyle/>
        <a:p>
          <a:endParaRPr lang="hr-HR"/>
        </a:p>
      </dgm:t>
    </dgm:pt>
    <dgm:pt modelId="{568A154D-AE2E-47E2-B563-455C8DA733A7}" type="sibTrans" cxnId="{E3CA88BA-7239-46A6-A51E-B0E7A5614A2E}">
      <dgm:prSet/>
      <dgm:spPr/>
      <dgm:t>
        <a:bodyPr/>
        <a:lstStyle/>
        <a:p>
          <a:endParaRPr lang="hr-HR"/>
        </a:p>
      </dgm:t>
    </dgm:pt>
    <dgm:pt modelId="{70C87C94-C7A1-4597-823D-7E2E0C79802F}">
      <dgm:prSet phldrT="[Tekst]"/>
      <dgm:spPr/>
      <dgm:t>
        <a:bodyPr/>
        <a:lstStyle/>
        <a:p>
          <a:r>
            <a:rPr lang="hr-HR" dirty="0"/>
            <a:t>tundra</a:t>
          </a:r>
        </a:p>
      </dgm:t>
    </dgm:pt>
    <dgm:pt modelId="{E7592850-AD29-4F3B-A1F7-C800F4497C3F}" type="parTrans" cxnId="{7861C9FF-0C24-45C6-82D6-CDEE51065E73}">
      <dgm:prSet/>
      <dgm:spPr/>
      <dgm:t>
        <a:bodyPr/>
        <a:lstStyle/>
        <a:p>
          <a:endParaRPr lang="hr-HR"/>
        </a:p>
      </dgm:t>
    </dgm:pt>
    <dgm:pt modelId="{3056AB09-8C51-4B5F-920C-6B2F575CAF31}" type="sibTrans" cxnId="{7861C9FF-0C24-45C6-82D6-CDEE51065E73}">
      <dgm:prSet/>
      <dgm:spPr/>
      <dgm:t>
        <a:bodyPr/>
        <a:lstStyle/>
        <a:p>
          <a:endParaRPr lang="hr-HR"/>
        </a:p>
      </dgm:t>
    </dgm:pt>
    <dgm:pt modelId="{2360C8F0-5E39-455F-843E-15CA102663B0}">
      <dgm:prSet phldrT="[Tekst]"/>
      <dgm:spPr/>
      <dgm:t>
        <a:bodyPr/>
        <a:lstStyle/>
        <a:p>
          <a:r>
            <a:rPr lang="hr-HR" dirty="0"/>
            <a:t>travnjački</a:t>
          </a:r>
        </a:p>
      </dgm:t>
    </dgm:pt>
    <dgm:pt modelId="{545B8448-8423-44BE-BFE6-A823FC066FA6}" type="parTrans" cxnId="{1E90CD11-C01D-4B34-8DBA-EE70AFBFEBBD}">
      <dgm:prSet/>
      <dgm:spPr/>
      <dgm:t>
        <a:bodyPr/>
        <a:lstStyle/>
        <a:p>
          <a:endParaRPr lang="hr-HR"/>
        </a:p>
      </dgm:t>
    </dgm:pt>
    <dgm:pt modelId="{9438F58C-490C-47B8-AA4D-2C4A4A94DBE6}" type="sibTrans" cxnId="{1E90CD11-C01D-4B34-8DBA-EE70AFBFEBBD}">
      <dgm:prSet/>
      <dgm:spPr/>
      <dgm:t>
        <a:bodyPr/>
        <a:lstStyle/>
        <a:p>
          <a:endParaRPr lang="hr-HR"/>
        </a:p>
      </dgm:t>
    </dgm:pt>
    <dgm:pt modelId="{D834D9C3-22E4-4F9F-9C64-441622C2D2E8}" type="pres">
      <dgm:prSet presAssocID="{EEDF4CC0-A665-4B5E-85FC-AA648B075AEB}" presName="linearFlow" presStyleCnt="0">
        <dgm:presLayoutVars>
          <dgm:dir/>
          <dgm:resizeHandles val="exact"/>
        </dgm:presLayoutVars>
      </dgm:prSet>
      <dgm:spPr/>
    </dgm:pt>
    <dgm:pt modelId="{6DBCCDA0-63E2-4172-8123-3016701137E6}" type="pres">
      <dgm:prSet presAssocID="{C29AD157-EF65-4EA6-9C5C-6DDC510504D8}" presName="composite" presStyleCnt="0"/>
      <dgm:spPr/>
    </dgm:pt>
    <dgm:pt modelId="{244A1F93-160B-45AB-953F-8FBB08554D56}" type="pres">
      <dgm:prSet presAssocID="{C29AD157-EF65-4EA6-9C5C-6DDC510504D8}" presName="imgShp" presStyleLbl="fgImgPlace1" presStyleIdx="0" presStyleCnt="3"/>
      <dgm:spPr/>
    </dgm:pt>
    <dgm:pt modelId="{170754AA-8F19-4898-B4F4-D4F739E7796B}" type="pres">
      <dgm:prSet presAssocID="{C29AD157-EF65-4EA6-9C5C-6DDC510504D8}" presName="txShp" presStyleLbl="node1" presStyleIdx="0" presStyleCnt="3">
        <dgm:presLayoutVars>
          <dgm:bulletEnabled val="1"/>
        </dgm:presLayoutVars>
      </dgm:prSet>
      <dgm:spPr/>
    </dgm:pt>
    <dgm:pt modelId="{ED36AD14-C353-4DCB-B9A4-6F05B43672D0}" type="pres">
      <dgm:prSet presAssocID="{568A154D-AE2E-47E2-B563-455C8DA733A7}" presName="spacing" presStyleCnt="0"/>
      <dgm:spPr/>
    </dgm:pt>
    <dgm:pt modelId="{7544D1E4-C64C-4DC8-ACA7-E49DD7ECDB6B}" type="pres">
      <dgm:prSet presAssocID="{70C87C94-C7A1-4597-823D-7E2E0C79802F}" presName="composite" presStyleCnt="0"/>
      <dgm:spPr/>
    </dgm:pt>
    <dgm:pt modelId="{ED1CA566-2F56-4C97-B0F4-9ACB2D53AFE7}" type="pres">
      <dgm:prSet presAssocID="{70C87C94-C7A1-4597-823D-7E2E0C79802F}" presName="imgShp" presStyleLbl="fgImgPlace1" presStyleIdx="1" presStyleCnt="3"/>
      <dgm:spPr/>
    </dgm:pt>
    <dgm:pt modelId="{86C8A18D-4835-4D1A-AD8E-D0ACE908B970}" type="pres">
      <dgm:prSet presAssocID="{70C87C94-C7A1-4597-823D-7E2E0C79802F}" presName="txShp" presStyleLbl="node1" presStyleIdx="1" presStyleCnt="3">
        <dgm:presLayoutVars>
          <dgm:bulletEnabled val="1"/>
        </dgm:presLayoutVars>
      </dgm:prSet>
      <dgm:spPr/>
    </dgm:pt>
    <dgm:pt modelId="{9A91A8A2-58F4-48DB-A614-647B471DE6BE}" type="pres">
      <dgm:prSet presAssocID="{3056AB09-8C51-4B5F-920C-6B2F575CAF31}" presName="spacing" presStyleCnt="0"/>
      <dgm:spPr/>
    </dgm:pt>
    <dgm:pt modelId="{217AE3FE-C68B-4F37-AC9B-49B9A103065E}" type="pres">
      <dgm:prSet presAssocID="{2360C8F0-5E39-455F-843E-15CA102663B0}" presName="composite" presStyleCnt="0"/>
      <dgm:spPr/>
    </dgm:pt>
    <dgm:pt modelId="{7651CD1E-693C-4380-9AEF-308C82055493}" type="pres">
      <dgm:prSet presAssocID="{2360C8F0-5E39-455F-843E-15CA102663B0}" presName="imgShp" presStyleLbl="fgImgPlace1" presStyleIdx="2" presStyleCnt="3"/>
      <dgm:spPr/>
    </dgm:pt>
    <dgm:pt modelId="{86865E9E-E00A-4D28-8452-EAA6EF82620B}" type="pres">
      <dgm:prSet presAssocID="{2360C8F0-5E39-455F-843E-15CA102663B0}" presName="txShp" presStyleLbl="node1" presStyleIdx="2" presStyleCnt="3">
        <dgm:presLayoutVars>
          <dgm:bulletEnabled val="1"/>
        </dgm:presLayoutVars>
      </dgm:prSet>
      <dgm:spPr/>
    </dgm:pt>
  </dgm:ptLst>
  <dgm:cxnLst>
    <dgm:cxn modelId="{B8C72904-5A6A-4063-8841-AF5CF5755D31}" type="presOf" srcId="{2360C8F0-5E39-455F-843E-15CA102663B0}" destId="{86865E9E-E00A-4D28-8452-EAA6EF82620B}" srcOrd="0" destOrd="0" presId="urn:microsoft.com/office/officeart/2005/8/layout/vList3"/>
    <dgm:cxn modelId="{1E90CD11-C01D-4B34-8DBA-EE70AFBFEBBD}" srcId="{EEDF4CC0-A665-4B5E-85FC-AA648B075AEB}" destId="{2360C8F0-5E39-455F-843E-15CA102663B0}" srcOrd="2" destOrd="0" parTransId="{545B8448-8423-44BE-BFE6-A823FC066FA6}" sibTransId="{9438F58C-490C-47B8-AA4D-2C4A4A94DBE6}"/>
    <dgm:cxn modelId="{9128506D-EA7F-426E-838F-995EFAE2B27F}" type="presOf" srcId="{70C87C94-C7A1-4597-823D-7E2E0C79802F}" destId="{86C8A18D-4835-4D1A-AD8E-D0ACE908B970}" srcOrd="0" destOrd="0" presId="urn:microsoft.com/office/officeart/2005/8/layout/vList3"/>
    <dgm:cxn modelId="{E3CA88BA-7239-46A6-A51E-B0E7A5614A2E}" srcId="{EEDF4CC0-A665-4B5E-85FC-AA648B075AEB}" destId="{C29AD157-EF65-4EA6-9C5C-6DDC510504D8}" srcOrd="0" destOrd="0" parTransId="{DE47AEB3-7772-4057-89D3-4DBB34A309DE}" sibTransId="{568A154D-AE2E-47E2-B563-455C8DA733A7}"/>
    <dgm:cxn modelId="{3555A1BC-40BD-4D43-9DAE-724C67037765}" type="presOf" srcId="{EEDF4CC0-A665-4B5E-85FC-AA648B075AEB}" destId="{D834D9C3-22E4-4F9F-9C64-441622C2D2E8}" srcOrd="0" destOrd="0" presId="urn:microsoft.com/office/officeart/2005/8/layout/vList3"/>
    <dgm:cxn modelId="{7861C9FF-0C24-45C6-82D6-CDEE51065E73}" srcId="{EEDF4CC0-A665-4B5E-85FC-AA648B075AEB}" destId="{70C87C94-C7A1-4597-823D-7E2E0C79802F}" srcOrd="1" destOrd="0" parTransId="{E7592850-AD29-4F3B-A1F7-C800F4497C3F}" sibTransId="{3056AB09-8C51-4B5F-920C-6B2F575CAF31}"/>
    <dgm:cxn modelId="{DF8CD4FF-6B6F-419A-8E03-789115EBE101}" type="presOf" srcId="{C29AD157-EF65-4EA6-9C5C-6DDC510504D8}" destId="{170754AA-8F19-4898-B4F4-D4F739E7796B}" srcOrd="0" destOrd="0" presId="urn:microsoft.com/office/officeart/2005/8/layout/vList3"/>
    <dgm:cxn modelId="{14004BA9-9145-4A73-8E36-047C7D50DC98}" type="presParOf" srcId="{D834D9C3-22E4-4F9F-9C64-441622C2D2E8}" destId="{6DBCCDA0-63E2-4172-8123-3016701137E6}" srcOrd="0" destOrd="0" presId="urn:microsoft.com/office/officeart/2005/8/layout/vList3"/>
    <dgm:cxn modelId="{C9B0CC17-779F-4D5C-A211-62EB8FE29F52}" type="presParOf" srcId="{6DBCCDA0-63E2-4172-8123-3016701137E6}" destId="{244A1F93-160B-45AB-953F-8FBB08554D56}" srcOrd="0" destOrd="0" presId="urn:microsoft.com/office/officeart/2005/8/layout/vList3"/>
    <dgm:cxn modelId="{02FEE60A-3B71-42F2-9974-CAA173C7CEC7}" type="presParOf" srcId="{6DBCCDA0-63E2-4172-8123-3016701137E6}" destId="{170754AA-8F19-4898-B4F4-D4F739E7796B}" srcOrd="1" destOrd="0" presId="urn:microsoft.com/office/officeart/2005/8/layout/vList3"/>
    <dgm:cxn modelId="{200A2C5B-D07B-4EC2-A323-DBDCB0931E4E}" type="presParOf" srcId="{D834D9C3-22E4-4F9F-9C64-441622C2D2E8}" destId="{ED36AD14-C353-4DCB-B9A4-6F05B43672D0}" srcOrd="1" destOrd="0" presId="urn:microsoft.com/office/officeart/2005/8/layout/vList3"/>
    <dgm:cxn modelId="{380DB08B-E63D-411D-8659-99E354F96011}" type="presParOf" srcId="{D834D9C3-22E4-4F9F-9C64-441622C2D2E8}" destId="{7544D1E4-C64C-4DC8-ACA7-E49DD7ECDB6B}" srcOrd="2" destOrd="0" presId="urn:microsoft.com/office/officeart/2005/8/layout/vList3"/>
    <dgm:cxn modelId="{36131648-7088-49EA-994C-1D1C237E530C}" type="presParOf" srcId="{7544D1E4-C64C-4DC8-ACA7-E49DD7ECDB6B}" destId="{ED1CA566-2F56-4C97-B0F4-9ACB2D53AFE7}" srcOrd="0" destOrd="0" presId="urn:microsoft.com/office/officeart/2005/8/layout/vList3"/>
    <dgm:cxn modelId="{D4A05F7B-F9BA-4D6A-9D97-5118068AC3EC}" type="presParOf" srcId="{7544D1E4-C64C-4DC8-ACA7-E49DD7ECDB6B}" destId="{86C8A18D-4835-4D1A-AD8E-D0ACE908B970}" srcOrd="1" destOrd="0" presId="urn:microsoft.com/office/officeart/2005/8/layout/vList3"/>
    <dgm:cxn modelId="{F2F44B1F-5830-4344-B23A-6A8AD7D9D3B2}" type="presParOf" srcId="{D834D9C3-22E4-4F9F-9C64-441622C2D2E8}" destId="{9A91A8A2-58F4-48DB-A614-647B471DE6BE}" srcOrd="3" destOrd="0" presId="urn:microsoft.com/office/officeart/2005/8/layout/vList3"/>
    <dgm:cxn modelId="{DAB3C454-B160-4166-AD1D-C4CB938BCA07}" type="presParOf" srcId="{D834D9C3-22E4-4F9F-9C64-441622C2D2E8}" destId="{217AE3FE-C68B-4F37-AC9B-49B9A103065E}" srcOrd="4" destOrd="0" presId="urn:microsoft.com/office/officeart/2005/8/layout/vList3"/>
    <dgm:cxn modelId="{CFF750F2-DF6A-4F64-9C3D-5FC8A93C7BE4}" type="presParOf" srcId="{217AE3FE-C68B-4F37-AC9B-49B9A103065E}" destId="{7651CD1E-693C-4380-9AEF-308C82055493}" srcOrd="0" destOrd="0" presId="urn:microsoft.com/office/officeart/2005/8/layout/vList3"/>
    <dgm:cxn modelId="{6629DB0A-DAF1-4B6B-9577-19D30976CA0C}" type="presParOf" srcId="{217AE3FE-C68B-4F37-AC9B-49B9A103065E}" destId="{86865E9E-E00A-4D28-8452-EAA6EF82620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B43731-3AE9-4982-AF04-9F40E57B92AE}" type="doc">
      <dgm:prSet loTypeId="urn:microsoft.com/office/officeart/2005/8/layout/hierarchy2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hr-HR"/>
        </a:p>
      </dgm:t>
    </dgm:pt>
    <dgm:pt modelId="{ABB0D196-A196-4BA1-B8B7-D3CBEF7650C2}">
      <dgm:prSet phldrT="[Tekst]"/>
      <dgm:spPr/>
      <dgm:t>
        <a:bodyPr/>
        <a:lstStyle/>
        <a:p>
          <a:r>
            <a:rPr lang="hr-HR" dirty="0"/>
            <a:t>Sve instance</a:t>
          </a:r>
        </a:p>
      </dgm:t>
    </dgm:pt>
    <dgm:pt modelId="{F1C544EC-96DC-48A6-BC54-B395D09F0356}" type="parTrans" cxnId="{BB212F82-D309-42CC-84BD-3F00350DA8D7}">
      <dgm:prSet/>
      <dgm:spPr/>
      <dgm:t>
        <a:bodyPr/>
        <a:lstStyle/>
        <a:p>
          <a:endParaRPr lang="hr-HR"/>
        </a:p>
      </dgm:t>
    </dgm:pt>
    <dgm:pt modelId="{5E5176C9-ED65-4CE4-BD41-9CC9B2F5C2F6}" type="sibTrans" cxnId="{BB212F82-D309-42CC-84BD-3F00350DA8D7}">
      <dgm:prSet/>
      <dgm:spPr/>
      <dgm:t>
        <a:bodyPr/>
        <a:lstStyle/>
        <a:p>
          <a:endParaRPr lang="hr-HR"/>
        </a:p>
      </dgm:t>
    </dgm:pt>
    <dgm:pt modelId="{57ED0729-3F2C-4260-9DC1-3BB070851961}">
      <dgm:prSet phldrT="[Tekst]"/>
      <dgm:spPr/>
      <dgm:t>
        <a:bodyPr/>
        <a:lstStyle/>
        <a:p>
          <a:r>
            <a:rPr lang="hr-HR" dirty="0"/>
            <a:t>Instance 1 i 2</a:t>
          </a:r>
        </a:p>
      </dgm:t>
    </dgm:pt>
    <dgm:pt modelId="{FA443B2A-3DCE-4A7F-8522-70E949868EF3}" type="parTrans" cxnId="{784755A8-B9A6-487C-A23B-5A143D585DEA}">
      <dgm:prSet/>
      <dgm:spPr/>
      <dgm:t>
        <a:bodyPr/>
        <a:lstStyle/>
        <a:p>
          <a:endParaRPr lang="hr-HR"/>
        </a:p>
      </dgm:t>
    </dgm:pt>
    <dgm:pt modelId="{DC33D9D7-AFF9-46FF-B14F-E2F5D1BAAFF0}" type="sibTrans" cxnId="{784755A8-B9A6-487C-A23B-5A143D585DEA}">
      <dgm:prSet/>
      <dgm:spPr/>
      <dgm:t>
        <a:bodyPr/>
        <a:lstStyle/>
        <a:p>
          <a:endParaRPr lang="hr-HR"/>
        </a:p>
      </dgm:t>
    </dgm:pt>
    <dgm:pt modelId="{30B7C28E-506C-4289-9C3A-9B705157DDA5}">
      <dgm:prSet phldrT="[Tekst]"/>
      <dgm:spPr/>
      <dgm:t>
        <a:bodyPr/>
        <a:lstStyle/>
        <a:p>
          <a:r>
            <a:rPr lang="hr-HR" dirty="0"/>
            <a:t>Instanca 1</a:t>
          </a:r>
        </a:p>
      </dgm:t>
    </dgm:pt>
    <dgm:pt modelId="{3C421E90-9247-4FDF-ACD4-C59ED600A2C3}" type="parTrans" cxnId="{93FB8700-DD4B-4834-91B8-24A304BE05DC}">
      <dgm:prSet/>
      <dgm:spPr/>
      <dgm:t>
        <a:bodyPr/>
        <a:lstStyle/>
        <a:p>
          <a:endParaRPr lang="hr-HR"/>
        </a:p>
      </dgm:t>
    </dgm:pt>
    <dgm:pt modelId="{7F5CB6E4-60D1-4B7A-B3AF-CE9C6B2C818E}" type="sibTrans" cxnId="{93FB8700-DD4B-4834-91B8-24A304BE05DC}">
      <dgm:prSet/>
      <dgm:spPr/>
      <dgm:t>
        <a:bodyPr/>
        <a:lstStyle/>
        <a:p>
          <a:endParaRPr lang="hr-HR"/>
        </a:p>
      </dgm:t>
    </dgm:pt>
    <dgm:pt modelId="{EBE57778-D670-4100-A88C-2F36F3846E01}">
      <dgm:prSet phldrT="[Tekst]"/>
      <dgm:spPr/>
      <dgm:t>
        <a:bodyPr/>
        <a:lstStyle/>
        <a:p>
          <a:r>
            <a:rPr lang="hr-HR" dirty="0"/>
            <a:t>Instanca 2</a:t>
          </a:r>
        </a:p>
      </dgm:t>
    </dgm:pt>
    <dgm:pt modelId="{5A8357A1-F724-4110-8E42-FC4894A00B38}" type="parTrans" cxnId="{134FB00F-43D3-43E0-8FEF-509FFF3CBE13}">
      <dgm:prSet/>
      <dgm:spPr/>
      <dgm:t>
        <a:bodyPr/>
        <a:lstStyle/>
        <a:p>
          <a:endParaRPr lang="hr-HR"/>
        </a:p>
      </dgm:t>
    </dgm:pt>
    <dgm:pt modelId="{F3503EE9-07A5-499D-955C-8BAF851D16F2}" type="sibTrans" cxnId="{134FB00F-43D3-43E0-8FEF-509FFF3CBE13}">
      <dgm:prSet/>
      <dgm:spPr/>
      <dgm:t>
        <a:bodyPr/>
        <a:lstStyle/>
        <a:p>
          <a:endParaRPr lang="hr-HR"/>
        </a:p>
      </dgm:t>
    </dgm:pt>
    <dgm:pt modelId="{6B40E285-BA0E-455E-88B7-C1006C199586}">
      <dgm:prSet phldrT="[Tekst]"/>
      <dgm:spPr/>
      <dgm:t>
        <a:bodyPr/>
        <a:lstStyle/>
        <a:p>
          <a:r>
            <a:rPr lang="hr-HR" dirty="0"/>
            <a:t>Instanca 3</a:t>
          </a:r>
        </a:p>
      </dgm:t>
    </dgm:pt>
    <dgm:pt modelId="{D21C9418-0054-4BD0-82B2-330FF312DEDE}" type="parTrans" cxnId="{7CFA659F-E7DC-402B-8FBB-7543A80FD301}">
      <dgm:prSet/>
      <dgm:spPr/>
      <dgm:t>
        <a:bodyPr/>
        <a:lstStyle/>
        <a:p>
          <a:endParaRPr lang="hr-HR"/>
        </a:p>
      </dgm:t>
    </dgm:pt>
    <dgm:pt modelId="{87A75FA3-CEF8-4B12-A136-6B1F5787B3C0}" type="sibTrans" cxnId="{7CFA659F-E7DC-402B-8FBB-7543A80FD301}">
      <dgm:prSet/>
      <dgm:spPr/>
      <dgm:t>
        <a:bodyPr/>
        <a:lstStyle/>
        <a:p>
          <a:endParaRPr lang="hr-HR"/>
        </a:p>
      </dgm:t>
    </dgm:pt>
    <dgm:pt modelId="{016B14CC-A807-4F4E-8C1E-C1CE4E46A1E9}">
      <dgm:prSet phldrT="[Tekst]"/>
      <dgm:spPr/>
      <dgm:t>
        <a:bodyPr/>
        <a:lstStyle/>
        <a:p>
          <a:r>
            <a:rPr lang="hr-HR" dirty="0"/>
            <a:t>Instanca 3</a:t>
          </a:r>
        </a:p>
      </dgm:t>
    </dgm:pt>
    <dgm:pt modelId="{00B9A32D-ABD2-41EF-A7D2-D79E7B6EA138}" type="parTrans" cxnId="{60563976-5048-4D53-BAF4-BC43E540F282}">
      <dgm:prSet/>
      <dgm:spPr/>
      <dgm:t>
        <a:bodyPr/>
        <a:lstStyle/>
        <a:p>
          <a:endParaRPr lang="hr-HR"/>
        </a:p>
      </dgm:t>
    </dgm:pt>
    <dgm:pt modelId="{16219934-9DAF-459B-8AC9-B70867F13CA1}" type="sibTrans" cxnId="{60563976-5048-4D53-BAF4-BC43E540F282}">
      <dgm:prSet/>
      <dgm:spPr/>
      <dgm:t>
        <a:bodyPr/>
        <a:lstStyle/>
        <a:p>
          <a:endParaRPr lang="hr-HR"/>
        </a:p>
      </dgm:t>
    </dgm:pt>
    <dgm:pt modelId="{053F51DE-48CE-4DF0-9D4F-9053710F65E4}" type="pres">
      <dgm:prSet presAssocID="{48B43731-3AE9-4982-AF04-9F40E57B92A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BFBCF49-9308-462D-A679-71CF67EBEC1A}" type="pres">
      <dgm:prSet presAssocID="{ABB0D196-A196-4BA1-B8B7-D3CBEF7650C2}" presName="root1" presStyleCnt="0"/>
      <dgm:spPr/>
    </dgm:pt>
    <dgm:pt modelId="{4C67DA09-704A-4E30-BAF9-CC9C3ABFEB49}" type="pres">
      <dgm:prSet presAssocID="{ABB0D196-A196-4BA1-B8B7-D3CBEF7650C2}" presName="LevelOneTextNode" presStyleLbl="node0" presStyleIdx="0" presStyleCnt="1" custScaleX="211752">
        <dgm:presLayoutVars>
          <dgm:chPref val="3"/>
        </dgm:presLayoutVars>
      </dgm:prSet>
      <dgm:spPr/>
    </dgm:pt>
    <dgm:pt modelId="{E2FC8463-F40C-4BB0-8E62-39C0BD1C0CF6}" type="pres">
      <dgm:prSet presAssocID="{ABB0D196-A196-4BA1-B8B7-D3CBEF7650C2}" presName="level2hierChild" presStyleCnt="0"/>
      <dgm:spPr/>
    </dgm:pt>
    <dgm:pt modelId="{1C20F273-E3F7-40B3-95E8-27C3EEB47F5B}" type="pres">
      <dgm:prSet presAssocID="{FA443B2A-3DCE-4A7F-8522-70E949868EF3}" presName="conn2-1" presStyleLbl="parChTrans1D2" presStyleIdx="0" presStyleCnt="2"/>
      <dgm:spPr/>
    </dgm:pt>
    <dgm:pt modelId="{3EA43975-1CB0-4A9D-B8B1-CA7069BDC70D}" type="pres">
      <dgm:prSet presAssocID="{FA443B2A-3DCE-4A7F-8522-70E949868EF3}" presName="connTx" presStyleLbl="parChTrans1D2" presStyleIdx="0" presStyleCnt="2"/>
      <dgm:spPr/>
    </dgm:pt>
    <dgm:pt modelId="{4103E771-7D3F-474B-82EA-70E63C1E8044}" type="pres">
      <dgm:prSet presAssocID="{57ED0729-3F2C-4260-9DC1-3BB070851961}" presName="root2" presStyleCnt="0"/>
      <dgm:spPr/>
    </dgm:pt>
    <dgm:pt modelId="{4D754071-1939-48EF-8EE2-20E9CEB4733B}" type="pres">
      <dgm:prSet presAssocID="{57ED0729-3F2C-4260-9DC1-3BB070851961}" presName="LevelTwoTextNode" presStyleLbl="node2" presStyleIdx="0" presStyleCnt="2" custScaleX="136387">
        <dgm:presLayoutVars>
          <dgm:chPref val="3"/>
        </dgm:presLayoutVars>
      </dgm:prSet>
      <dgm:spPr/>
    </dgm:pt>
    <dgm:pt modelId="{08178B87-D5E1-42D5-BE97-3C6C29522212}" type="pres">
      <dgm:prSet presAssocID="{57ED0729-3F2C-4260-9DC1-3BB070851961}" presName="level3hierChild" presStyleCnt="0"/>
      <dgm:spPr/>
    </dgm:pt>
    <dgm:pt modelId="{AAC892FE-2C67-40EE-9E50-A2A026C57EDA}" type="pres">
      <dgm:prSet presAssocID="{3C421E90-9247-4FDF-ACD4-C59ED600A2C3}" presName="conn2-1" presStyleLbl="parChTrans1D3" presStyleIdx="0" presStyleCnt="3"/>
      <dgm:spPr/>
    </dgm:pt>
    <dgm:pt modelId="{B20C9CC7-A4AD-4658-A003-453DFD342929}" type="pres">
      <dgm:prSet presAssocID="{3C421E90-9247-4FDF-ACD4-C59ED600A2C3}" presName="connTx" presStyleLbl="parChTrans1D3" presStyleIdx="0" presStyleCnt="3"/>
      <dgm:spPr/>
    </dgm:pt>
    <dgm:pt modelId="{9A987D21-60B5-48A4-8583-31CD504915DE}" type="pres">
      <dgm:prSet presAssocID="{30B7C28E-506C-4289-9C3A-9B705157DDA5}" presName="root2" presStyleCnt="0"/>
      <dgm:spPr/>
    </dgm:pt>
    <dgm:pt modelId="{49A552A2-472F-4E19-A781-C6ECA01E0838}" type="pres">
      <dgm:prSet presAssocID="{30B7C28E-506C-4289-9C3A-9B705157DDA5}" presName="LevelTwoTextNode" presStyleLbl="node3" presStyleIdx="0" presStyleCnt="3">
        <dgm:presLayoutVars>
          <dgm:chPref val="3"/>
        </dgm:presLayoutVars>
      </dgm:prSet>
      <dgm:spPr/>
    </dgm:pt>
    <dgm:pt modelId="{C8CF1BA9-93AE-4792-9C97-F1A495854A68}" type="pres">
      <dgm:prSet presAssocID="{30B7C28E-506C-4289-9C3A-9B705157DDA5}" presName="level3hierChild" presStyleCnt="0"/>
      <dgm:spPr/>
    </dgm:pt>
    <dgm:pt modelId="{12C35731-9352-4DED-8751-67B3AFE3DF0C}" type="pres">
      <dgm:prSet presAssocID="{5A8357A1-F724-4110-8E42-FC4894A00B38}" presName="conn2-1" presStyleLbl="parChTrans1D3" presStyleIdx="1" presStyleCnt="3"/>
      <dgm:spPr/>
    </dgm:pt>
    <dgm:pt modelId="{B2CF4840-1F26-4532-960B-B2FA6D938446}" type="pres">
      <dgm:prSet presAssocID="{5A8357A1-F724-4110-8E42-FC4894A00B38}" presName="connTx" presStyleLbl="parChTrans1D3" presStyleIdx="1" presStyleCnt="3"/>
      <dgm:spPr/>
    </dgm:pt>
    <dgm:pt modelId="{7166EC31-87F7-4995-92C7-90214C0CD505}" type="pres">
      <dgm:prSet presAssocID="{EBE57778-D670-4100-A88C-2F36F3846E01}" presName="root2" presStyleCnt="0"/>
      <dgm:spPr/>
    </dgm:pt>
    <dgm:pt modelId="{1690F048-EE1C-4D5C-9143-D2D80D69B2E0}" type="pres">
      <dgm:prSet presAssocID="{EBE57778-D670-4100-A88C-2F36F3846E01}" presName="LevelTwoTextNode" presStyleLbl="node3" presStyleIdx="1" presStyleCnt="3">
        <dgm:presLayoutVars>
          <dgm:chPref val="3"/>
        </dgm:presLayoutVars>
      </dgm:prSet>
      <dgm:spPr/>
    </dgm:pt>
    <dgm:pt modelId="{C80B9F5E-DE37-4BC6-A09E-EA15D670F3CA}" type="pres">
      <dgm:prSet presAssocID="{EBE57778-D670-4100-A88C-2F36F3846E01}" presName="level3hierChild" presStyleCnt="0"/>
      <dgm:spPr/>
    </dgm:pt>
    <dgm:pt modelId="{E5AAD189-41CB-4289-89F4-0B6D38A06B27}" type="pres">
      <dgm:prSet presAssocID="{D21C9418-0054-4BD0-82B2-330FF312DEDE}" presName="conn2-1" presStyleLbl="parChTrans1D2" presStyleIdx="1" presStyleCnt="2"/>
      <dgm:spPr/>
    </dgm:pt>
    <dgm:pt modelId="{10E4F1AB-3D03-48C3-A613-3A61F97ADD42}" type="pres">
      <dgm:prSet presAssocID="{D21C9418-0054-4BD0-82B2-330FF312DEDE}" presName="connTx" presStyleLbl="parChTrans1D2" presStyleIdx="1" presStyleCnt="2"/>
      <dgm:spPr/>
    </dgm:pt>
    <dgm:pt modelId="{D2C89159-14C2-455A-B98B-A2CB9293798D}" type="pres">
      <dgm:prSet presAssocID="{6B40E285-BA0E-455E-88B7-C1006C199586}" presName="root2" presStyleCnt="0"/>
      <dgm:spPr/>
    </dgm:pt>
    <dgm:pt modelId="{EB2F5F07-8034-49E5-9E12-070B7AFCC411}" type="pres">
      <dgm:prSet presAssocID="{6B40E285-BA0E-455E-88B7-C1006C199586}" presName="LevelTwoTextNode" presStyleLbl="node2" presStyleIdx="1" presStyleCnt="2" custScaleX="136387">
        <dgm:presLayoutVars>
          <dgm:chPref val="3"/>
        </dgm:presLayoutVars>
      </dgm:prSet>
      <dgm:spPr/>
    </dgm:pt>
    <dgm:pt modelId="{53C50ED9-8980-40C1-9AC3-8ECCF3793A65}" type="pres">
      <dgm:prSet presAssocID="{6B40E285-BA0E-455E-88B7-C1006C199586}" presName="level3hierChild" presStyleCnt="0"/>
      <dgm:spPr/>
    </dgm:pt>
    <dgm:pt modelId="{4F2DB6E3-70C6-471F-B1BC-4CAD5FCE10A3}" type="pres">
      <dgm:prSet presAssocID="{00B9A32D-ABD2-41EF-A7D2-D79E7B6EA138}" presName="conn2-1" presStyleLbl="parChTrans1D3" presStyleIdx="2" presStyleCnt="3"/>
      <dgm:spPr/>
    </dgm:pt>
    <dgm:pt modelId="{2810EA3D-4158-4740-B80D-9DEF83FDE724}" type="pres">
      <dgm:prSet presAssocID="{00B9A32D-ABD2-41EF-A7D2-D79E7B6EA138}" presName="connTx" presStyleLbl="parChTrans1D3" presStyleIdx="2" presStyleCnt="3"/>
      <dgm:spPr/>
    </dgm:pt>
    <dgm:pt modelId="{46896768-EC42-45AB-A85C-BC60D01D53A5}" type="pres">
      <dgm:prSet presAssocID="{016B14CC-A807-4F4E-8C1E-C1CE4E46A1E9}" presName="root2" presStyleCnt="0"/>
      <dgm:spPr/>
    </dgm:pt>
    <dgm:pt modelId="{47483587-9C87-437C-9CDB-789227999456}" type="pres">
      <dgm:prSet presAssocID="{016B14CC-A807-4F4E-8C1E-C1CE4E46A1E9}" presName="LevelTwoTextNode" presStyleLbl="node3" presStyleIdx="2" presStyleCnt="3">
        <dgm:presLayoutVars>
          <dgm:chPref val="3"/>
        </dgm:presLayoutVars>
      </dgm:prSet>
      <dgm:spPr/>
    </dgm:pt>
    <dgm:pt modelId="{ED7654EE-A0D0-49C9-8B10-BE1AC31D0384}" type="pres">
      <dgm:prSet presAssocID="{016B14CC-A807-4F4E-8C1E-C1CE4E46A1E9}" presName="level3hierChild" presStyleCnt="0"/>
      <dgm:spPr/>
    </dgm:pt>
  </dgm:ptLst>
  <dgm:cxnLst>
    <dgm:cxn modelId="{93FB8700-DD4B-4834-91B8-24A304BE05DC}" srcId="{57ED0729-3F2C-4260-9DC1-3BB070851961}" destId="{30B7C28E-506C-4289-9C3A-9B705157DDA5}" srcOrd="0" destOrd="0" parTransId="{3C421E90-9247-4FDF-ACD4-C59ED600A2C3}" sibTransId="{7F5CB6E4-60D1-4B7A-B3AF-CE9C6B2C818E}"/>
    <dgm:cxn modelId="{134FB00F-43D3-43E0-8FEF-509FFF3CBE13}" srcId="{57ED0729-3F2C-4260-9DC1-3BB070851961}" destId="{EBE57778-D670-4100-A88C-2F36F3846E01}" srcOrd="1" destOrd="0" parTransId="{5A8357A1-F724-4110-8E42-FC4894A00B38}" sibTransId="{F3503EE9-07A5-499D-955C-8BAF851D16F2}"/>
    <dgm:cxn modelId="{61C92412-DBAE-49AF-A43A-56B7247C608F}" type="presOf" srcId="{3C421E90-9247-4FDF-ACD4-C59ED600A2C3}" destId="{AAC892FE-2C67-40EE-9E50-A2A026C57EDA}" srcOrd="0" destOrd="0" presId="urn:microsoft.com/office/officeart/2005/8/layout/hierarchy2"/>
    <dgm:cxn modelId="{87E6EF13-ABDC-440C-B23E-D6372B9414E3}" type="presOf" srcId="{00B9A32D-ABD2-41EF-A7D2-D79E7B6EA138}" destId="{2810EA3D-4158-4740-B80D-9DEF83FDE724}" srcOrd="1" destOrd="0" presId="urn:microsoft.com/office/officeart/2005/8/layout/hierarchy2"/>
    <dgm:cxn modelId="{2B59B523-462E-4DB2-BA63-386D49CB2440}" type="presOf" srcId="{3C421E90-9247-4FDF-ACD4-C59ED600A2C3}" destId="{B20C9CC7-A4AD-4658-A003-453DFD342929}" srcOrd="1" destOrd="0" presId="urn:microsoft.com/office/officeart/2005/8/layout/hierarchy2"/>
    <dgm:cxn modelId="{1CF83433-BD1F-4520-8441-D6BC1DDFA6B3}" type="presOf" srcId="{5A8357A1-F724-4110-8E42-FC4894A00B38}" destId="{B2CF4840-1F26-4532-960B-B2FA6D938446}" srcOrd="1" destOrd="0" presId="urn:microsoft.com/office/officeart/2005/8/layout/hierarchy2"/>
    <dgm:cxn modelId="{12CA8E5D-18CA-42D9-98B5-ED94771F891E}" type="presOf" srcId="{30B7C28E-506C-4289-9C3A-9B705157DDA5}" destId="{49A552A2-472F-4E19-A781-C6ECA01E0838}" srcOrd="0" destOrd="0" presId="urn:microsoft.com/office/officeart/2005/8/layout/hierarchy2"/>
    <dgm:cxn modelId="{0D181745-FBA1-42D4-BF2B-FA2BF97F8E9E}" type="presOf" srcId="{5A8357A1-F724-4110-8E42-FC4894A00B38}" destId="{12C35731-9352-4DED-8751-67B3AFE3DF0C}" srcOrd="0" destOrd="0" presId="urn:microsoft.com/office/officeart/2005/8/layout/hierarchy2"/>
    <dgm:cxn modelId="{2B489247-5657-4E42-8F65-8CB32DD0F538}" type="presOf" srcId="{48B43731-3AE9-4982-AF04-9F40E57B92AE}" destId="{053F51DE-48CE-4DF0-9D4F-9053710F65E4}" srcOrd="0" destOrd="0" presId="urn:microsoft.com/office/officeart/2005/8/layout/hierarchy2"/>
    <dgm:cxn modelId="{9A1DEC4C-7477-4449-9827-1EF5A89C3271}" type="presOf" srcId="{00B9A32D-ABD2-41EF-A7D2-D79E7B6EA138}" destId="{4F2DB6E3-70C6-471F-B1BC-4CAD5FCE10A3}" srcOrd="0" destOrd="0" presId="urn:microsoft.com/office/officeart/2005/8/layout/hierarchy2"/>
    <dgm:cxn modelId="{60563976-5048-4D53-BAF4-BC43E540F282}" srcId="{6B40E285-BA0E-455E-88B7-C1006C199586}" destId="{016B14CC-A807-4F4E-8C1E-C1CE4E46A1E9}" srcOrd="0" destOrd="0" parTransId="{00B9A32D-ABD2-41EF-A7D2-D79E7B6EA138}" sibTransId="{16219934-9DAF-459B-8AC9-B70867F13CA1}"/>
    <dgm:cxn modelId="{0F089657-6553-4817-9468-54C797E1694E}" type="presOf" srcId="{FA443B2A-3DCE-4A7F-8522-70E949868EF3}" destId="{3EA43975-1CB0-4A9D-B8B1-CA7069BDC70D}" srcOrd="1" destOrd="0" presId="urn:microsoft.com/office/officeart/2005/8/layout/hierarchy2"/>
    <dgm:cxn modelId="{704E2A7E-5B0C-4180-A9D8-374F0A807D10}" type="presOf" srcId="{FA443B2A-3DCE-4A7F-8522-70E949868EF3}" destId="{1C20F273-E3F7-40B3-95E8-27C3EEB47F5B}" srcOrd="0" destOrd="0" presId="urn:microsoft.com/office/officeart/2005/8/layout/hierarchy2"/>
    <dgm:cxn modelId="{7046EE80-9B4D-485B-B03C-178E45571F4D}" type="presOf" srcId="{ABB0D196-A196-4BA1-B8B7-D3CBEF7650C2}" destId="{4C67DA09-704A-4E30-BAF9-CC9C3ABFEB49}" srcOrd="0" destOrd="0" presId="urn:microsoft.com/office/officeart/2005/8/layout/hierarchy2"/>
    <dgm:cxn modelId="{BB212F82-D309-42CC-84BD-3F00350DA8D7}" srcId="{48B43731-3AE9-4982-AF04-9F40E57B92AE}" destId="{ABB0D196-A196-4BA1-B8B7-D3CBEF7650C2}" srcOrd="0" destOrd="0" parTransId="{F1C544EC-96DC-48A6-BC54-B395D09F0356}" sibTransId="{5E5176C9-ED65-4CE4-BD41-9CC9B2F5C2F6}"/>
    <dgm:cxn modelId="{75CC0487-6073-4051-92BD-F1AD0A308E45}" type="presOf" srcId="{EBE57778-D670-4100-A88C-2F36F3846E01}" destId="{1690F048-EE1C-4D5C-9143-D2D80D69B2E0}" srcOrd="0" destOrd="0" presId="urn:microsoft.com/office/officeart/2005/8/layout/hierarchy2"/>
    <dgm:cxn modelId="{DD299E8D-4345-4C7E-AB55-DF21546B147E}" type="presOf" srcId="{57ED0729-3F2C-4260-9DC1-3BB070851961}" destId="{4D754071-1939-48EF-8EE2-20E9CEB4733B}" srcOrd="0" destOrd="0" presId="urn:microsoft.com/office/officeart/2005/8/layout/hierarchy2"/>
    <dgm:cxn modelId="{7CFA659F-E7DC-402B-8FBB-7543A80FD301}" srcId="{ABB0D196-A196-4BA1-B8B7-D3CBEF7650C2}" destId="{6B40E285-BA0E-455E-88B7-C1006C199586}" srcOrd="1" destOrd="0" parTransId="{D21C9418-0054-4BD0-82B2-330FF312DEDE}" sibTransId="{87A75FA3-CEF8-4B12-A136-6B1F5787B3C0}"/>
    <dgm:cxn modelId="{784755A8-B9A6-487C-A23B-5A143D585DEA}" srcId="{ABB0D196-A196-4BA1-B8B7-D3CBEF7650C2}" destId="{57ED0729-3F2C-4260-9DC1-3BB070851961}" srcOrd="0" destOrd="0" parTransId="{FA443B2A-3DCE-4A7F-8522-70E949868EF3}" sibTransId="{DC33D9D7-AFF9-46FF-B14F-E2F5D1BAAFF0}"/>
    <dgm:cxn modelId="{CC3BE0C1-B7C8-47A8-A45B-79973DA038FF}" type="presOf" srcId="{6B40E285-BA0E-455E-88B7-C1006C199586}" destId="{EB2F5F07-8034-49E5-9E12-070B7AFCC411}" srcOrd="0" destOrd="0" presId="urn:microsoft.com/office/officeart/2005/8/layout/hierarchy2"/>
    <dgm:cxn modelId="{A4EADDC4-E1CD-4C2D-89A6-3FD38CCAC4CF}" type="presOf" srcId="{D21C9418-0054-4BD0-82B2-330FF312DEDE}" destId="{10E4F1AB-3D03-48C3-A613-3A61F97ADD42}" srcOrd="1" destOrd="0" presId="urn:microsoft.com/office/officeart/2005/8/layout/hierarchy2"/>
    <dgm:cxn modelId="{77629CD8-3486-4633-A99B-CA922AD23686}" type="presOf" srcId="{D21C9418-0054-4BD0-82B2-330FF312DEDE}" destId="{E5AAD189-41CB-4289-89F4-0B6D38A06B27}" srcOrd="0" destOrd="0" presId="urn:microsoft.com/office/officeart/2005/8/layout/hierarchy2"/>
    <dgm:cxn modelId="{BC7704E6-B994-4AA3-B863-EAD7F96D221B}" type="presOf" srcId="{016B14CC-A807-4F4E-8C1E-C1CE4E46A1E9}" destId="{47483587-9C87-437C-9CDB-789227999456}" srcOrd="0" destOrd="0" presId="urn:microsoft.com/office/officeart/2005/8/layout/hierarchy2"/>
    <dgm:cxn modelId="{33253863-8078-4DCC-AB91-B5DDB3FB3F35}" type="presParOf" srcId="{053F51DE-48CE-4DF0-9D4F-9053710F65E4}" destId="{6BFBCF49-9308-462D-A679-71CF67EBEC1A}" srcOrd="0" destOrd="0" presId="urn:microsoft.com/office/officeart/2005/8/layout/hierarchy2"/>
    <dgm:cxn modelId="{73652227-2DCA-4B4D-BE57-C0B0D9A5DB04}" type="presParOf" srcId="{6BFBCF49-9308-462D-A679-71CF67EBEC1A}" destId="{4C67DA09-704A-4E30-BAF9-CC9C3ABFEB49}" srcOrd="0" destOrd="0" presId="urn:microsoft.com/office/officeart/2005/8/layout/hierarchy2"/>
    <dgm:cxn modelId="{8C651572-968D-45F7-8E3A-01C4E42EC554}" type="presParOf" srcId="{6BFBCF49-9308-462D-A679-71CF67EBEC1A}" destId="{E2FC8463-F40C-4BB0-8E62-39C0BD1C0CF6}" srcOrd="1" destOrd="0" presId="urn:microsoft.com/office/officeart/2005/8/layout/hierarchy2"/>
    <dgm:cxn modelId="{B4D193B8-1B8C-48AD-BD65-1238DD8C2BAD}" type="presParOf" srcId="{E2FC8463-F40C-4BB0-8E62-39C0BD1C0CF6}" destId="{1C20F273-E3F7-40B3-95E8-27C3EEB47F5B}" srcOrd="0" destOrd="0" presId="urn:microsoft.com/office/officeart/2005/8/layout/hierarchy2"/>
    <dgm:cxn modelId="{03310868-D208-4AFC-B65E-A4C3861542F6}" type="presParOf" srcId="{1C20F273-E3F7-40B3-95E8-27C3EEB47F5B}" destId="{3EA43975-1CB0-4A9D-B8B1-CA7069BDC70D}" srcOrd="0" destOrd="0" presId="urn:microsoft.com/office/officeart/2005/8/layout/hierarchy2"/>
    <dgm:cxn modelId="{08FCAA42-90A4-4EEB-90DA-2CACA6A5AA48}" type="presParOf" srcId="{E2FC8463-F40C-4BB0-8E62-39C0BD1C0CF6}" destId="{4103E771-7D3F-474B-82EA-70E63C1E8044}" srcOrd="1" destOrd="0" presId="urn:microsoft.com/office/officeart/2005/8/layout/hierarchy2"/>
    <dgm:cxn modelId="{09EB155A-65A6-47B3-B3BD-6EE6C56BB83A}" type="presParOf" srcId="{4103E771-7D3F-474B-82EA-70E63C1E8044}" destId="{4D754071-1939-48EF-8EE2-20E9CEB4733B}" srcOrd="0" destOrd="0" presId="urn:microsoft.com/office/officeart/2005/8/layout/hierarchy2"/>
    <dgm:cxn modelId="{F473D8F4-3162-47CA-A348-34018FC2E74E}" type="presParOf" srcId="{4103E771-7D3F-474B-82EA-70E63C1E8044}" destId="{08178B87-D5E1-42D5-BE97-3C6C29522212}" srcOrd="1" destOrd="0" presId="urn:microsoft.com/office/officeart/2005/8/layout/hierarchy2"/>
    <dgm:cxn modelId="{1FDEFF87-7ABD-4939-86EA-1F295AF4390C}" type="presParOf" srcId="{08178B87-D5E1-42D5-BE97-3C6C29522212}" destId="{AAC892FE-2C67-40EE-9E50-A2A026C57EDA}" srcOrd="0" destOrd="0" presId="urn:microsoft.com/office/officeart/2005/8/layout/hierarchy2"/>
    <dgm:cxn modelId="{6058A04C-0E51-42EF-A884-6A8C6B534591}" type="presParOf" srcId="{AAC892FE-2C67-40EE-9E50-A2A026C57EDA}" destId="{B20C9CC7-A4AD-4658-A003-453DFD342929}" srcOrd="0" destOrd="0" presId="urn:microsoft.com/office/officeart/2005/8/layout/hierarchy2"/>
    <dgm:cxn modelId="{951C5110-3D18-4A8C-89EA-A3D0FF0DDF07}" type="presParOf" srcId="{08178B87-D5E1-42D5-BE97-3C6C29522212}" destId="{9A987D21-60B5-48A4-8583-31CD504915DE}" srcOrd="1" destOrd="0" presId="urn:microsoft.com/office/officeart/2005/8/layout/hierarchy2"/>
    <dgm:cxn modelId="{323154F0-A6FB-4588-B99F-BF3FD6CDBF6B}" type="presParOf" srcId="{9A987D21-60B5-48A4-8583-31CD504915DE}" destId="{49A552A2-472F-4E19-A781-C6ECA01E0838}" srcOrd="0" destOrd="0" presId="urn:microsoft.com/office/officeart/2005/8/layout/hierarchy2"/>
    <dgm:cxn modelId="{FE0CAFF0-BD34-4CAE-9EE5-344CCFEE73B1}" type="presParOf" srcId="{9A987D21-60B5-48A4-8583-31CD504915DE}" destId="{C8CF1BA9-93AE-4792-9C97-F1A495854A68}" srcOrd="1" destOrd="0" presId="urn:microsoft.com/office/officeart/2005/8/layout/hierarchy2"/>
    <dgm:cxn modelId="{AC727C6B-5453-403B-AF0B-0C78DB6D9A4C}" type="presParOf" srcId="{08178B87-D5E1-42D5-BE97-3C6C29522212}" destId="{12C35731-9352-4DED-8751-67B3AFE3DF0C}" srcOrd="2" destOrd="0" presId="urn:microsoft.com/office/officeart/2005/8/layout/hierarchy2"/>
    <dgm:cxn modelId="{7BA75358-6650-4286-88A8-5B8EB872B47F}" type="presParOf" srcId="{12C35731-9352-4DED-8751-67B3AFE3DF0C}" destId="{B2CF4840-1F26-4532-960B-B2FA6D938446}" srcOrd="0" destOrd="0" presId="urn:microsoft.com/office/officeart/2005/8/layout/hierarchy2"/>
    <dgm:cxn modelId="{2D882F0B-55A2-49BC-8051-E07BDC513045}" type="presParOf" srcId="{08178B87-D5E1-42D5-BE97-3C6C29522212}" destId="{7166EC31-87F7-4995-92C7-90214C0CD505}" srcOrd="3" destOrd="0" presId="urn:microsoft.com/office/officeart/2005/8/layout/hierarchy2"/>
    <dgm:cxn modelId="{4FA3AF52-7CC2-4D60-A839-BAA2D2CCC7E2}" type="presParOf" srcId="{7166EC31-87F7-4995-92C7-90214C0CD505}" destId="{1690F048-EE1C-4D5C-9143-D2D80D69B2E0}" srcOrd="0" destOrd="0" presId="urn:microsoft.com/office/officeart/2005/8/layout/hierarchy2"/>
    <dgm:cxn modelId="{80D25E39-33AD-47BC-856E-B1BB2FC65C95}" type="presParOf" srcId="{7166EC31-87F7-4995-92C7-90214C0CD505}" destId="{C80B9F5E-DE37-4BC6-A09E-EA15D670F3CA}" srcOrd="1" destOrd="0" presId="urn:microsoft.com/office/officeart/2005/8/layout/hierarchy2"/>
    <dgm:cxn modelId="{17371768-BD49-44DC-996B-091AD332180F}" type="presParOf" srcId="{E2FC8463-F40C-4BB0-8E62-39C0BD1C0CF6}" destId="{E5AAD189-41CB-4289-89F4-0B6D38A06B27}" srcOrd="2" destOrd="0" presId="urn:microsoft.com/office/officeart/2005/8/layout/hierarchy2"/>
    <dgm:cxn modelId="{95C1B16C-ECED-435F-BC97-D0264622E3DD}" type="presParOf" srcId="{E5AAD189-41CB-4289-89F4-0B6D38A06B27}" destId="{10E4F1AB-3D03-48C3-A613-3A61F97ADD42}" srcOrd="0" destOrd="0" presId="urn:microsoft.com/office/officeart/2005/8/layout/hierarchy2"/>
    <dgm:cxn modelId="{36515ED1-8107-4D27-8141-FC805CB03788}" type="presParOf" srcId="{E2FC8463-F40C-4BB0-8E62-39C0BD1C0CF6}" destId="{D2C89159-14C2-455A-B98B-A2CB9293798D}" srcOrd="3" destOrd="0" presId="urn:microsoft.com/office/officeart/2005/8/layout/hierarchy2"/>
    <dgm:cxn modelId="{F80567C4-0005-43B8-B9B1-4A4B202A49FD}" type="presParOf" srcId="{D2C89159-14C2-455A-B98B-A2CB9293798D}" destId="{EB2F5F07-8034-49E5-9E12-070B7AFCC411}" srcOrd="0" destOrd="0" presId="urn:microsoft.com/office/officeart/2005/8/layout/hierarchy2"/>
    <dgm:cxn modelId="{20C20D57-8242-4383-92E9-8412F00C9174}" type="presParOf" srcId="{D2C89159-14C2-455A-B98B-A2CB9293798D}" destId="{53C50ED9-8980-40C1-9AC3-8ECCF3793A65}" srcOrd="1" destOrd="0" presId="urn:microsoft.com/office/officeart/2005/8/layout/hierarchy2"/>
    <dgm:cxn modelId="{8101D578-5A83-47E4-8F65-9F47A904A0B5}" type="presParOf" srcId="{53C50ED9-8980-40C1-9AC3-8ECCF3793A65}" destId="{4F2DB6E3-70C6-471F-B1BC-4CAD5FCE10A3}" srcOrd="0" destOrd="0" presId="urn:microsoft.com/office/officeart/2005/8/layout/hierarchy2"/>
    <dgm:cxn modelId="{3BB934AA-5A6B-4BD1-A1A1-2AC8167C5407}" type="presParOf" srcId="{4F2DB6E3-70C6-471F-B1BC-4CAD5FCE10A3}" destId="{2810EA3D-4158-4740-B80D-9DEF83FDE724}" srcOrd="0" destOrd="0" presId="urn:microsoft.com/office/officeart/2005/8/layout/hierarchy2"/>
    <dgm:cxn modelId="{A1F26857-5082-4F55-B81E-E1D8A92F3B07}" type="presParOf" srcId="{53C50ED9-8980-40C1-9AC3-8ECCF3793A65}" destId="{46896768-EC42-45AB-A85C-BC60D01D53A5}" srcOrd="1" destOrd="0" presId="urn:microsoft.com/office/officeart/2005/8/layout/hierarchy2"/>
    <dgm:cxn modelId="{82FC3B3C-650F-42C2-946F-6F5C0F6C64F9}" type="presParOf" srcId="{46896768-EC42-45AB-A85C-BC60D01D53A5}" destId="{47483587-9C87-437C-9CDB-789227999456}" srcOrd="0" destOrd="0" presId="urn:microsoft.com/office/officeart/2005/8/layout/hierarchy2"/>
    <dgm:cxn modelId="{2B330D30-F2C3-4FD5-B440-99BE9B2C65F4}" type="presParOf" srcId="{46896768-EC42-45AB-A85C-BC60D01D53A5}" destId="{ED7654EE-A0D0-49C9-8B10-BE1AC31D038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58EC3-15EC-4860-8F94-CE1BF8C26EEF}">
      <dsp:nvSpPr>
        <dsp:cNvPr id="0" name=""/>
        <dsp:cNvSpPr/>
      </dsp:nvSpPr>
      <dsp:spPr>
        <a:xfrm>
          <a:off x="425092" y="371"/>
          <a:ext cx="2053761" cy="668373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Učitati slike</a:t>
          </a:r>
        </a:p>
      </dsp:txBody>
      <dsp:txXfrm>
        <a:off x="759279" y="371"/>
        <a:ext cx="1385388" cy="668373"/>
      </dsp:txXfrm>
    </dsp:sp>
    <dsp:sp modelId="{B182C39D-E4A8-4C79-8C40-5FF0D3873572}">
      <dsp:nvSpPr>
        <dsp:cNvPr id="0" name=""/>
        <dsp:cNvSpPr/>
      </dsp:nvSpPr>
      <dsp:spPr>
        <a:xfrm>
          <a:off x="425092" y="762317"/>
          <a:ext cx="2350887" cy="668373"/>
        </a:xfrm>
        <a:prstGeom prst="chevron">
          <a:avLst/>
        </a:prstGeom>
        <a:solidFill>
          <a:schemeClr val="accent3">
            <a:shade val="80000"/>
            <a:hueOff val="18346"/>
            <a:satOff val="-986"/>
            <a:lumOff val="45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Ugraditi slike</a:t>
          </a:r>
        </a:p>
      </dsp:txBody>
      <dsp:txXfrm>
        <a:off x="759279" y="762317"/>
        <a:ext cx="1682514" cy="668373"/>
      </dsp:txXfrm>
    </dsp:sp>
    <dsp:sp modelId="{61934065-15FC-477F-9EE7-95AFB44EA700}">
      <dsp:nvSpPr>
        <dsp:cNvPr id="0" name=""/>
        <dsp:cNvSpPr/>
      </dsp:nvSpPr>
      <dsp:spPr>
        <a:xfrm>
          <a:off x="425092" y="1524263"/>
          <a:ext cx="2586071" cy="668373"/>
        </a:xfrm>
        <a:prstGeom prst="chevron">
          <a:avLst/>
        </a:prstGeom>
        <a:solidFill>
          <a:schemeClr val="accent3">
            <a:shade val="80000"/>
            <a:hueOff val="36692"/>
            <a:satOff val="-1972"/>
            <a:lumOff val="91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Izračunati udaljenosti</a:t>
          </a:r>
        </a:p>
      </dsp:txBody>
      <dsp:txXfrm>
        <a:off x="759279" y="1524263"/>
        <a:ext cx="1917698" cy="668373"/>
      </dsp:txXfrm>
    </dsp:sp>
    <dsp:sp modelId="{69982CDB-1673-45D2-80B1-956C73E6FDD2}">
      <dsp:nvSpPr>
        <dsp:cNvPr id="0" name=""/>
        <dsp:cNvSpPr/>
      </dsp:nvSpPr>
      <dsp:spPr>
        <a:xfrm>
          <a:off x="425092" y="2286209"/>
          <a:ext cx="2797077" cy="668373"/>
        </a:xfrm>
        <a:prstGeom prst="chevron">
          <a:avLst/>
        </a:prstGeom>
        <a:solidFill>
          <a:schemeClr val="accent3">
            <a:shade val="80000"/>
            <a:hueOff val="55037"/>
            <a:satOff val="-2958"/>
            <a:lumOff val="137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Hijerarhijsko </a:t>
          </a:r>
          <a:r>
            <a:rPr lang="hr-HR" sz="2000" kern="1200" dirty="0" err="1"/>
            <a:t>klasteriranje</a:t>
          </a:r>
          <a:endParaRPr lang="hr-HR" sz="2000" kern="1200" dirty="0"/>
        </a:p>
      </dsp:txBody>
      <dsp:txXfrm>
        <a:off x="759279" y="2286209"/>
        <a:ext cx="2128704" cy="668373"/>
      </dsp:txXfrm>
    </dsp:sp>
    <dsp:sp modelId="{5DDF5FF1-CD15-4949-9FB2-EC751CD49C65}">
      <dsp:nvSpPr>
        <dsp:cNvPr id="0" name=""/>
        <dsp:cNvSpPr/>
      </dsp:nvSpPr>
      <dsp:spPr>
        <a:xfrm>
          <a:off x="425092" y="3048155"/>
          <a:ext cx="3239991" cy="668373"/>
        </a:xfrm>
        <a:prstGeom prst="chevron">
          <a:avLst/>
        </a:prstGeom>
        <a:solidFill>
          <a:schemeClr val="accent3">
            <a:shade val="80000"/>
            <a:hueOff val="73383"/>
            <a:satOff val="-3944"/>
            <a:lumOff val="18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Logistička regresija</a:t>
          </a:r>
        </a:p>
      </dsp:txBody>
      <dsp:txXfrm>
        <a:off x="759279" y="3048155"/>
        <a:ext cx="2571618" cy="668373"/>
      </dsp:txXfrm>
    </dsp:sp>
    <dsp:sp modelId="{7BFF5447-1DDE-41EB-AA5F-D6A3D01CE359}">
      <dsp:nvSpPr>
        <dsp:cNvPr id="0" name=""/>
        <dsp:cNvSpPr/>
      </dsp:nvSpPr>
      <dsp:spPr>
        <a:xfrm>
          <a:off x="425092" y="3810101"/>
          <a:ext cx="3594931" cy="668373"/>
        </a:xfrm>
        <a:prstGeom prst="chevron">
          <a:avLst/>
        </a:prstGeom>
        <a:solidFill>
          <a:schemeClr val="accent3">
            <a:shade val="80000"/>
            <a:hueOff val="91729"/>
            <a:satOff val="-4930"/>
            <a:lumOff val="229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testirati</a:t>
          </a:r>
        </a:p>
      </dsp:txBody>
      <dsp:txXfrm>
        <a:off x="759279" y="3810101"/>
        <a:ext cx="2926558" cy="668373"/>
      </dsp:txXfrm>
    </dsp:sp>
    <dsp:sp modelId="{E1F1FB36-B227-42F9-8880-0858F215FE63}">
      <dsp:nvSpPr>
        <dsp:cNvPr id="0" name=""/>
        <dsp:cNvSpPr/>
      </dsp:nvSpPr>
      <dsp:spPr>
        <a:xfrm>
          <a:off x="425092" y="4572047"/>
          <a:ext cx="4066586" cy="668373"/>
        </a:xfrm>
        <a:prstGeom prst="chevron">
          <a:avLst/>
        </a:prstGeom>
        <a:solidFill>
          <a:schemeClr val="accent3">
            <a:shade val="80000"/>
            <a:hueOff val="110075"/>
            <a:satOff val="-5916"/>
            <a:lumOff val="275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Prikazati pogreške</a:t>
          </a:r>
        </a:p>
      </dsp:txBody>
      <dsp:txXfrm>
        <a:off x="759279" y="4572047"/>
        <a:ext cx="3398213" cy="6683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754AA-8F19-4898-B4F4-D4F739E7796B}">
      <dsp:nvSpPr>
        <dsp:cNvPr id="0" name=""/>
        <dsp:cNvSpPr/>
      </dsp:nvSpPr>
      <dsp:spPr>
        <a:xfrm rot="10800000">
          <a:off x="531087" y="1315"/>
          <a:ext cx="1558918" cy="55371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172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kern="1200" dirty="0"/>
            <a:t>vodeni</a:t>
          </a:r>
        </a:p>
      </dsp:txBody>
      <dsp:txXfrm rot="10800000">
        <a:off x="669515" y="1315"/>
        <a:ext cx="1420490" cy="553711"/>
      </dsp:txXfrm>
    </dsp:sp>
    <dsp:sp modelId="{244A1F93-160B-45AB-953F-8FBB08554D56}">
      <dsp:nvSpPr>
        <dsp:cNvPr id="0" name=""/>
        <dsp:cNvSpPr/>
      </dsp:nvSpPr>
      <dsp:spPr>
        <a:xfrm>
          <a:off x="254231" y="1315"/>
          <a:ext cx="553711" cy="55371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8A18D-4835-4D1A-AD8E-D0ACE908B970}">
      <dsp:nvSpPr>
        <dsp:cNvPr id="0" name=""/>
        <dsp:cNvSpPr/>
      </dsp:nvSpPr>
      <dsp:spPr>
        <a:xfrm rot="10800000">
          <a:off x="531087" y="720314"/>
          <a:ext cx="1558918" cy="55371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172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kern="1200" dirty="0"/>
            <a:t>tundra</a:t>
          </a:r>
        </a:p>
      </dsp:txBody>
      <dsp:txXfrm rot="10800000">
        <a:off x="669515" y="720314"/>
        <a:ext cx="1420490" cy="553711"/>
      </dsp:txXfrm>
    </dsp:sp>
    <dsp:sp modelId="{ED1CA566-2F56-4C97-B0F4-9ACB2D53AFE7}">
      <dsp:nvSpPr>
        <dsp:cNvPr id="0" name=""/>
        <dsp:cNvSpPr/>
      </dsp:nvSpPr>
      <dsp:spPr>
        <a:xfrm>
          <a:off x="254231" y="720314"/>
          <a:ext cx="553711" cy="55371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65E9E-E00A-4D28-8452-EAA6EF82620B}">
      <dsp:nvSpPr>
        <dsp:cNvPr id="0" name=""/>
        <dsp:cNvSpPr/>
      </dsp:nvSpPr>
      <dsp:spPr>
        <a:xfrm rot="10800000">
          <a:off x="531087" y="1439312"/>
          <a:ext cx="1558918" cy="55371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172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kern="1200" dirty="0"/>
            <a:t>travnjački</a:t>
          </a:r>
        </a:p>
      </dsp:txBody>
      <dsp:txXfrm rot="10800000">
        <a:off x="669515" y="1439312"/>
        <a:ext cx="1420490" cy="553711"/>
      </dsp:txXfrm>
    </dsp:sp>
    <dsp:sp modelId="{7651CD1E-693C-4380-9AEF-308C82055493}">
      <dsp:nvSpPr>
        <dsp:cNvPr id="0" name=""/>
        <dsp:cNvSpPr/>
      </dsp:nvSpPr>
      <dsp:spPr>
        <a:xfrm>
          <a:off x="254231" y="1439312"/>
          <a:ext cx="553711" cy="55371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7DA09-704A-4E30-BAF9-CC9C3ABFEB49}">
      <dsp:nvSpPr>
        <dsp:cNvPr id="0" name=""/>
        <dsp:cNvSpPr/>
      </dsp:nvSpPr>
      <dsp:spPr>
        <a:xfrm>
          <a:off x="164" y="1205282"/>
          <a:ext cx="2700508" cy="637658"/>
        </a:xfrm>
        <a:prstGeom prst="roundRect">
          <a:avLst>
            <a:gd name="adj" fmla="val 10000"/>
          </a:avLst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Sve instance</a:t>
          </a:r>
        </a:p>
      </dsp:txBody>
      <dsp:txXfrm>
        <a:off x="18840" y="1223958"/>
        <a:ext cx="2663156" cy="600306"/>
      </dsp:txXfrm>
    </dsp:sp>
    <dsp:sp modelId="{1C20F273-E3F7-40B3-95E8-27C3EEB47F5B}">
      <dsp:nvSpPr>
        <dsp:cNvPr id="0" name=""/>
        <dsp:cNvSpPr/>
      </dsp:nvSpPr>
      <dsp:spPr>
        <a:xfrm rot="18770822">
          <a:off x="2580666" y="1227719"/>
          <a:ext cx="750138" cy="42802"/>
        </a:xfrm>
        <a:custGeom>
          <a:avLst/>
          <a:gdLst/>
          <a:ahLst/>
          <a:cxnLst/>
          <a:rect l="0" t="0" r="0" b="0"/>
          <a:pathLst>
            <a:path>
              <a:moveTo>
                <a:pt x="0" y="21401"/>
              </a:moveTo>
              <a:lnTo>
                <a:pt x="750138" y="21401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r-HR" sz="500" kern="1200"/>
        </a:p>
      </dsp:txBody>
      <dsp:txXfrm>
        <a:off x="2936982" y="1230367"/>
        <a:ext cx="37506" cy="37506"/>
      </dsp:txXfrm>
    </dsp:sp>
    <dsp:sp modelId="{4D754071-1939-48EF-8EE2-20E9CEB4733B}">
      <dsp:nvSpPr>
        <dsp:cNvPr id="0" name=""/>
        <dsp:cNvSpPr/>
      </dsp:nvSpPr>
      <dsp:spPr>
        <a:xfrm>
          <a:off x="3210798" y="655301"/>
          <a:ext cx="1739365" cy="63765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Instance 1 i 2</a:t>
          </a:r>
        </a:p>
      </dsp:txBody>
      <dsp:txXfrm>
        <a:off x="3229474" y="673977"/>
        <a:ext cx="1702013" cy="600306"/>
      </dsp:txXfrm>
    </dsp:sp>
    <dsp:sp modelId="{AAC892FE-2C67-40EE-9E50-A2A026C57EDA}">
      <dsp:nvSpPr>
        <dsp:cNvPr id="0" name=""/>
        <dsp:cNvSpPr/>
      </dsp:nvSpPr>
      <dsp:spPr>
        <a:xfrm rot="19457599">
          <a:off x="4891116" y="769402"/>
          <a:ext cx="628222" cy="42802"/>
        </a:xfrm>
        <a:custGeom>
          <a:avLst/>
          <a:gdLst/>
          <a:ahLst/>
          <a:cxnLst/>
          <a:rect l="0" t="0" r="0" b="0"/>
          <a:pathLst>
            <a:path>
              <a:moveTo>
                <a:pt x="0" y="21401"/>
              </a:moveTo>
              <a:lnTo>
                <a:pt x="628222" y="2140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r-HR" sz="500" kern="1200"/>
        </a:p>
      </dsp:txBody>
      <dsp:txXfrm>
        <a:off x="5189522" y="775098"/>
        <a:ext cx="31411" cy="31411"/>
      </dsp:txXfrm>
    </dsp:sp>
    <dsp:sp modelId="{49A552A2-472F-4E19-A781-C6ECA01E0838}">
      <dsp:nvSpPr>
        <dsp:cNvPr id="0" name=""/>
        <dsp:cNvSpPr/>
      </dsp:nvSpPr>
      <dsp:spPr>
        <a:xfrm>
          <a:off x="5460291" y="288648"/>
          <a:ext cx="1275316" cy="637658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Instanca 1</a:t>
          </a:r>
        </a:p>
      </dsp:txBody>
      <dsp:txXfrm>
        <a:off x="5478967" y="307324"/>
        <a:ext cx="1237964" cy="600306"/>
      </dsp:txXfrm>
    </dsp:sp>
    <dsp:sp modelId="{12C35731-9352-4DED-8751-67B3AFE3DF0C}">
      <dsp:nvSpPr>
        <dsp:cNvPr id="0" name=""/>
        <dsp:cNvSpPr/>
      </dsp:nvSpPr>
      <dsp:spPr>
        <a:xfrm rot="2142401">
          <a:off x="4891116" y="1136056"/>
          <a:ext cx="628222" cy="42802"/>
        </a:xfrm>
        <a:custGeom>
          <a:avLst/>
          <a:gdLst/>
          <a:ahLst/>
          <a:cxnLst/>
          <a:rect l="0" t="0" r="0" b="0"/>
          <a:pathLst>
            <a:path>
              <a:moveTo>
                <a:pt x="0" y="21401"/>
              </a:moveTo>
              <a:lnTo>
                <a:pt x="628222" y="2140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r-HR" sz="500" kern="1200"/>
        </a:p>
      </dsp:txBody>
      <dsp:txXfrm>
        <a:off x="5189522" y="1141752"/>
        <a:ext cx="31411" cy="31411"/>
      </dsp:txXfrm>
    </dsp:sp>
    <dsp:sp modelId="{1690F048-EE1C-4D5C-9143-D2D80D69B2E0}">
      <dsp:nvSpPr>
        <dsp:cNvPr id="0" name=""/>
        <dsp:cNvSpPr/>
      </dsp:nvSpPr>
      <dsp:spPr>
        <a:xfrm>
          <a:off x="5460291" y="1021955"/>
          <a:ext cx="1275316" cy="637658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Instanca 2</a:t>
          </a:r>
        </a:p>
      </dsp:txBody>
      <dsp:txXfrm>
        <a:off x="5478967" y="1040631"/>
        <a:ext cx="1237964" cy="600306"/>
      </dsp:txXfrm>
    </dsp:sp>
    <dsp:sp modelId="{E5AAD189-41CB-4289-89F4-0B6D38A06B27}">
      <dsp:nvSpPr>
        <dsp:cNvPr id="0" name=""/>
        <dsp:cNvSpPr/>
      </dsp:nvSpPr>
      <dsp:spPr>
        <a:xfrm rot="2829178">
          <a:off x="2580666" y="1777700"/>
          <a:ext cx="750138" cy="42802"/>
        </a:xfrm>
        <a:custGeom>
          <a:avLst/>
          <a:gdLst/>
          <a:ahLst/>
          <a:cxnLst/>
          <a:rect l="0" t="0" r="0" b="0"/>
          <a:pathLst>
            <a:path>
              <a:moveTo>
                <a:pt x="0" y="21401"/>
              </a:moveTo>
              <a:lnTo>
                <a:pt x="750138" y="21401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r-HR" sz="500" kern="1200"/>
        </a:p>
      </dsp:txBody>
      <dsp:txXfrm>
        <a:off x="2936982" y="1780347"/>
        <a:ext cx="37506" cy="37506"/>
      </dsp:txXfrm>
    </dsp:sp>
    <dsp:sp modelId="{EB2F5F07-8034-49E5-9E12-070B7AFCC411}">
      <dsp:nvSpPr>
        <dsp:cNvPr id="0" name=""/>
        <dsp:cNvSpPr/>
      </dsp:nvSpPr>
      <dsp:spPr>
        <a:xfrm>
          <a:off x="3210798" y="1755262"/>
          <a:ext cx="1739365" cy="63765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Instanca 3</a:t>
          </a:r>
        </a:p>
      </dsp:txBody>
      <dsp:txXfrm>
        <a:off x="3229474" y="1773938"/>
        <a:ext cx="1702013" cy="600306"/>
      </dsp:txXfrm>
    </dsp:sp>
    <dsp:sp modelId="{4F2DB6E3-70C6-471F-B1BC-4CAD5FCE10A3}">
      <dsp:nvSpPr>
        <dsp:cNvPr id="0" name=""/>
        <dsp:cNvSpPr/>
      </dsp:nvSpPr>
      <dsp:spPr>
        <a:xfrm>
          <a:off x="4950164" y="2052690"/>
          <a:ext cx="510126" cy="42802"/>
        </a:xfrm>
        <a:custGeom>
          <a:avLst/>
          <a:gdLst/>
          <a:ahLst/>
          <a:cxnLst/>
          <a:rect l="0" t="0" r="0" b="0"/>
          <a:pathLst>
            <a:path>
              <a:moveTo>
                <a:pt x="0" y="21401"/>
              </a:moveTo>
              <a:lnTo>
                <a:pt x="510126" y="2140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r-HR" sz="500" kern="1200"/>
        </a:p>
      </dsp:txBody>
      <dsp:txXfrm>
        <a:off x="5192474" y="2061338"/>
        <a:ext cx="25506" cy="25506"/>
      </dsp:txXfrm>
    </dsp:sp>
    <dsp:sp modelId="{47483587-9C87-437C-9CDB-789227999456}">
      <dsp:nvSpPr>
        <dsp:cNvPr id="0" name=""/>
        <dsp:cNvSpPr/>
      </dsp:nvSpPr>
      <dsp:spPr>
        <a:xfrm>
          <a:off x="5460291" y="1755262"/>
          <a:ext cx="1275316" cy="637658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Instanca 3</a:t>
          </a:r>
        </a:p>
      </dsp:txBody>
      <dsp:txXfrm>
        <a:off x="5478967" y="1773938"/>
        <a:ext cx="1237964" cy="600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r-HR"/>
          </a:p>
        </p:txBody>
      </p:sp>
      <p:sp>
        <p:nvSpPr>
          <p:cNvPr id="3" name="Rezervirano mjesto za datum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7A853A-EE85-44E9-B8E2-0C8E34B7A9DF}" type="datetime1">
              <a:rPr lang="hr-HR" smtClean="0"/>
              <a:t>1.2.2024.</a:t>
            </a:fld>
            <a:endParaRPr lang="hr-HR"/>
          </a:p>
        </p:txBody>
      </p:sp>
      <p:sp>
        <p:nvSpPr>
          <p:cNvPr id="4" name="Rezervirano mjesto za podnožje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r-HR"/>
          </a:p>
        </p:txBody>
      </p:sp>
      <p:sp>
        <p:nvSpPr>
          <p:cNvPr id="5" name="Rezervirano mjesto za broj slajda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r-HR" noProof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0E4BC-D93F-4DDB-A475-BA1CF6C59808}" type="datetime1">
              <a:rPr lang="hr-HR" smtClean="0"/>
              <a:pPr/>
              <a:t>1.2.2024.</a:t>
            </a:fld>
            <a:endParaRPr lang="hr-HR" dirty="0"/>
          </a:p>
        </p:txBody>
      </p:sp>
      <p:sp>
        <p:nvSpPr>
          <p:cNvPr id="4" name="Rezervirano mjesto za sliku na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r-HR" noProof="0"/>
          </a:p>
        </p:txBody>
      </p:sp>
      <p:sp>
        <p:nvSpPr>
          <p:cNvPr id="5" name="Rezervirano mjesto za bilješk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r-HR" noProof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hr-HR" noProof="0" smtClean="0"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6050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1560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21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34186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29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97014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30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2898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31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39693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32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2704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34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73365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35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0848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6413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3049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5634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0119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5080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33109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57283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5587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r-HR" noProof="0"/>
              <a:t>Kliknite da biste uredili stil podnaslova matrice</a:t>
            </a:r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5" name="Elipsa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11" name="Prostoručni oblik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9" name="Prostoručni oblik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Prostoručni oblik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hr-HR" noProof="0">
                <a:latin typeface="Arial" panose="020B0604020202020204" pitchFamily="34" charset="0"/>
              </a:endParaRPr>
            </a:p>
          </p:txBody>
        </p:sp>
        <p:sp>
          <p:nvSpPr>
            <p:cNvPr id="16" name="Prostoručni oblik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hr-HR" noProof="0">
                <a:latin typeface="Arial" panose="020B0604020202020204" pitchFamily="34" charset="0"/>
              </a:endParaRPr>
            </a:p>
          </p:txBody>
        </p:sp>
      </p:grpSp>
      <p:sp>
        <p:nvSpPr>
          <p:cNvPr id="22" name="Prostoručni oblik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28" name="Prostoručni oblik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remenska trak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ručni oblik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5" name="Prostoručni oblik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10" name="Rezervirano mjesto za datum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hr-HR" dirty="0"/>
              <a:t>02.02.2024.</a:t>
            </a:r>
            <a:endParaRPr lang="hr-HR" noProof="0" dirty="0">
              <a:latin typeface="Arial" panose="020B0604020202020204" pitchFamily="34" charset="0"/>
            </a:endParaRPr>
          </a:p>
        </p:txBody>
      </p:sp>
      <p:sp>
        <p:nvSpPr>
          <p:cNvPr id="11" name="Rezervirano mjesto za podnožj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hr-HR" dirty="0"/>
              <a:t>Klasifikacija slika pet </a:t>
            </a:r>
            <a:r>
              <a:rPr lang="hr-HR" dirty="0" err="1"/>
              <a:t>bioma</a:t>
            </a:r>
            <a:endParaRPr lang="hr-HR" dirty="0"/>
          </a:p>
        </p:txBody>
      </p:sp>
      <p:sp>
        <p:nvSpPr>
          <p:cNvPr id="12" name="Rezervirano mjesto za broj slajd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Prostoručni oblik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5" name="Prostoručni oblik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6" name="Prostoručni oblik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Prostoručni oblik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hr-HR" noProof="0">
                <a:latin typeface="Arial" panose="020B0604020202020204" pitchFamily="34" charset="0"/>
              </a:endParaRPr>
            </a:p>
          </p:txBody>
        </p:sp>
        <p:sp>
          <p:nvSpPr>
            <p:cNvPr id="8" name="Prostoručni oblik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hr-HR" noProof="0">
                <a:latin typeface="Arial" panose="020B0604020202020204" pitchFamily="34" charset="0"/>
              </a:endParaRPr>
            </a:p>
          </p:txBody>
        </p:sp>
      </p:grpSp>
      <p:sp>
        <p:nvSpPr>
          <p:cNvPr id="10" name="Rezervirano mjesto za datum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hr-HR" dirty="0"/>
              <a:t>02.02.2024.</a:t>
            </a:r>
            <a:endParaRPr lang="hr-HR" noProof="0" dirty="0">
              <a:latin typeface="Arial" panose="020B0604020202020204" pitchFamily="34" charset="0"/>
            </a:endParaRPr>
          </a:p>
        </p:txBody>
      </p:sp>
      <p:sp>
        <p:nvSpPr>
          <p:cNvPr id="11" name="Rezervirano mjesto za podnožj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hr-HR" dirty="0"/>
              <a:t>Klasifikacija slika pet </a:t>
            </a:r>
            <a:r>
              <a:rPr lang="hr-HR" dirty="0" err="1"/>
              <a:t>bioma</a:t>
            </a:r>
            <a:endParaRPr lang="hr-HR" dirty="0"/>
          </a:p>
        </p:txBody>
      </p:sp>
      <p:sp>
        <p:nvSpPr>
          <p:cNvPr id="12" name="Rezervirano mjesto za broj slajd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hr-HR" noProof="0" smtClean="0"/>
              <a:pPr/>
              <a:t>‹#›</a:t>
            </a:fld>
            <a:endParaRPr lang="hr-HR" noProof="0"/>
          </a:p>
        </p:txBody>
      </p:sp>
      <p:sp>
        <p:nvSpPr>
          <p:cNvPr id="13" name="Rezervirano mjesto za sadržaj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14" name="Rezervirano mjesto za sadržaj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15" name="Rezervirano mjesto za sadržaj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Prostoručni oblik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5" name="Prostoručni oblik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6" name="Prostoručni oblik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Prostoručni oblik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hr-HR" noProof="0">
                <a:latin typeface="Arial" panose="020B0604020202020204" pitchFamily="34" charset="0"/>
              </a:endParaRPr>
            </a:p>
          </p:txBody>
        </p:sp>
        <p:sp>
          <p:nvSpPr>
            <p:cNvPr id="8" name="Prostoručni oblik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hr-HR" noProof="0">
                <a:latin typeface="Arial" panose="020B0604020202020204" pitchFamily="34" charset="0"/>
              </a:endParaRPr>
            </a:p>
          </p:txBody>
        </p:sp>
      </p:grpSp>
      <p:sp>
        <p:nvSpPr>
          <p:cNvPr id="10" name="Rezervirano mjesto za datum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hr-HR" dirty="0"/>
              <a:t>02.02.2024.</a:t>
            </a:r>
            <a:endParaRPr lang="hr-HR" noProof="0" dirty="0">
              <a:latin typeface="Arial" panose="020B0604020202020204" pitchFamily="34" charset="0"/>
            </a:endParaRPr>
          </a:p>
        </p:txBody>
      </p:sp>
      <p:sp>
        <p:nvSpPr>
          <p:cNvPr id="11" name="Rezervirano mjesto za podnožj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hr-HR" dirty="0"/>
              <a:t>Klasifikacija slika pet </a:t>
            </a:r>
            <a:r>
              <a:rPr lang="hr-HR" dirty="0" err="1"/>
              <a:t>bioma</a:t>
            </a:r>
            <a:endParaRPr lang="hr-HR" dirty="0"/>
          </a:p>
        </p:txBody>
      </p:sp>
      <p:sp>
        <p:nvSpPr>
          <p:cNvPr id="13" name="Rezervirano mjesto za sadržaj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14" name="Rezervirano mjesto za sadržaj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15" name="Rezervirano mjesto za sadržaj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16" name="Rezervirano mjesto za sadržaj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17" name="Rezervirano mjesto za sadržaj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12" name="Rezervirano mjesto za broj slajd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Završ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r-HR" noProof="0"/>
              <a:t>Kliknite da biste uredili stil podnaslova matrice</a:t>
            </a:r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Prostoručni oblik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hr-HR" noProof="0">
                <a:latin typeface="Arial" panose="020B0604020202020204" pitchFamily="34" charset="0"/>
              </a:endParaRPr>
            </a:p>
          </p:txBody>
        </p:sp>
        <p:sp>
          <p:nvSpPr>
            <p:cNvPr id="16" name="Prostoručni oblik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hr-HR" noProof="0">
                <a:latin typeface="Arial" panose="020B0604020202020204" pitchFamily="34" charset="0"/>
              </a:endParaRPr>
            </a:p>
          </p:txBody>
        </p:sp>
      </p:grpSp>
      <p:sp>
        <p:nvSpPr>
          <p:cNvPr id="22" name="Prostoručni oblik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17" name="Prostoručni oblik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Prostoručni oblik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rostoručni oblik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rostoručni oblik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Prostoručni oblik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hr-HR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Prostoručni oblik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hr-HR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Rezervirano mjesto za datum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r-HR" dirty="0"/>
              <a:t>02.02.2024.</a:t>
            </a:r>
            <a:endParaRPr lang="hr-HR" noProof="0" dirty="0">
              <a:latin typeface="Arial" panose="020B0604020202020204" pitchFamily="34" charset="0"/>
            </a:endParaRPr>
          </a:p>
        </p:txBody>
      </p:sp>
      <p:sp>
        <p:nvSpPr>
          <p:cNvPr id="11" name="Rezervirano mjesto za podnožj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r-HR" dirty="0"/>
              <a:t>Klasifikacija slika pet </a:t>
            </a:r>
            <a:r>
              <a:rPr lang="hr-HR" dirty="0" err="1"/>
              <a:t>bioma</a:t>
            </a:r>
            <a:endParaRPr lang="hr-HR" dirty="0"/>
          </a:p>
        </p:txBody>
      </p:sp>
      <p:sp>
        <p:nvSpPr>
          <p:cNvPr id="12" name="Rezervirano mjesto za broj slajd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hr-HR" noProof="0" smtClean="0"/>
              <a:pPr/>
              <a:t>‹#›</a:t>
            </a:fld>
            <a:endParaRPr lang="hr-HR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glavlje odjeljk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12" name="Prostoručni oblik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14" name="Prostoručni oblik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15" name="Prostoručni oblik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13" name="Naslov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4" name="Rezervirano mjesto za datum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hr-HR" dirty="0"/>
              <a:t>02.02.2024.</a:t>
            </a:r>
            <a:endParaRPr lang="hr-HR" noProof="0" dirty="0">
              <a:latin typeface="Arial" panose="020B0604020202020204" pitchFamily="34" charset="0"/>
            </a:endParaRPr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hr-HR" dirty="0"/>
              <a:t>Klasifikacija slika pet </a:t>
            </a:r>
            <a:r>
              <a:rPr lang="hr-HR" dirty="0" err="1"/>
              <a:t>bioma</a:t>
            </a:r>
            <a:endParaRPr lang="hr-HR" dirty="0"/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ostoručni oblik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r-HR" noProof="0"/>
              <a:t>Kliknite da biste uredili stil podnaslova matrice</a:t>
            </a: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Prostoručni oblik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hr-HR" noProof="0">
                <a:latin typeface="Arial" panose="020B0604020202020204" pitchFamily="34" charset="0"/>
              </a:endParaRPr>
            </a:p>
          </p:txBody>
        </p:sp>
        <p:sp>
          <p:nvSpPr>
            <p:cNvPr id="16" name="Prostoručni oblik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hr-HR" noProof="0">
                <a:latin typeface="Arial" panose="020B0604020202020204" pitchFamily="34" charset="0"/>
              </a:endParaRPr>
            </a:p>
          </p:txBody>
        </p:sp>
      </p:grpSp>
      <p:sp>
        <p:nvSpPr>
          <p:cNvPr id="17" name="Prostoručni oblik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18" name="Prostoručni oblik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k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Prostoručni oblik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5" name="Prostoručni oblik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10" name="Rezervirano mjesto za datum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hr-HR" dirty="0"/>
              <a:t>02.02.2024.</a:t>
            </a:r>
            <a:endParaRPr lang="hr-HR" noProof="0" dirty="0">
              <a:latin typeface="Arial" panose="020B0604020202020204" pitchFamily="34" charset="0"/>
            </a:endParaRPr>
          </a:p>
        </p:txBody>
      </p:sp>
      <p:sp>
        <p:nvSpPr>
          <p:cNvPr id="11" name="Rezervirano mjesto za podnožj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hr-HR" dirty="0"/>
              <a:t>Klasifikacija slika pet </a:t>
            </a:r>
            <a:r>
              <a:rPr lang="hr-HR" dirty="0" err="1"/>
              <a:t>bioma</a:t>
            </a:r>
            <a:endParaRPr lang="hr-HR" dirty="0"/>
          </a:p>
        </p:txBody>
      </p:sp>
      <p:sp>
        <p:nvSpPr>
          <p:cNvPr id="12" name="Rezervirano mjesto za broj slajd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kon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Prostoručni oblik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hr-HR" noProof="0">
                <a:latin typeface="Arial" panose="020B0604020202020204" pitchFamily="34" charset="0"/>
              </a:endParaRPr>
            </a:p>
          </p:txBody>
        </p:sp>
        <p:sp>
          <p:nvSpPr>
            <p:cNvPr id="14" name="Prostoručni oblik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hr-HR" noProof="0">
                <a:latin typeface="Arial" panose="020B0604020202020204" pitchFamily="34" charset="0"/>
              </a:endParaRPr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10" name="Rezervirano mjesto za datum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hr-HR" dirty="0"/>
              <a:t>02.02.2024.</a:t>
            </a:r>
            <a:endParaRPr lang="hr-HR" noProof="0" dirty="0">
              <a:latin typeface="Arial" panose="020B0604020202020204" pitchFamily="34" charset="0"/>
            </a:endParaRPr>
          </a:p>
        </p:txBody>
      </p:sp>
      <p:sp>
        <p:nvSpPr>
          <p:cNvPr id="11" name="Rezervirano mjesto za podnožj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hr-HR" dirty="0"/>
              <a:t>Klasifikacija slika pet </a:t>
            </a:r>
            <a:r>
              <a:rPr lang="hr-HR" dirty="0" err="1"/>
              <a:t>bioma</a:t>
            </a:r>
            <a:endParaRPr lang="hr-HR" dirty="0"/>
          </a:p>
        </p:txBody>
      </p:sp>
      <p:sp>
        <p:nvSpPr>
          <p:cNvPr id="12" name="Rezervirano mjesto za broj slajd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8" name="Rezervirano mjesto za tekst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hr-HR" noProof="0"/>
              <a:t>“</a:t>
            </a:r>
          </a:p>
        </p:txBody>
      </p:sp>
      <p:sp>
        <p:nvSpPr>
          <p:cNvPr id="10" name="Rezervirano mjesto za tekst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9" name="Rezervirano mjesto za tekst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hr-HR" noProof="0"/>
              <a:t>”</a:t>
            </a:r>
          </a:p>
        </p:txBody>
      </p:sp>
      <p:sp>
        <p:nvSpPr>
          <p:cNvPr id="3" name="Rezervirano mjesto za datum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hr-HR" dirty="0"/>
              <a:t>02.02.2024.</a:t>
            </a:r>
            <a:endParaRPr lang="hr-HR" noProof="0" dirty="0">
              <a:latin typeface="Arial" panose="020B0604020202020204" pitchFamily="34" charset="0"/>
            </a:endParaRPr>
          </a:p>
        </p:txBody>
      </p:sp>
      <p:sp>
        <p:nvSpPr>
          <p:cNvPr id="4" name="Rezervirano mjesto za podnožje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hr-HR" dirty="0"/>
              <a:t>Klasifikacija slika pet </a:t>
            </a:r>
            <a:r>
              <a:rPr lang="hr-HR" dirty="0" err="1"/>
              <a:t>bioma</a:t>
            </a:r>
            <a:endParaRPr lang="hr-HR" dirty="0"/>
          </a:p>
        </p:txBody>
      </p:sp>
      <p:sp>
        <p:nvSpPr>
          <p:cNvPr id="5" name="Rezervirano mjesto za broj slajd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ravokutnik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31" name="Naslov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6" name="Rezervirano mjesto za sliku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</a:p>
        </p:txBody>
      </p:sp>
      <p:sp>
        <p:nvSpPr>
          <p:cNvPr id="10" name="Rezervirano mjesto za tekst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Naziv</a:t>
            </a:r>
          </a:p>
        </p:txBody>
      </p:sp>
      <p:sp>
        <p:nvSpPr>
          <p:cNvPr id="11" name="Rezervirano mjesto za tekst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Naslov</a:t>
            </a:r>
          </a:p>
        </p:txBody>
      </p:sp>
      <p:sp>
        <p:nvSpPr>
          <p:cNvPr id="7" name="Rezervirano mjesto za sliku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</a:p>
        </p:txBody>
      </p:sp>
      <p:sp>
        <p:nvSpPr>
          <p:cNvPr id="12" name="Rezervirano mjesto za tekst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Naziv</a:t>
            </a:r>
          </a:p>
        </p:txBody>
      </p:sp>
      <p:sp>
        <p:nvSpPr>
          <p:cNvPr id="13" name="Rezervirano mjesto za tekst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Naslov</a:t>
            </a:r>
          </a:p>
        </p:txBody>
      </p:sp>
      <p:sp>
        <p:nvSpPr>
          <p:cNvPr id="8" name="Rezervirano mjesto za sliku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</a:p>
        </p:txBody>
      </p:sp>
      <p:sp>
        <p:nvSpPr>
          <p:cNvPr id="14" name="Rezervirano mjesto za tekst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Naziv</a:t>
            </a:r>
          </a:p>
        </p:txBody>
      </p:sp>
      <p:sp>
        <p:nvSpPr>
          <p:cNvPr id="15" name="Rezervirano mjesto za tekst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Naslov</a:t>
            </a:r>
          </a:p>
        </p:txBody>
      </p:sp>
      <p:sp>
        <p:nvSpPr>
          <p:cNvPr id="9" name="Rezervirano mjesto za sliku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</a:p>
        </p:txBody>
      </p:sp>
      <p:sp>
        <p:nvSpPr>
          <p:cNvPr id="16" name="Rezervirano mjesto za tekst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Naziv</a:t>
            </a:r>
          </a:p>
        </p:txBody>
      </p:sp>
      <p:sp>
        <p:nvSpPr>
          <p:cNvPr id="17" name="Rezervirano mjesto za tekst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Naslov</a:t>
            </a:r>
          </a:p>
        </p:txBody>
      </p:sp>
      <p:sp>
        <p:nvSpPr>
          <p:cNvPr id="3" name="Rezervirano mjesto za datum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hr-HR" dirty="0"/>
              <a:t>02.02.2024.</a:t>
            </a:r>
            <a:endParaRPr lang="hr-HR" noProof="0" dirty="0">
              <a:latin typeface="Arial" panose="020B0604020202020204" pitchFamily="34" charset="0"/>
            </a:endParaRPr>
          </a:p>
        </p:txBody>
      </p:sp>
      <p:sp>
        <p:nvSpPr>
          <p:cNvPr id="4" name="Rezervirano mjesto za podnožje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hr-HR" dirty="0"/>
              <a:t>Klasifikacija slika pet </a:t>
            </a:r>
            <a:r>
              <a:rPr lang="hr-HR" dirty="0" err="1"/>
              <a:t>bioma</a:t>
            </a:r>
            <a:endParaRPr lang="hr-HR" dirty="0"/>
          </a:p>
        </p:txBody>
      </p:sp>
      <p:sp>
        <p:nvSpPr>
          <p:cNvPr id="5" name="Rezervirano mjesto za broj slajd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hr-HR" noProof="0" smtClean="0"/>
              <a:pPr/>
              <a:t>‹#›</a:t>
            </a:fld>
            <a:endParaRPr lang="hr-HR" noProof="0"/>
          </a:p>
        </p:txBody>
      </p:sp>
      <p:sp>
        <p:nvSpPr>
          <p:cNvPr id="19" name="Prostoručni oblik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21" name="Prostoručni oblik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25" name="Prostoručni oblik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26" name="Elipsa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27" name="Prostoručni oblik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28" name="Prostoručni oblik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29" name="Prostoručni oblik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jeli ti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Naslov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6" name="Rezervirano mjesto za sliku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</a:p>
        </p:txBody>
      </p:sp>
      <p:sp>
        <p:nvSpPr>
          <p:cNvPr id="31" name="Rezervirano mjesto za tekst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Naziv</a:t>
            </a:r>
          </a:p>
        </p:txBody>
      </p:sp>
      <p:sp>
        <p:nvSpPr>
          <p:cNvPr id="32" name="Rezervirano mjesto za tekst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Naslov</a:t>
            </a:r>
          </a:p>
        </p:txBody>
      </p:sp>
      <p:sp>
        <p:nvSpPr>
          <p:cNvPr id="33" name="Rezervirano mjesto za sliku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</a:p>
        </p:txBody>
      </p:sp>
      <p:sp>
        <p:nvSpPr>
          <p:cNvPr id="34" name="Rezervirano mjesto za tekst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Naziv</a:t>
            </a:r>
          </a:p>
        </p:txBody>
      </p:sp>
      <p:sp>
        <p:nvSpPr>
          <p:cNvPr id="35" name="Rezervirano mjesto za tekst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Naslov</a:t>
            </a:r>
          </a:p>
        </p:txBody>
      </p:sp>
      <p:sp>
        <p:nvSpPr>
          <p:cNvPr id="36" name="Rezervirano mjesto za sliku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</a:p>
        </p:txBody>
      </p:sp>
      <p:sp>
        <p:nvSpPr>
          <p:cNvPr id="37" name="Rezervirano mjesto za tekst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Naziv</a:t>
            </a:r>
          </a:p>
        </p:txBody>
      </p:sp>
      <p:sp>
        <p:nvSpPr>
          <p:cNvPr id="38" name="Rezervirano mjesto za tekst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Naslov</a:t>
            </a:r>
          </a:p>
        </p:txBody>
      </p:sp>
      <p:sp>
        <p:nvSpPr>
          <p:cNvPr id="39" name="Rezervirano mjesto za sliku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</a:p>
        </p:txBody>
      </p:sp>
      <p:sp>
        <p:nvSpPr>
          <p:cNvPr id="40" name="Rezervirano mjesto za tekst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Naziv</a:t>
            </a:r>
          </a:p>
        </p:txBody>
      </p:sp>
      <p:sp>
        <p:nvSpPr>
          <p:cNvPr id="41" name="Rezervirano mjesto za tekst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Naslov</a:t>
            </a:r>
          </a:p>
        </p:txBody>
      </p:sp>
      <p:sp>
        <p:nvSpPr>
          <p:cNvPr id="42" name="Rezervirano mjesto za sliku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</a:p>
        </p:txBody>
      </p:sp>
      <p:sp>
        <p:nvSpPr>
          <p:cNvPr id="43" name="Rezervirano mjesto za tekst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Naziv</a:t>
            </a:r>
          </a:p>
        </p:txBody>
      </p:sp>
      <p:sp>
        <p:nvSpPr>
          <p:cNvPr id="44" name="Rezervirano mjesto za tekst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Naslov</a:t>
            </a:r>
          </a:p>
        </p:txBody>
      </p:sp>
      <p:sp>
        <p:nvSpPr>
          <p:cNvPr id="45" name="Rezervirano mjesto za sliku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</a:p>
        </p:txBody>
      </p:sp>
      <p:sp>
        <p:nvSpPr>
          <p:cNvPr id="46" name="Rezervirano mjesto za tekst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Naziv</a:t>
            </a:r>
          </a:p>
        </p:txBody>
      </p:sp>
      <p:sp>
        <p:nvSpPr>
          <p:cNvPr id="47" name="Rezervirano mjesto za tekst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Naslov</a:t>
            </a:r>
          </a:p>
        </p:txBody>
      </p:sp>
      <p:sp>
        <p:nvSpPr>
          <p:cNvPr id="48" name="Rezervirano mjesto za sliku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</a:p>
        </p:txBody>
      </p:sp>
      <p:sp>
        <p:nvSpPr>
          <p:cNvPr id="49" name="Rezervirano mjesto za tekst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Naziv</a:t>
            </a:r>
          </a:p>
        </p:txBody>
      </p:sp>
      <p:sp>
        <p:nvSpPr>
          <p:cNvPr id="50" name="Rezervirano mjesto za tekst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Naslov</a:t>
            </a:r>
          </a:p>
        </p:txBody>
      </p:sp>
      <p:sp>
        <p:nvSpPr>
          <p:cNvPr id="51" name="Rezervirano mjesto za sliku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</a:p>
        </p:txBody>
      </p:sp>
      <p:sp>
        <p:nvSpPr>
          <p:cNvPr id="52" name="Rezervirano mjesto za tekst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Naziv</a:t>
            </a:r>
          </a:p>
        </p:txBody>
      </p:sp>
      <p:sp>
        <p:nvSpPr>
          <p:cNvPr id="53" name="Rezervirano mjesto za tekst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Naslov</a:t>
            </a:r>
          </a:p>
        </p:txBody>
      </p:sp>
      <p:sp>
        <p:nvSpPr>
          <p:cNvPr id="18" name="Rezervirano mjesto za datum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hr-HR" dirty="0"/>
              <a:t>02.02.2024.</a:t>
            </a:r>
            <a:endParaRPr lang="hr-HR" noProof="0" dirty="0">
              <a:latin typeface="Arial" panose="020B0604020202020204" pitchFamily="34" charset="0"/>
            </a:endParaRPr>
          </a:p>
        </p:txBody>
      </p:sp>
      <p:sp>
        <p:nvSpPr>
          <p:cNvPr id="22" name="Rezervirano mjesto za podnožje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hr-HR" dirty="0"/>
              <a:t>Klasifikacija slika pet </a:t>
            </a:r>
            <a:r>
              <a:rPr lang="hr-HR" dirty="0" err="1"/>
              <a:t>bioma</a:t>
            </a:r>
            <a:endParaRPr lang="hr-HR" dirty="0"/>
          </a:p>
        </p:txBody>
      </p:sp>
      <p:sp>
        <p:nvSpPr>
          <p:cNvPr id="23" name="Rezervirano mjesto za broj slajda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naslov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datum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r-HR" dirty="0"/>
              <a:t>02.02.2024.</a:t>
            </a:r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r-HR" dirty="0"/>
              <a:t>Klasifikacija slika pet </a:t>
            </a:r>
            <a:r>
              <a:rPr lang="hr-HR" dirty="0" err="1"/>
              <a:t>bioma</a:t>
            </a:r>
            <a:endParaRPr lang="hr-HR" dirty="0"/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hr-HR" noProof="0" smtClean="0"/>
              <a:pPr/>
              <a:t>‹#›</a:t>
            </a:fld>
            <a:endParaRPr lang="hr-H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orangedatamining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geeksforgeeks.org/" TargetMode="External"/><Relationship Id="rId4" Type="http://schemas.openxmlformats.org/officeDocument/2006/relationships/hyperlink" Target="https://www.wikipedia.org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688183" cy="1874837"/>
          </a:xfrm>
        </p:spPr>
        <p:txBody>
          <a:bodyPr rtlCol="0"/>
          <a:lstStyle/>
          <a:p>
            <a:pPr rtl="0"/>
            <a:r>
              <a:rPr lang="hr-HR" dirty="0" err="1"/>
              <a:t>Klasifijacija</a:t>
            </a:r>
            <a:r>
              <a:rPr lang="hr-HR" dirty="0"/>
              <a:t> slika </a:t>
            </a:r>
            <a:br>
              <a:rPr lang="hr-HR" dirty="0"/>
            </a:br>
            <a:r>
              <a:rPr lang="hr-HR" dirty="0"/>
              <a:t>pet </a:t>
            </a:r>
            <a:r>
              <a:rPr lang="hr-HR" dirty="0" err="1"/>
              <a:t>bioma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031332"/>
            <a:ext cx="10201092" cy="957262"/>
          </a:xfrm>
        </p:spPr>
        <p:txBody>
          <a:bodyPr rtlCol="0"/>
          <a:lstStyle/>
          <a:p>
            <a:pPr rtl="0"/>
            <a:r>
              <a:rPr lang="hr-HR" sz="2800" dirty="0"/>
              <a:t>Pripremljeno za</a:t>
            </a:r>
          </a:p>
          <a:p>
            <a:pPr rtl="0"/>
            <a:r>
              <a:rPr lang="hr-HR" sz="2800" dirty="0"/>
              <a:t>Seminar iz kolegija: </a:t>
            </a:r>
            <a:r>
              <a:rPr lang="hr-HR" sz="2800" b="1" dirty="0"/>
              <a:t>Uvod u umjetnu inteligenciju</a:t>
            </a:r>
          </a:p>
        </p:txBody>
      </p:sp>
      <p:sp>
        <p:nvSpPr>
          <p:cNvPr id="6" name="Podnaslov 2">
            <a:extLst>
              <a:ext uri="{FF2B5EF4-FFF2-40B4-BE49-F238E27FC236}">
                <a16:creationId xmlns:a16="http://schemas.microsoft.com/office/drawing/2014/main" id="{18F6D474-B737-B506-27CF-9DC9AF2509D4}"/>
              </a:ext>
            </a:extLst>
          </p:cNvPr>
          <p:cNvSpPr txBox="1">
            <a:spLocks/>
          </p:cNvSpPr>
          <p:nvPr/>
        </p:nvSpPr>
        <p:spPr>
          <a:xfrm>
            <a:off x="1167493" y="4778375"/>
            <a:ext cx="9500507" cy="957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r-HR" sz="2000" dirty="0"/>
              <a:t>Ivona Ercegovac, studijska grupa informatika</a:t>
            </a:r>
          </a:p>
          <a:p>
            <a:pPr algn="r"/>
            <a:r>
              <a:rPr lang="hr-HR" sz="2000" dirty="0"/>
              <a:t>Voditelj: Saša Mladenović</a:t>
            </a:r>
          </a:p>
        </p:txBody>
      </p:sp>
      <p:sp>
        <p:nvSpPr>
          <p:cNvPr id="7" name="Podnaslov 2">
            <a:extLst>
              <a:ext uri="{FF2B5EF4-FFF2-40B4-BE49-F238E27FC236}">
                <a16:creationId xmlns:a16="http://schemas.microsoft.com/office/drawing/2014/main" id="{C73CAAEE-C653-E7AC-FFC0-DAC759857FA6}"/>
              </a:ext>
            </a:extLst>
          </p:cNvPr>
          <p:cNvSpPr txBox="1">
            <a:spLocks/>
          </p:cNvSpPr>
          <p:nvPr/>
        </p:nvSpPr>
        <p:spPr>
          <a:xfrm>
            <a:off x="5181146" y="5905499"/>
            <a:ext cx="1829707" cy="368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sz="1600" dirty="0"/>
              <a:t>02.02.2024.</a:t>
            </a:r>
          </a:p>
        </p:txBody>
      </p:sp>
      <p:sp>
        <p:nvSpPr>
          <p:cNvPr id="8" name="Podnaslov 2">
            <a:extLst>
              <a:ext uri="{FF2B5EF4-FFF2-40B4-BE49-F238E27FC236}">
                <a16:creationId xmlns:a16="http://schemas.microsoft.com/office/drawing/2014/main" id="{8FAB7741-A5D7-36EF-8864-32F2829E0F70}"/>
              </a:ext>
            </a:extLst>
          </p:cNvPr>
          <p:cNvSpPr txBox="1">
            <a:spLocks/>
          </p:cNvSpPr>
          <p:nvPr/>
        </p:nvSpPr>
        <p:spPr>
          <a:xfrm>
            <a:off x="3479572" y="6273799"/>
            <a:ext cx="5232854" cy="2516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sz="1600" b="1" dirty="0" err="1"/>
              <a:t>Prirodoslovno-matematički</a:t>
            </a:r>
            <a:r>
              <a:rPr lang="hr-HR" sz="1600" b="1" dirty="0"/>
              <a:t> fakultet u Splitu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za datum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hr-HR" dirty="0"/>
              <a:t>02.02.2024.</a:t>
            </a:r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hr-HR" dirty="0"/>
              <a:t>Klasifikacija slika pet </a:t>
            </a:r>
            <a:r>
              <a:rPr lang="hr-HR" dirty="0" err="1"/>
              <a:t>bioma</a:t>
            </a:r>
            <a:endParaRPr lang="hr-HR" dirty="0"/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hr-HR" smtClean="0"/>
              <a:pPr rtl="0"/>
              <a:t>10</a:t>
            </a:fld>
            <a:endParaRPr lang="hr-HR"/>
          </a:p>
        </p:txBody>
      </p:sp>
      <p:sp>
        <p:nvSpPr>
          <p:cNvPr id="8" name="Rezervirano mjesto sadržaja 7">
            <a:extLst>
              <a:ext uri="{FF2B5EF4-FFF2-40B4-BE49-F238E27FC236}">
                <a16:creationId xmlns:a16="http://schemas.microsoft.com/office/drawing/2014/main" id="{A52EEF50-78CC-CB54-C7E9-7C59537C6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887105"/>
            <a:ext cx="9779182" cy="456727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hr-H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Kreirati mapu s podmapama – predefinirane klase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Uvesti slike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Ugradnja slika (eng. </a:t>
            </a:r>
            <a:r>
              <a:rPr lang="hr-HR" i="1" dirty="0" err="1"/>
              <a:t>embedding</a:t>
            </a:r>
            <a:r>
              <a:rPr lang="hr-HR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dirty="0" err="1"/>
              <a:t>ugrađivač</a:t>
            </a:r>
            <a:r>
              <a:rPr lang="hr-HR" dirty="0"/>
              <a:t> za svaku sliku računa vektore njenih obilježja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dirty="0"/>
              <a:t>Model nema oči, oslanja se na brojeve</a:t>
            </a:r>
          </a:p>
        </p:txBody>
      </p:sp>
    </p:spTree>
    <p:extLst>
      <p:ext uri="{BB962C8B-B14F-4D97-AF65-F5344CB8AC3E}">
        <p14:creationId xmlns:p14="http://schemas.microsoft.com/office/powerpoint/2010/main" val="310157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zervirano mjesto datuma 26">
            <a:extLst>
              <a:ext uri="{FF2B5EF4-FFF2-40B4-BE49-F238E27FC236}">
                <a16:creationId xmlns:a16="http://schemas.microsoft.com/office/drawing/2014/main" id="{9CFFB35A-7442-D5C4-EDE4-593E348E6CB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hr-HR"/>
              <a:t>02.02.2024.</a:t>
            </a:r>
            <a:endParaRPr lang="hr-HR" noProof="0" dirty="0">
              <a:latin typeface="Arial" panose="020B0604020202020204" pitchFamily="34" charset="0"/>
            </a:endParaRPr>
          </a:p>
        </p:txBody>
      </p:sp>
      <p:sp>
        <p:nvSpPr>
          <p:cNvPr id="28" name="Rezervirano mjesto podnožja 27">
            <a:extLst>
              <a:ext uri="{FF2B5EF4-FFF2-40B4-BE49-F238E27FC236}">
                <a16:creationId xmlns:a16="http://schemas.microsoft.com/office/drawing/2014/main" id="{083C8E5D-6605-2C35-CC0F-4A2E188AB86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hr-HR"/>
              <a:t>Klasifikacija slika pet bioma</a:t>
            </a:r>
            <a:endParaRPr lang="hr-HR" dirty="0"/>
          </a:p>
        </p:txBody>
      </p:sp>
      <p:sp>
        <p:nvSpPr>
          <p:cNvPr id="29" name="Rezervirano mjesto broja slajda 28">
            <a:extLst>
              <a:ext uri="{FF2B5EF4-FFF2-40B4-BE49-F238E27FC236}">
                <a16:creationId xmlns:a16="http://schemas.microsoft.com/office/drawing/2014/main" id="{FA5D2297-5AFC-63DB-5FE3-7C332ECBA4F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hr-HR" noProof="0" smtClean="0"/>
              <a:pPr/>
              <a:t>11</a:t>
            </a:fld>
            <a:endParaRPr lang="hr-HR" noProof="0"/>
          </a:p>
        </p:txBody>
      </p:sp>
      <p:pic>
        <p:nvPicPr>
          <p:cNvPr id="31" name="Slika 30" descr="Slika na kojoj se prikazuje tekst, softver, web-stranica, Ikona na računalu&#10;&#10;Opis je automatski generiran">
            <a:extLst>
              <a:ext uri="{FF2B5EF4-FFF2-40B4-BE49-F238E27FC236}">
                <a16:creationId xmlns:a16="http://schemas.microsoft.com/office/drawing/2014/main" id="{14C010B6-E41B-BB08-80D2-7726CBF20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171" y="152027"/>
            <a:ext cx="9319658" cy="620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2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 descr="Slika na kojoj se prikazuje tekst, snimka zaslona, softver, Ikona na računalu&#10;&#10;Opis je automatski generiran">
            <a:extLst>
              <a:ext uri="{FF2B5EF4-FFF2-40B4-BE49-F238E27FC236}">
                <a16:creationId xmlns:a16="http://schemas.microsoft.com/office/drawing/2014/main" id="{A639B9FE-0859-3EA6-502A-3243CC497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689" y="-762643"/>
            <a:ext cx="9808311" cy="4470971"/>
          </a:xfrm>
          <a:prstGeom prst="rect">
            <a:avLst/>
          </a:prstGeom>
        </p:spPr>
      </p:pic>
      <p:sp>
        <p:nvSpPr>
          <p:cNvPr id="27" name="Rezervirano mjesto datuma 26">
            <a:extLst>
              <a:ext uri="{FF2B5EF4-FFF2-40B4-BE49-F238E27FC236}">
                <a16:creationId xmlns:a16="http://schemas.microsoft.com/office/drawing/2014/main" id="{9CFFB35A-7442-D5C4-EDE4-593E348E6CB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hr-HR"/>
              <a:t>02.02.2024.</a:t>
            </a:r>
            <a:endParaRPr lang="hr-HR" noProof="0" dirty="0">
              <a:latin typeface="Arial" panose="020B0604020202020204" pitchFamily="34" charset="0"/>
            </a:endParaRPr>
          </a:p>
        </p:txBody>
      </p:sp>
      <p:sp>
        <p:nvSpPr>
          <p:cNvPr id="28" name="Rezervirano mjesto podnožja 27">
            <a:extLst>
              <a:ext uri="{FF2B5EF4-FFF2-40B4-BE49-F238E27FC236}">
                <a16:creationId xmlns:a16="http://schemas.microsoft.com/office/drawing/2014/main" id="{083C8E5D-6605-2C35-CC0F-4A2E188AB86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hr-HR"/>
              <a:t>Klasifikacija slika pet bioma</a:t>
            </a:r>
            <a:endParaRPr lang="hr-HR" dirty="0"/>
          </a:p>
        </p:txBody>
      </p:sp>
      <p:sp>
        <p:nvSpPr>
          <p:cNvPr id="29" name="Rezervirano mjesto broja slajda 28">
            <a:extLst>
              <a:ext uri="{FF2B5EF4-FFF2-40B4-BE49-F238E27FC236}">
                <a16:creationId xmlns:a16="http://schemas.microsoft.com/office/drawing/2014/main" id="{FA5D2297-5AFC-63DB-5FE3-7C332ECBA4F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hr-HR" noProof="0" smtClean="0"/>
              <a:pPr/>
              <a:t>12</a:t>
            </a:fld>
            <a:endParaRPr lang="hr-HR" noProof="0"/>
          </a:p>
        </p:txBody>
      </p:sp>
      <p:pic>
        <p:nvPicPr>
          <p:cNvPr id="5" name="Slika 4" descr="Slika na kojoj se prikazuje tekst, dijagram, Font, crta&#10;&#10;Opis je automatski generiran">
            <a:extLst>
              <a:ext uri="{FF2B5EF4-FFF2-40B4-BE49-F238E27FC236}">
                <a16:creationId xmlns:a16="http://schemas.microsoft.com/office/drawing/2014/main" id="{58BEBAC3-3385-980F-9F35-F5542F93D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25" y="1904169"/>
            <a:ext cx="4736149" cy="3564072"/>
          </a:xfrm>
          <a:prstGeom prst="rect">
            <a:avLst/>
          </a:prstGeom>
        </p:spPr>
      </p:pic>
      <p:pic>
        <p:nvPicPr>
          <p:cNvPr id="7" name="Slika 6" descr="Slika na kojoj se prikazuje tekst, snimka zaslona, zaslon, softver&#10;&#10;Opis je automatski generiran">
            <a:extLst>
              <a:ext uri="{FF2B5EF4-FFF2-40B4-BE49-F238E27FC236}">
                <a16:creationId xmlns:a16="http://schemas.microsoft.com/office/drawing/2014/main" id="{D87E503A-F28C-A4EE-466C-FEBC76506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728" y="2602889"/>
            <a:ext cx="4114800" cy="343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96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255" y="2966871"/>
            <a:ext cx="6305264" cy="924257"/>
          </a:xfrm>
        </p:spPr>
        <p:txBody>
          <a:bodyPr rtlCol="0"/>
          <a:lstStyle/>
          <a:p>
            <a:pPr rtl="0"/>
            <a:r>
              <a:rPr lang="hr-HR" dirty="0"/>
              <a:t>Klasifikacija</a:t>
            </a:r>
          </a:p>
        </p:txBody>
      </p:sp>
    </p:spTree>
    <p:extLst>
      <p:ext uri="{BB962C8B-B14F-4D97-AF65-F5344CB8AC3E}">
        <p14:creationId xmlns:p14="http://schemas.microsoft.com/office/powerpoint/2010/main" val="172719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10496C7-069C-26C0-84EF-F408F1DA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Udaljenosti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5C4589B-B607-7D6C-74BA-82C005FBA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Udaljenosti podrazumijevaju odnos vektora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„</a:t>
            </a:r>
            <a:r>
              <a:rPr lang="hr-HR" dirty="0" err="1"/>
              <a:t>Cosine</a:t>
            </a:r>
            <a:r>
              <a:rPr lang="hr-HR" dirty="0"/>
              <a:t>” metrika udaljenosti – za slike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Manja udaljenost -&gt; stupanj sličnosti veći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AF1E9D0-6EED-8280-6C00-51C5E2BA46C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hr-HR"/>
              <a:t>02.02.2024.</a:t>
            </a:r>
            <a:endParaRPr lang="hr-HR" noProof="0" dirty="0">
              <a:latin typeface="Arial" panose="020B0604020202020204" pitchFamily="34" charset="0"/>
            </a:endParaRPr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419CD4B-00C3-0A54-B5E2-F3650D078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r-HR"/>
              <a:t>Klasifikacija slika pet bioma</a:t>
            </a:r>
            <a:endParaRPr lang="hr-HR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90FF26B8-EABD-EBB1-12A4-E7BCB07E9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hr-HR" noProof="0" smtClean="0"/>
              <a:pPr/>
              <a:t>14</a:t>
            </a:fld>
            <a:endParaRPr lang="hr-HR" noProof="0"/>
          </a:p>
        </p:txBody>
      </p:sp>
      <p:pic>
        <p:nvPicPr>
          <p:cNvPr id="8" name="Slika 7" descr="Slika na kojoj se prikazuje tekst, dijagram, crta, snimka zaslona&#10;&#10;Opis je automatski generiran">
            <a:extLst>
              <a:ext uri="{FF2B5EF4-FFF2-40B4-BE49-F238E27FC236}">
                <a16:creationId xmlns:a16="http://schemas.microsoft.com/office/drawing/2014/main" id="{24F48A6E-0A5A-5E6C-0667-E5A8E6258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338" y="3770969"/>
            <a:ext cx="3035648" cy="2274016"/>
          </a:xfrm>
          <a:prstGeom prst="rect">
            <a:avLst/>
          </a:prstGeom>
        </p:spPr>
      </p:pic>
      <p:pic>
        <p:nvPicPr>
          <p:cNvPr id="10" name="Slika 9" descr="Slika na kojoj se prikazuje tekst, snimka zaslona, broj, Font&#10;&#10;Opis je automatski generiran">
            <a:extLst>
              <a:ext uri="{FF2B5EF4-FFF2-40B4-BE49-F238E27FC236}">
                <a16:creationId xmlns:a16="http://schemas.microsoft.com/office/drawing/2014/main" id="{A9E7701B-5BD1-7D19-0C56-967B24CD5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310" y="2603925"/>
            <a:ext cx="3212689" cy="330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67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jagram 7">
            <a:extLst>
              <a:ext uri="{FF2B5EF4-FFF2-40B4-BE49-F238E27FC236}">
                <a16:creationId xmlns:a16="http://schemas.microsoft.com/office/drawing/2014/main" id="{A5BDE42F-9720-23FE-F483-F9D25A8C03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4397140"/>
              </p:ext>
            </p:extLst>
          </p:nvPr>
        </p:nvGraphicFramePr>
        <p:xfrm>
          <a:off x="9093117" y="3942195"/>
          <a:ext cx="2344238" cy="1994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Naslov 1">
            <a:extLst>
              <a:ext uri="{FF2B5EF4-FFF2-40B4-BE49-F238E27FC236}">
                <a16:creationId xmlns:a16="http://schemas.microsoft.com/office/drawing/2014/main" id="{110496C7-069C-26C0-84EF-F408F1DA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Hijerarhijsko </a:t>
            </a:r>
            <a:r>
              <a:rPr lang="hr-HR" dirty="0" err="1"/>
              <a:t>klasteriranje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5C4589B-B607-7D6C-74BA-82C005FBA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„Hijerarhijsko” -&gt; grupe, podgrupe, </a:t>
            </a:r>
            <a:r>
              <a:rPr lang="hr-HR" dirty="0" err="1"/>
              <a:t>podpodgrupe</a:t>
            </a:r>
            <a:r>
              <a:rPr lang="hr-HR" dirty="0"/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Stablo klastera, </a:t>
            </a:r>
            <a:r>
              <a:rPr lang="hr-HR" dirty="0" err="1"/>
              <a:t>dendogram</a:t>
            </a:r>
            <a:endParaRPr lang="hr-H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Klasteri su grupe podataka formirane na temelju sličnosti tj. raznolikosti s ostalim klasterima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AF1E9D0-6EED-8280-6C00-51C5E2BA46C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hr-HR"/>
              <a:t>02.02.2024.</a:t>
            </a:r>
            <a:endParaRPr lang="hr-HR" noProof="0" dirty="0">
              <a:latin typeface="Arial" panose="020B0604020202020204" pitchFamily="34" charset="0"/>
            </a:endParaRPr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419CD4B-00C3-0A54-B5E2-F3650D078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r-HR"/>
              <a:t>Klasifikacija slika pet bioma</a:t>
            </a:r>
            <a:endParaRPr lang="hr-HR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90FF26B8-EABD-EBB1-12A4-E7BCB07E9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hr-HR" noProof="0" smtClean="0"/>
              <a:pPr/>
              <a:t>15</a:t>
            </a:fld>
            <a:endParaRPr lang="hr-HR" noProof="0"/>
          </a:p>
        </p:txBody>
      </p:sp>
      <p:graphicFrame>
        <p:nvGraphicFramePr>
          <p:cNvPr id="7" name="Dijagram 6">
            <a:extLst>
              <a:ext uri="{FF2B5EF4-FFF2-40B4-BE49-F238E27FC236}">
                <a16:creationId xmlns:a16="http://schemas.microsoft.com/office/drawing/2014/main" id="{7E7B0FE3-AC57-F077-93FF-9BADAD56A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0185523"/>
              </p:ext>
            </p:extLst>
          </p:nvPr>
        </p:nvGraphicFramePr>
        <p:xfrm>
          <a:off x="3229543" y="3598581"/>
          <a:ext cx="6735772" cy="2681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Elipsa 8">
            <a:extLst>
              <a:ext uri="{FF2B5EF4-FFF2-40B4-BE49-F238E27FC236}">
                <a16:creationId xmlns:a16="http://schemas.microsoft.com/office/drawing/2014/main" id="{3D51F515-1C9F-11EF-1A84-8D503467F40D}"/>
              </a:ext>
            </a:extLst>
          </p:cNvPr>
          <p:cNvSpPr/>
          <p:nvPr/>
        </p:nvSpPr>
        <p:spPr>
          <a:xfrm>
            <a:off x="3347234" y="4696691"/>
            <a:ext cx="2344238" cy="8338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Elipsa 9">
            <a:extLst>
              <a:ext uri="{FF2B5EF4-FFF2-40B4-BE49-F238E27FC236}">
                <a16:creationId xmlns:a16="http://schemas.microsoft.com/office/drawing/2014/main" id="{DC6E86EA-E390-733C-74EA-D29D1A16F6FD}"/>
              </a:ext>
            </a:extLst>
          </p:cNvPr>
          <p:cNvSpPr/>
          <p:nvPr/>
        </p:nvSpPr>
        <p:spPr>
          <a:xfrm>
            <a:off x="8469032" y="5350859"/>
            <a:ext cx="1684244" cy="6891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Elipsa 10">
            <a:extLst>
              <a:ext uri="{FF2B5EF4-FFF2-40B4-BE49-F238E27FC236}">
                <a16:creationId xmlns:a16="http://schemas.microsoft.com/office/drawing/2014/main" id="{EA97E8C7-A0F8-FC6B-7B37-BECAAD8EAE9C}"/>
              </a:ext>
            </a:extLst>
          </p:cNvPr>
          <p:cNvSpPr/>
          <p:nvPr/>
        </p:nvSpPr>
        <p:spPr>
          <a:xfrm>
            <a:off x="8093154" y="4040525"/>
            <a:ext cx="751756" cy="1048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3565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zervirano mjesto datuma 26">
            <a:extLst>
              <a:ext uri="{FF2B5EF4-FFF2-40B4-BE49-F238E27FC236}">
                <a16:creationId xmlns:a16="http://schemas.microsoft.com/office/drawing/2014/main" id="{9CFFB35A-7442-D5C4-EDE4-593E348E6CB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hr-HR"/>
              <a:t>02.02.2024.</a:t>
            </a:r>
            <a:endParaRPr lang="hr-HR" noProof="0" dirty="0">
              <a:latin typeface="Arial" panose="020B0604020202020204" pitchFamily="34" charset="0"/>
            </a:endParaRPr>
          </a:p>
        </p:txBody>
      </p:sp>
      <p:sp>
        <p:nvSpPr>
          <p:cNvPr id="28" name="Rezervirano mjesto podnožja 27">
            <a:extLst>
              <a:ext uri="{FF2B5EF4-FFF2-40B4-BE49-F238E27FC236}">
                <a16:creationId xmlns:a16="http://schemas.microsoft.com/office/drawing/2014/main" id="{083C8E5D-6605-2C35-CC0F-4A2E188AB86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hr-HR"/>
              <a:t>Klasifikacija slika pet bioma</a:t>
            </a:r>
            <a:endParaRPr lang="hr-HR" dirty="0"/>
          </a:p>
        </p:txBody>
      </p:sp>
      <p:sp>
        <p:nvSpPr>
          <p:cNvPr id="29" name="Rezervirano mjesto broja slajda 28">
            <a:extLst>
              <a:ext uri="{FF2B5EF4-FFF2-40B4-BE49-F238E27FC236}">
                <a16:creationId xmlns:a16="http://schemas.microsoft.com/office/drawing/2014/main" id="{FA5D2297-5AFC-63DB-5FE3-7C332ECBA4F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hr-HR" noProof="0" smtClean="0"/>
              <a:pPr/>
              <a:t>16</a:t>
            </a:fld>
            <a:endParaRPr lang="hr-HR" noProof="0"/>
          </a:p>
        </p:txBody>
      </p:sp>
      <p:pic>
        <p:nvPicPr>
          <p:cNvPr id="3" name="Slika 2" descr="Slika na kojoj se prikazuje tekst, dijagram, crta, snimka zaslona&#10;&#10;Opis je automatski generiran">
            <a:extLst>
              <a:ext uri="{FF2B5EF4-FFF2-40B4-BE49-F238E27FC236}">
                <a16:creationId xmlns:a16="http://schemas.microsoft.com/office/drawing/2014/main" id="{D4104004-BB85-65F6-FFA9-8B2424F67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253" y="2087764"/>
            <a:ext cx="6157494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84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zervirano mjesto datuma 26">
            <a:extLst>
              <a:ext uri="{FF2B5EF4-FFF2-40B4-BE49-F238E27FC236}">
                <a16:creationId xmlns:a16="http://schemas.microsoft.com/office/drawing/2014/main" id="{9CFFB35A-7442-D5C4-EDE4-593E348E6CB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hr-HR"/>
              <a:t>02.02.2024.</a:t>
            </a:r>
            <a:endParaRPr lang="hr-HR" noProof="0" dirty="0">
              <a:latin typeface="Arial" panose="020B0604020202020204" pitchFamily="34" charset="0"/>
            </a:endParaRPr>
          </a:p>
        </p:txBody>
      </p:sp>
      <p:sp>
        <p:nvSpPr>
          <p:cNvPr id="28" name="Rezervirano mjesto podnožja 27">
            <a:extLst>
              <a:ext uri="{FF2B5EF4-FFF2-40B4-BE49-F238E27FC236}">
                <a16:creationId xmlns:a16="http://schemas.microsoft.com/office/drawing/2014/main" id="{083C8E5D-6605-2C35-CC0F-4A2E188AB86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hr-HR"/>
              <a:t>Klasifikacija slika pet bioma</a:t>
            </a:r>
            <a:endParaRPr lang="hr-HR" dirty="0"/>
          </a:p>
        </p:txBody>
      </p:sp>
      <p:sp>
        <p:nvSpPr>
          <p:cNvPr id="29" name="Rezervirano mjesto broja slajda 28">
            <a:extLst>
              <a:ext uri="{FF2B5EF4-FFF2-40B4-BE49-F238E27FC236}">
                <a16:creationId xmlns:a16="http://schemas.microsoft.com/office/drawing/2014/main" id="{FA5D2297-5AFC-63DB-5FE3-7C332ECBA4F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hr-HR" noProof="0" smtClean="0"/>
              <a:pPr/>
              <a:t>17</a:t>
            </a:fld>
            <a:endParaRPr lang="hr-HR" noProof="0"/>
          </a:p>
        </p:txBody>
      </p:sp>
      <p:pic>
        <p:nvPicPr>
          <p:cNvPr id="3" name="Slika 2" descr="Slika na kojoj se prikazuje tekst, softver, dijagram, Ikona na računalu&#10;&#10;Opis je automatski generiran">
            <a:extLst>
              <a:ext uri="{FF2B5EF4-FFF2-40B4-BE49-F238E27FC236}">
                <a16:creationId xmlns:a16="http://schemas.microsoft.com/office/drawing/2014/main" id="{74148504-EA22-AB85-5ECD-82795904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67" y="535586"/>
            <a:ext cx="11538065" cy="57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23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10496C7-069C-26C0-84EF-F408F1DA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Linearna projekcija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5C4589B-B607-7D6C-74BA-82C005FBA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Kolika je stvarna udaljenost slika?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Projekcija – smanjenje višedimenzionalnosti u prostor niže </a:t>
            </a:r>
            <a:r>
              <a:rPr lang="hr-HR" dirty="0" err="1"/>
              <a:t>dimenzionalnosti</a:t>
            </a:r>
            <a:endParaRPr lang="hr-HR" dirty="0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AF1E9D0-6EED-8280-6C00-51C5E2BA46C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hr-HR"/>
              <a:t>02.02.2024.</a:t>
            </a:r>
            <a:endParaRPr lang="hr-HR" noProof="0" dirty="0">
              <a:latin typeface="Arial" panose="020B0604020202020204" pitchFamily="34" charset="0"/>
            </a:endParaRPr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419CD4B-00C3-0A54-B5E2-F3650D078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r-HR"/>
              <a:t>Klasifikacija slika pet bioma</a:t>
            </a:r>
            <a:endParaRPr lang="hr-HR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90FF26B8-EABD-EBB1-12A4-E7BCB07E9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hr-HR" noProof="0" smtClean="0"/>
              <a:pPr/>
              <a:t>18</a:t>
            </a:fld>
            <a:endParaRPr lang="hr-HR" noProof="0"/>
          </a:p>
        </p:txBody>
      </p:sp>
      <p:pic>
        <p:nvPicPr>
          <p:cNvPr id="8" name="Slika 7" descr="Slika na kojoj se prikazuje crta, dijagram, obronak&#10;&#10;Opis je automatski generiran">
            <a:extLst>
              <a:ext uri="{FF2B5EF4-FFF2-40B4-BE49-F238E27FC236}">
                <a16:creationId xmlns:a16="http://schemas.microsoft.com/office/drawing/2014/main" id="{27A83FAA-ABBD-3B61-7298-FFC517501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93" y="3706833"/>
            <a:ext cx="4405939" cy="2085478"/>
          </a:xfrm>
          <a:prstGeom prst="rect">
            <a:avLst/>
          </a:prstGeom>
        </p:spPr>
      </p:pic>
      <p:pic>
        <p:nvPicPr>
          <p:cNvPr id="10" name="Slika 9" descr="Slika na kojoj se prikazuje tekst, dijagram&#10;&#10;Opis je automatski generiran">
            <a:extLst>
              <a:ext uri="{FF2B5EF4-FFF2-40B4-BE49-F238E27FC236}">
                <a16:creationId xmlns:a16="http://schemas.microsoft.com/office/drawing/2014/main" id="{0D95DA52-C3A5-FF37-FF6A-17583467C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178" y="3162766"/>
            <a:ext cx="5872729" cy="285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28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zervirano mjesto datuma 26">
            <a:extLst>
              <a:ext uri="{FF2B5EF4-FFF2-40B4-BE49-F238E27FC236}">
                <a16:creationId xmlns:a16="http://schemas.microsoft.com/office/drawing/2014/main" id="{9CFFB35A-7442-D5C4-EDE4-593E348E6CB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hr-HR"/>
              <a:t>02.02.2024.</a:t>
            </a:r>
            <a:endParaRPr lang="hr-HR" noProof="0" dirty="0">
              <a:latin typeface="Arial" panose="020B0604020202020204" pitchFamily="34" charset="0"/>
            </a:endParaRPr>
          </a:p>
        </p:txBody>
      </p:sp>
      <p:sp>
        <p:nvSpPr>
          <p:cNvPr id="28" name="Rezervirano mjesto podnožja 27">
            <a:extLst>
              <a:ext uri="{FF2B5EF4-FFF2-40B4-BE49-F238E27FC236}">
                <a16:creationId xmlns:a16="http://schemas.microsoft.com/office/drawing/2014/main" id="{083C8E5D-6605-2C35-CC0F-4A2E188AB86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hr-HR"/>
              <a:t>Klasifikacija slika pet bioma</a:t>
            </a:r>
            <a:endParaRPr lang="hr-HR" dirty="0"/>
          </a:p>
        </p:txBody>
      </p:sp>
      <p:sp>
        <p:nvSpPr>
          <p:cNvPr id="29" name="Rezervirano mjesto broja slajda 28">
            <a:extLst>
              <a:ext uri="{FF2B5EF4-FFF2-40B4-BE49-F238E27FC236}">
                <a16:creationId xmlns:a16="http://schemas.microsoft.com/office/drawing/2014/main" id="{FA5D2297-5AFC-63DB-5FE3-7C332ECBA4F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hr-HR" noProof="0" smtClean="0"/>
              <a:pPr/>
              <a:t>19</a:t>
            </a:fld>
            <a:endParaRPr lang="hr-HR" noProof="0"/>
          </a:p>
        </p:txBody>
      </p:sp>
      <p:pic>
        <p:nvPicPr>
          <p:cNvPr id="5" name="Slika 4" descr="Slika na kojoj se prikazuje tekst, snimka zaslona, dijagram, softver&#10;&#10;Opis je automatski generiran">
            <a:extLst>
              <a:ext uri="{FF2B5EF4-FFF2-40B4-BE49-F238E27FC236}">
                <a16:creationId xmlns:a16="http://schemas.microsoft.com/office/drawing/2014/main" id="{0170BB68-038E-A28C-B2E0-788BB7B58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588" y="136525"/>
            <a:ext cx="7880824" cy="611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5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hr-HR" dirty="0"/>
              <a:t>Sadržaj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hr-HR" dirty="0"/>
              <a:t>Uvod i motivacija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hr-HR" dirty="0"/>
              <a:t>Priprema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hr-HR" dirty="0"/>
              <a:t>Podatci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hr-HR" dirty="0"/>
              <a:t>Klasifikacija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hr-HR" dirty="0"/>
              <a:t>Evaluacija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hr-HR" dirty="0"/>
              <a:t>Zaključak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hr-HR" dirty="0"/>
              <a:t>Literatura</a:t>
            </a:r>
          </a:p>
          <a:p>
            <a:pPr rtl="0"/>
            <a:endParaRPr lang="hr-HR" dirty="0"/>
          </a:p>
        </p:txBody>
      </p:sp>
      <p:sp>
        <p:nvSpPr>
          <p:cNvPr id="4" name="Rezervirano mjesto za datum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r>
              <a:rPr lang="hr-HR" dirty="0"/>
              <a:t>02.02.2024.</a:t>
            </a:r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hr-HR" dirty="0"/>
              <a:t>Klasifikacija slika pet </a:t>
            </a:r>
            <a:r>
              <a:rPr lang="hr-HR" dirty="0" err="1"/>
              <a:t>bioma</a:t>
            </a:r>
            <a:endParaRPr lang="hr-HR" dirty="0"/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hr-HR" smtClean="0"/>
              <a:pPr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zervirano mjesto datuma 26">
            <a:extLst>
              <a:ext uri="{FF2B5EF4-FFF2-40B4-BE49-F238E27FC236}">
                <a16:creationId xmlns:a16="http://schemas.microsoft.com/office/drawing/2014/main" id="{9CFFB35A-7442-D5C4-EDE4-593E348E6CB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hr-HR"/>
              <a:t>02.02.2024.</a:t>
            </a:r>
            <a:endParaRPr lang="hr-HR" noProof="0" dirty="0">
              <a:latin typeface="Arial" panose="020B0604020202020204" pitchFamily="34" charset="0"/>
            </a:endParaRPr>
          </a:p>
        </p:txBody>
      </p:sp>
      <p:sp>
        <p:nvSpPr>
          <p:cNvPr id="28" name="Rezervirano mjesto podnožja 27">
            <a:extLst>
              <a:ext uri="{FF2B5EF4-FFF2-40B4-BE49-F238E27FC236}">
                <a16:creationId xmlns:a16="http://schemas.microsoft.com/office/drawing/2014/main" id="{083C8E5D-6605-2C35-CC0F-4A2E188AB86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hr-HR"/>
              <a:t>Klasifikacija slika pet bioma</a:t>
            </a:r>
            <a:endParaRPr lang="hr-HR" dirty="0"/>
          </a:p>
        </p:txBody>
      </p:sp>
      <p:sp>
        <p:nvSpPr>
          <p:cNvPr id="29" name="Rezervirano mjesto broja slajda 28">
            <a:extLst>
              <a:ext uri="{FF2B5EF4-FFF2-40B4-BE49-F238E27FC236}">
                <a16:creationId xmlns:a16="http://schemas.microsoft.com/office/drawing/2014/main" id="{FA5D2297-5AFC-63DB-5FE3-7C332ECBA4F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hr-HR" noProof="0" smtClean="0"/>
              <a:pPr/>
              <a:t>20</a:t>
            </a:fld>
            <a:endParaRPr lang="hr-HR" noProof="0"/>
          </a:p>
        </p:txBody>
      </p:sp>
      <p:pic>
        <p:nvPicPr>
          <p:cNvPr id="3" name="Slika 2" descr="Slika na kojoj se prikazuje tekst, snimka zaslona, softver, Ikona na računalu&#10;&#10;Opis je automatski generiran">
            <a:extLst>
              <a:ext uri="{FF2B5EF4-FFF2-40B4-BE49-F238E27FC236}">
                <a16:creationId xmlns:a16="http://schemas.microsoft.com/office/drawing/2014/main" id="{2864C912-CCC6-21F7-949C-714F7EBDA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31" y="538692"/>
            <a:ext cx="10902537" cy="578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87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255" y="2966871"/>
            <a:ext cx="6305264" cy="924257"/>
          </a:xfrm>
        </p:spPr>
        <p:txBody>
          <a:bodyPr rtlCol="0"/>
          <a:lstStyle/>
          <a:p>
            <a:pPr rtl="0"/>
            <a:r>
              <a:rPr lang="hr-HR" dirty="0"/>
              <a:t>Evaluacija</a:t>
            </a:r>
          </a:p>
        </p:txBody>
      </p:sp>
    </p:spTree>
    <p:extLst>
      <p:ext uri="{BB962C8B-B14F-4D97-AF65-F5344CB8AC3E}">
        <p14:creationId xmlns:p14="http://schemas.microsoft.com/office/powerpoint/2010/main" val="182635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10496C7-069C-26C0-84EF-F408F1DA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Logistička regresija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5C4589B-B607-7D6C-74BA-82C005FBA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Potrebno primijeniti algoritam koji će predviđati i trenirati se -&gt; valjani rezultati testiranja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 err="1"/>
              <a:t>Višeklasna</a:t>
            </a:r>
            <a:r>
              <a:rPr lang="hr-HR" dirty="0"/>
              <a:t> klasifikacija – „</a:t>
            </a:r>
            <a:r>
              <a:rPr lang="hr-HR" i="1" dirty="0"/>
              <a:t>one-vs-</a:t>
            </a:r>
            <a:r>
              <a:rPr lang="hr-HR" i="1" dirty="0" err="1"/>
              <a:t>all</a:t>
            </a:r>
            <a:r>
              <a:rPr lang="hr-HR" dirty="0"/>
              <a:t>” tehnika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dirty="0"/>
              <a:t>Pet </a:t>
            </a:r>
            <a:r>
              <a:rPr lang="hr-HR" dirty="0" err="1"/>
              <a:t>klasifikatora</a:t>
            </a:r>
            <a:endParaRPr lang="hr-H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 err="1"/>
              <a:t>Ridge</a:t>
            </a:r>
            <a:r>
              <a:rPr lang="hr-HR" dirty="0"/>
              <a:t> </a:t>
            </a:r>
            <a:r>
              <a:rPr lang="hr-HR" dirty="0" err="1"/>
              <a:t>regularizacija</a:t>
            </a:r>
            <a:r>
              <a:rPr lang="hr-HR" dirty="0"/>
              <a:t> (L2) sprječava </a:t>
            </a:r>
            <a:r>
              <a:rPr lang="hr-HR" dirty="0" err="1"/>
              <a:t>prenaučenost</a:t>
            </a:r>
            <a:endParaRPr lang="hr-H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r-HR" dirty="0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AF1E9D0-6EED-8280-6C00-51C5E2BA46C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hr-HR"/>
              <a:t>02.02.2024.</a:t>
            </a:r>
            <a:endParaRPr lang="hr-HR" noProof="0" dirty="0">
              <a:latin typeface="Arial" panose="020B0604020202020204" pitchFamily="34" charset="0"/>
            </a:endParaRPr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419CD4B-00C3-0A54-B5E2-F3650D078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r-HR"/>
              <a:t>Klasifikacija slika pet bioma</a:t>
            </a:r>
            <a:endParaRPr lang="hr-HR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90FF26B8-EABD-EBB1-12A4-E7BCB07E9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hr-HR" noProof="0" smtClean="0"/>
              <a:pPr/>
              <a:t>22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2429152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zervirano mjesto datuma 26">
            <a:extLst>
              <a:ext uri="{FF2B5EF4-FFF2-40B4-BE49-F238E27FC236}">
                <a16:creationId xmlns:a16="http://schemas.microsoft.com/office/drawing/2014/main" id="{9CFFB35A-7442-D5C4-EDE4-593E348E6CB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hr-HR"/>
              <a:t>02.02.2024.</a:t>
            </a:r>
            <a:endParaRPr lang="hr-HR" noProof="0" dirty="0">
              <a:latin typeface="Arial" panose="020B0604020202020204" pitchFamily="34" charset="0"/>
            </a:endParaRPr>
          </a:p>
        </p:txBody>
      </p:sp>
      <p:sp>
        <p:nvSpPr>
          <p:cNvPr id="28" name="Rezervirano mjesto podnožja 27">
            <a:extLst>
              <a:ext uri="{FF2B5EF4-FFF2-40B4-BE49-F238E27FC236}">
                <a16:creationId xmlns:a16="http://schemas.microsoft.com/office/drawing/2014/main" id="{083C8E5D-6605-2C35-CC0F-4A2E188AB86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hr-HR"/>
              <a:t>Klasifikacija slika pet bioma</a:t>
            </a:r>
            <a:endParaRPr lang="hr-HR" dirty="0"/>
          </a:p>
        </p:txBody>
      </p:sp>
      <p:sp>
        <p:nvSpPr>
          <p:cNvPr id="29" name="Rezervirano mjesto broja slajda 28">
            <a:extLst>
              <a:ext uri="{FF2B5EF4-FFF2-40B4-BE49-F238E27FC236}">
                <a16:creationId xmlns:a16="http://schemas.microsoft.com/office/drawing/2014/main" id="{FA5D2297-5AFC-63DB-5FE3-7C332ECBA4F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hr-HR" noProof="0" smtClean="0"/>
              <a:pPr/>
              <a:t>23</a:t>
            </a:fld>
            <a:endParaRPr lang="hr-HR" noProof="0"/>
          </a:p>
        </p:txBody>
      </p:sp>
      <p:pic>
        <p:nvPicPr>
          <p:cNvPr id="3" name="Slika 2" descr="Slika na kojoj se prikazuje tekst, dijagram, karta, snimka zaslona&#10;&#10;Opis je automatski generiran">
            <a:extLst>
              <a:ext uri="{FF2B5EF4-FFF2-40B4-BE49-F238E27FC236}">
                <a16:creationId xmlns:a16="http://schemas.microsoft.com/office/drawing/2014/main" id="{9ACEC192-8E19-3DFF-E000-F7A592410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77" y="658890"/>
            <a:ext cx="9533446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02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10496C7-069C-26C0-84EF-F408F1DA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Testiranje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5C4589B-B607-7D6C-74BA-82C005FBA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50 instanci: 66% poslanu u logističku regresiju (33 slike)</a:t>
            </a:r>
          </a:p>
          <a:p>
            <a:r>
              <a:rPr lang="hr-HR" dirty="0"/>
              <a:t>		     34% „novih” odvojeno za testiranje (17 slika)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Broj epoha: 10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dirty="0"/>
              <a:t>Nasumičan odabir podataka za treniranje/testiranje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r-HR" dirty="0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AF1E9D0-6EED-8280-6C00-51C5E2BA46C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hr-HR"/>
              <a:t>02.02.2024.</a:t>
            </a:r>
            <a:endParaRPr lang="hr-HR" noProof="0" dirty="0">
              <a:latin typeface="Arial" panose="020B0604020202020204" pitchFamily="34" charset="0"/>
            </a:endParaRPr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419CD4B-00C3-0A54-B5E2-F3650D078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r-HR"/>
              <a:t>Klasifikacija slika pet bioma</a:t>
            </a:r>
            <a:endParaRPr lang="hr-HR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90FF26B8-EABD-EBB1-12A4-E7BCB07E9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hr-HR" noProof="0" smtClean="0"/>
              <a:pPr/>
              <a:t>24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2646398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zervirano mjesto datuma 26">
            <a:extLst>
              <a:ext uri="{FF2B5EF4-FFF2-40B4-BE49-F238E27FC236}">
                <a16:creationId xmlns:a16="http://schemas.microsoft.com/office/drawing/2014/main" id="{9CFFB35A-7442-D5C4-EDE4-593E348E6CB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hr-HR"/>
              <a:t>02.02.2024.</a:t>
            </a:r>
            <a:endParaRPr lang="hr-HR" noProof="0" dirty="0">
              <a:latin typeface="Arial" panose="020B0604020202020204" pitchFamily="34" charset="0"/>
            </a:endParaRPr>
          </a:p>
        </p:txBody>
      </p:sp>
      <p:sp>
        <p:nvSpPr>
          <p:cNvPr id="28" name="Rezervirano mjesto podnožja 27">
            <a:extLst>
              <a:ext uri="{FF2B5EF4-FFF2-40B4-BE49-F238E27FC236}">
                <a16:creationId xmlns:a16="http://schemas.microsoft.com/office/drawing/2014/main" id="{083C8E5D-6605-2C35-CC0F-4A2E188AB86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hr-HR"/>
              <a:t>Klasifikacija slika pet bioma</a:t>
            </a:r>
            <a:endParaRPr lang="hr-HR" dirty="0"/>
          </a:p>
        </p:txBody>
      </p:sp>
      <p:sp>
        <p:nvSpPr>
          <p:cNvPr id="29" name="Rezervirano mjesto broja slajda 28">
            <a:extLst>
              <a:ext uri="{FF2B5EF4-FFF2-40B4-BE49-F238E27FC236}">
                <a16:creationId xmlns:a16="http://schemas.microsoft.com/office/drawing/2014/main" id="{FA5D2297-5AFC-63DB-5FE3-7C332ECBA4F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hr-HR" noProof="0" smtClean="0"/>
              <a:pPr/>
              <a:t>25</a:t>
            </a:fld>
            <a:endParaRPr lang="hr-HR" noProof="0"/>
          </a:p>
        </p:txBody>
      </p:sp>
      <p:pic>
        <p:nvPicPr>
          <p:cNvPr id="3" name="Slika 2" descr="Slika na kojoj se prikazuje tekst, snimka zaslona, softver, broj&#10;&#10;Opis je automatski generiran">
            <a:extLst>
              <a:ext uri="{FF2B5EF4-FFF2-40B4-BE49-F238E27FC236}">
                <a16:creationId xmlns:a16="http://schemas.microsoft.com/office/drawing/2014/main" id="{5695DEC5-AF87-73E2-BF91-60EF8C6F0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881" y="2167645"/>
            <a:ext cx="5996238" cy="4000175"/>
          </a:xfrm>
          <a:prstGeom prst="rect">
            <a:avLst/>
          </a:prstGeom>
        </p:spPr>
      </p:pic>
      <p:sp>
        <p:nvSpPr>
          <p:cNvPr id="4" name="Elipsa 3">
            <a:extLst>
              <a:ext uri="{FF2B5EF4-FFF2-40B4-BE49-F238E27FC236}">
                <a16:creationId xmlns:a16="http://schemas.microsoft.com/office/drawing/2014/main" id="{0B8CD34A-ABA0-11C5-269F-DB52D547A0B6}"/>
              </a:ext>
            </a:extLst>
          </p:cNvPr>
          <p:cNvSpPr/>
          <p:nvPr/>
        </p:nvSpPr>
        <p:spPr>
          <a:xfrm>
            <a:off x="6819900" y="2842260"/>
            <a:ext cx="402048" cy="23622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Elipsa 4">
            <a:extLst>
              <a:ext uri="{FF2B5EF4-FFF2-40B4-BE49-F238E27FC236}">
                <a16:creationId xmlns:a16="http://schemas.microsoft.com/office/drawing/2014/main" id="{B3F7B62E-0563-46F7-AC0B-0CCCA8BC420C}"/>
              </a:ext>
            </a:extLst>
          </p:cNvPr>
          <p:cNvSpPr/>
          <p:nvPr/>
        </p:nvSpPr>
        <p:spPr>
          <a:xfrm>
            <a:off x="7170420" y="2842260"/>
            <a:ext cx="402048" cy="23622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Elipsa 5">
            <a:extLst>
              <a:ext uri="{FF2B5EF4-FFF2-40B4-BE49-F238E27FC236}">
                <a16:creationId xmlns:a16="http://schemas.microsoft.com/office/drawing/2014/main" id="{A0D40EE9-60AD-5C9F-CAFD-FA69A18CDBEA}"/>
              </a:ext>
            </a:extLst>
          </p:cNvPr>
          <p:cNvSpPr/>
          <p:nvPr/>
        </p:nvSpPr>
        <p:spPr>
          <a:xfrm>
            <a:off x="7520940" y="2842260"/>
            <a:ext cx="402048" cy="23622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Elipsa 6">
            <a:extLst>
              <a:ext uri="{FF2B5EF4-FFF2-40B4-BE49-F238E27FC236}">
                <a16:creationId xmlns:a16="http://schemas.microsoft.com/office/drawing/2014/main" id="{A0551426-AC5A-9B93-E25A-69CE9EABCE8B}"/>
              </a:ext>
            </a:extLst>
          </p:cNvPr>
          <p:cNvSpPr/>
          <p:nvPr/>
        </p:nvSpPr>
        <p:spPr>
          <a:xfrm>
            <a:off x="7871460" y="2842260"/>
            <a:ext cx="402048" cy="23622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Elipsa 7">
            <a:extLst>
              <a:ext uri="{FF2B5EF4-FFF2-40B4-BE49-F238E27FC236}">
                <a16:creationId xmlns:a16="http://schemas.microsoft.com/office/drawing/2014/main" id="{1A7ACAC1-928C-1A82-1023-4C2E2BD9C3FC}"/>
              </a:ext>
            </a:extLst>
          </p:cNvPr>
          <p:cNvSpPr/>
          <p:nvPr/>
        </p:nvSpPr>
        <p:spPr>
          <a:xfrm>
            <a:off x="8238043" y="2842260"/>
            <a:ext cx="445770" cy="23622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10" name="Ravni poveznik sa strelicom 9">
            <a:extLst>
              <a:ext uri="{FF2B5EF4-FFF2-40B4-BE49-F238E27FC236}">
                <a16:creationId xmlns:a16="http://schemas.microsoft.com/office/drawing/2014/main" id="{A5064A62-0E22-985C-A234-2D4031E8AA91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3934326" y="1576137"/>
            <a:ext cx="2944453" cy="13007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25FA1770-51A6-B18A-B7A6-D382540D21FC}"/>
              </a:ext>
            </a:extLst>
          </p:cNvPr>
          <p:cNvSpPr txBox="1"/>
          <p:nvPr/>
        </p:nvSpPr>
        <p:spPr>
          <a:xfrm>
            <a:off x="721894" y="805942"/>
            <a:ext cx="3416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FF0000"/>
                </a:solidFill>
              </a:rPr>
              <a:t>AUC – površina ispod ROC krivulje (sposobnost modela da razlikuje pozitivne i negativne klase)</a:t>
            </a:r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736FE381-492A-59D5-4C38-8DB8FC3D0A33}"/>
              </a:ext>
            </a:extLst>
          </p:cNvPr>
          <p:cNvSpPr txBox="1"/>
          <p:nvPr/>
        </p:nvSpPr>
        <p:spPr>
          <a:xfrm>
            <a:off x="10640274" y="1960127"/>
            <a:ext cx="15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FF0000"/>
                </a:solidFill>
              </a:rPr>
              <a:t>Odziv</a:t>
            </a:r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2A76316F-BFEB-4749-534C-203CF9A5CF34}"/>
              </a:ext>
            </a:extLst>
          </p:cNvPr>
          <p:cNvSpPr txBox="1"/>
          <p:nvPr/>
        </p:nvSpPr>
        <p:spPr>
          <a:xfrm>
            <a:off x="5007142" y="664102"/>
            <a:ext cx="157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FF0000"/>
                </a:solidFill>
              </a:rPr>
              <a:t>Točnost klasifikacije</a:t>
            </a:r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0A6CE739-A754-DB5A-AB0E-CA7AF8CD18A2}"/>
              </a:ext>
            </a:extLst>
          </p:cNvPr>
          <p:cNvSpPr txBox="1"/>
          <p:nvPr/>
        </p:nvSpPr>
        <p:spPr>
          <a:xfrm>
            <a:off x="9653337" y="1369937"/>
            <a:ext cx="15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FF0000"/>
                </a:solidFill>
              </a:rPr>
              <a:t>Preciznost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6CBBD47C-D180-04F8-27D9-0AF0C941B3BB}"/>
              </a:ext>
            </a:extLst>
          </p:cNvPr>
          <p:cNvSpPr txBox="1"/>
          <p:nvPr/>
        </p:nvSpPr>
        <p:spPr>
          <a:xfrm>
            <a:off x="8072484" y="589618"/>
            <a:ext cx="294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FF0000"/>
                </a:solidFill>
              </a:rPr>
              <a:t>F1</a:t>
            </a:r>
          </a:p>
        </p:txBody>
      </p: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8BE25615-8684-C160-69DA-30D018F32868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5950857" y="1310433"/>
            <a:ext cx="1278442" cy="15664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vni poveznik sa strelicom 20">
            <a:extLst>
              <a:ext uri="{FF2B5EF4-FFF2-40B4-BE49-F238E27FC236}">
                <a16:creationId xmlns:a16="http://schemas.microsoft.com/office/drawing/2014/main" id="{860358E4-0EA2-26DC-1547-EA25A0537DB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721964" y="958950"/>
            <a:ext cx="516079" cy="1883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vni poveznik sa strelicom 22">
            <a:extLst>
              <a:ext uri="{FF2B5EF4-FFF2-40B4-BE49-F238E27FC236}">
                <a16:creationId xmlns:a16="http://schemas.microsoft.com/office/drawing/2014/main" id="{539E5305-7BCF-68C3-999A-6F6EECFFB4C1}"/>
              </a:ext>
            </a:extLst>
          </p:cNvPr>
          <p:cNvCxnSpPr>
            <a:stCxn id="7" idx="7"/>
          </p:cNvCxnSpPr>
          <p:nvPr/>
        </p:nvCxnSpPr>
        <p:spPr>
          <a:xfrm flipV="1">
            <a:off x="8214629" y="1756229"/>
            <a:ext cx="1549724" cy="1120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vni poveznik sa strelicom 24">
            <a:extLst>
              <a:ext uri="{FF2B5EF4-FFF2-40B4-BE49-F238E27FC236}">
                <a16:creationId xmlns:a16="http://schemas.microsoft.com/office/drawing/2014/main" id="{6C446405-1658-7C56-00EE-D3D2D442D950}"/>
              </a:ext>
            </a:extLst>
          </p:cNvPr>
          <p:cNvCxnSpPr>
            <a:stCxn id="8" idx="7"/>
            <a:endCxn id="12" idx="1"/>
          </p:cNvCxnSpPr>
          <p:nvPr/>
        </p:nvCxnSpPr>
        <p:spPr>
          <a:xfrm flipV="1">
            <a:off x="8618531" y="2144793"/>
            <a:ext cx="2021743" cy="732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97BE3C59-4DE0-5915-165E-C83DB55C94BF}"/>
              </a:ext>
            </a:extLst>
          </p:cNvPr>
          <p:cNvSpPr txBox="1"/>
          <p:nvPr/>
        </p:nvSpPr>
        <p:spPr>
          <a:xfrm>
            <a:off x="373026" y="2644238"/>
            <a:ext cx="25495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200" dirty="0"/>
              <a:t>… AUC, F1, preciznost i odziv izračunavaju se posebno za svaku klasu pri čemu su ostale tretirane kao jedna zajednička (Ivandić, 2023.)</a:t>
            </a:r>
          </a:p>
        </p:txBody>
      </p:sp>
    </p:spTree>
    <p:extLst>
      <p:ext uri="{BB962C8B-B14F-4D97-AF65-F5344CB8AC3E}">
        <p14:creationId xmlns:p14="http://schemas.microsoft.com/office/powerpoint/2010/main" val="229715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10496C7-069C-26C0-84EF-F408F1DA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Matrica konfuzije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5C4589B-B607-7D6C-74BA-82C005FBA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Gdje je model pogriješio?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Detaljna analiza performansi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dirty="0"/>
              <a:t>Prikaz svih 170 predviđenih instanci – ispravne i pogrešne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Identifikacija potencijalnih područja za poboljšanje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r-HR" dirty="0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AF1E9D0-6EED-8280-6C00-51C5E2BA46C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hr-HR"/>
              <a:t>02.02.2024.</a:t>
            </a:r>
            <a:endParaRPr lang="hr-HR" noProof="0" dirty="0">
              <a:latin typeface="Arial" panose="020B0604020202020204" pitchFamily="34" charset="0"/>
            </a:endParaRPr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419CD4B-00C3-0A54-B5E2-F3650D078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r-HR"/>
              <a:t>Klasifikacija slika pet bioma</a:t>
            </a:r>
            <a:endParaRPr lang="hr-HR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90FF26B8-EABD-EBB1-12A4-E7BCB07E9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hr-HR" noProof="0" smtClean="0"/>
              <a:pPr/>
              <a:t>26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34195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zervirano mjesto datuma 26">
            <a:extLst>
              <a:ext uri="{FF2B5EF4-FFF2-40B4-BE49-F238E27FC236}">
                <a16:creationId xmlns:a16="http://schemas.microsoft.com/office/drawing/2014/main" id="{9CFFB35A-7442-D5C4-EDE4-593E348E6CB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hr-HR"/>
              <a:t>02.02.2024.</a:t>
            </a:r>
            <a:endParaRPr lang="hr-HR" noProof="0" dirty="0">
              <a:latin typeface="Arial" panose="020B0604020202020204" pitchFamily="34" charset="0"/>
            </a:endParaRPr>
          </a:p>
        </p:txBody>
      </p:sp>
      <p:sp>
        <p:nvSpPr>
          <p:cNvPr id="28" name="Rezervirano mjesto podnožja 27">
            <a:extLst>
              <a:ext uri="{FF2B5EF4-FFF2-40B4-BE49-F238E27FC236}">
                <a16:creationId xmlns:a16="http://schemas.microsoft.com/office/drawing/2014/main" id="{083C8E5D-6605-2C35-CC0F-4A2E188AB86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hr-HR"/>
              <a:t>Klasifikacija slika pet bioma</a:t>
            </a:r>
            <a:endParaRPr lang="hr-HR" dirty="0"/>
          </a:p>
        </p:txBody>
      </p:sp>
      <p:sp>
        <p:nvSpPr>
          <p:cNvPr id="29" name="Rezervirano mjesto broja slajda 28">
            <a:extLst>
              <a:ext uri="{FF2B5EF4-FFF2-40B4-BE49-F238E27FC236}">
                <a16:creationId xmlns:a16="http://schemas.microsoft.com/office/drawing/2014/main" id="{FA5D2297-5AFC-63DB-5FE3-7C332ECBA4F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hr-HR" noProof="0" smtClean="0"/>
              <a:pPr/>
              <a:t>27</a:t>
            </a:fld>
            <a:endParaRPr lang="hr-HR" noProof="0"/>
          </a:p>
        </p:txBody>
      </p:sp>
      <p:pic>
        <p:nvPicPr>
          <p:cNvPr id="3" name="Slika 2" descr="Slika na kojoj se prikazuje tekst, dijagram, karta&#10;&#10;Opis je automatski generiran">
            <a:extLst>
              <a:ext uri="{FF2B5EF4-FFF2-40B4-BE49-F238E27FC236}">
                <a16:creationId xmlns:a16="http://schemas.microsoft.com/office/drawing/2014/main" id="{C365FB13-C9A8-C259-CA31-1EBCDD8C5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00" y="578873"/>
            <a:ext cx="9220999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08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zervirano mjesto datuma 26">
            <a:extLst>
              <a:ext uri="{FF2B5EF4-FFF2-40B4-BE49-F238E27FC236}">
                <a16:creationId xmlns:a16="http://schemas.microsoft.com/office/drawing/2014/main" id="{9CFFB35A-7442-D5C4-EDE4-593E348E6CB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hr-HR"/>
              <a:t>02.02.2024.</a:t>
            </a:r>
            <a:endParaRPr lang="hr-HR" noProof="0" dirty="0">
              <a:latin typeface="Arial" panose="020B0604020202020204" pitchFamily="34" charset="0"/>
            </a:endParaRPr>
          </a:p>
        </p:txBody>
      </p:sp>
      <p:sp>
        <p:nvSpPr>
          <p:cNvPr id="28" name="Rezervirano mjesto podnožja 27">
            <a:extLst>
              <a:ext uri="{FF2B5EF4-FFF2-40B4-BE49-F238E27FC236}">
                <a16:creationId xmlns:a16="http://schemas.microsoft.com/office/drawing/2014/main" id="{083C8E5D-6605-2C35-CC0F-4A2E188AB86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hr-HR"/>
              <a:t>Klasifikacija slika pet bioma</a:t>
            </a:r>
            <a:endParaRPr lang="hr-HR" dirty="0"/>
          </a:p>
        </p:txBody>
      </p:sp>
      <p:sp>
        <p:nvSpPr>
          <p:cNvPr id="29" name="Rezervirano mjesto broja slajda 28">
            <a:extLst>
              <a:ext uri="{FF2B5EF4-FFF2-40B4-BE49-F238E27FC236}">
                <a16:creationId xmlns:a16="http://schemas.microsoft.com/office/drawing/2014/main" id="{FA5D2297-5AFC-63DB-5FE3-7C332ECBA4F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hr-HR" noProof="0" smtClean="0"/>
              <a:pPr/>
              <a:t>28</a:t>
            </a:fld>
            <a:endParaRPr lang="hr-HR" noProof="0"/>
          </a:p>
        </p:txBody>
      </p:sp>
      <p:pic>
        <p:nvPicPr>
          <p:cNvPr id="3" name="Slika 2" descr="Slika na kojoj se prikazuje tekst, snimka zaslona, zaslon, softver&#10;&#10;Opis je automatski generiran">
            <a:extLst>
              <a:ext uri="{FF2B5EF4-FFF2-40B4-BE49-F238E27FC236}">
                <a16:creationId xmlns:a16="http://schemas.microsoft.com/office/drawing/2014/main" id="{56F9C97E-5207-3E93-FA73-FFED660D5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975" y="1029234"/>
            <a:ext cx="8614049" cy="4799532"/>
          </a:xfrm>
          <a:prstGeom prst="rect">
            <a:avLst/>
          </a:prstGeom>
        </p:spPr>
      </p:pic>
      <p:sp>
        <p:nvSpPr>
          <p:cNvPr id="10" name="Pravokutnik 9">
            <a:extLst>
              <a:ext uri="{FF2B5EF4-FFF2-40B4-BE49-F238E27FC236}">
                <a16:creationId xmlns:a16="http://schemas.microsoft.com/office/drawing/2014/main" id="{4140FAF6-1A03-7227-E959-A8B8B737A4DE}"/>
              </a:ext>
            </a:extLst>
          </p:cNvPr>
          <p:cNvSpPr/>
          <p:nvPr/>
        </p:nvSpPr>
        <p:spPr>
          <a:xfrm>
            <a:off x="7724633" y="2511188"/>
            <a:ext cx="723331" cy="72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Pravokutnik 10">
            <a:extLst>
              <a:ext uri="{FF2B5EF4-FFF2-40B4-BE49-F238E27FC236}">
                <a16:creationId xmlns:a16="http://schemas.microsoft.com/office/drawing/2014/main" id="{1FE243ED-5B0B-0478-6394-EC3DF400222A}"/>
              </a:ext>
            </a:extLst>
          </p:cNvPr>
          <p:cNvSpPr/>
          <p:nvPr/>
        </p:nvSpPr>
        <p:spPr>
          <a:xfrm>
            <a:off x="8447964" y="2511188"/>
            <a:ext cx="723331" cy="1446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9423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za datum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hr-HR" dirty="0"/>
              <a:t>02.02.2024.</a:t>
            </a:r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hr-HR" dirty="0"/>
              <a:t>Klasifikacija slika pet </a:t>
            </a:r>
            <a:r>
              <a:rPr lang="hr-HR" dirty="0" err="1"/>
              <a:t>bioma</a:t>
            </a:r>
            <a:endParaRPr lang="hr-HR" dirty="0"/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hr-HR" smtClean="0"/>
              <a:pPr rtl="0"/>
              <a:t>29</a:t>
            </a:fld>
            <a:endParaRPr lang="hr-HR"/>
          </a:p>
        </p:txBody>
      </p:sp>
      <p:sp>
        <p:nvSpPr>
          <p:cNvPr id="8" name="Rezervirano mjesto sadržaja 7">
            <a:extLst>
              <a:ext uri="{FF2B5EF4-FFF2-40B4-BE49-F238E27FC236}">
                <a16:creationId xmlns:a16="http://schemas.microsoft.com/office/drawing/2014/main" id="{A52EEF50-78CC-CB54-C7E9-7C59537C6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887105"/>
            <a:ext cx="9779182" cy="456727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000" dirty="0"/>
              <a:t>Filtrirajmo rezultate testiranja na samo jednu klasu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000" dirty="0" err="1"/>
              <a:t>Klasifikator</a:t>
            </a:r>
            <a:r>
              <a:rPr lang="hr-HR" sz="2000" dirty="0"/>
              <a:t> nijednu instancu nije krivo „odbio ni primio”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000" dirty="0"/>
              <a:t>Tijekom treniranja model naučio razlikovati travnjački </a:t>
            </a:r>
            <a:r>
              <a:rPr lang="hr-HR" sz="2000" dirty="0" err="1"/>
              <a:t>biom</a:t>
            </a:r>
            <a:r>
              <a:rPr lang="hr-HR" sz="2000" dirty="0"/>
              <a:t> bolje nego ikoji drugi</a:t>
            </a:r>
          </a:p>
        </p:txBody>
      </p:sp>
      <p:pic>
        <p:nvPicPr>
          <p:cNvPr id="2" name="Slika 1" descr="Slika na kojoj se prikazuje tekst, softver, broj, Ikona na računalu&#10;&#10;Opis je automatski generiran">
            <a:extLst>
              <a:ext uri="{FF2B5EF4-FFF2-40B4-BE49-F238E27FC236}">
                <a16:creationId xmlns:a16="http://schemas.microsoft.com/office/drawing/2014/main" id="{C5D17AEC-AF9B-74B5-8290-442E70C96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725" y="2274875"/>
            <a:ext cx="9350550" cy="3696020"/>
          </a:xfrm>
          <a:prstGeom prst="rect">
            <a:avLst/>
          </a:prstGeom>
        </p:spPr>
      </p:pic>
      <p:sp>
        <p:nvSpPr>
          <p:cNvPr id="4" name="Elipsa 3">
            <a:extLst>
              <a:ext uri="{FF2B5EF4-FFF2-40B4-BE49-F238E27FC236}">
                <a16:creationId xmlns:a16="http://schemas.microsoft.com/office/drawing/2014/main" id="{325EFE67-2899-138A-1EB6-7D6D8E0B6EA8}"/>
              </a:ext>
            </a:extLst>
          </p:cNvPr>
          <p:cNvSpPr/>
          <p:nvPr/>
        </p:nvSpPr>
        <p:spPr>
          <a:xfrm>
            <a:off x="2844079" y="2538483"/>
            <a:ext cx="595157" cy="2866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76507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255" y="2966871"/>
            <a:ext cx="6305264" cy="924257"/>
          </a:xfrm>
        </p:spPr>
        <p:txBody>
          <a:bodyPr rtlCol="0"/>
          <a:lstStyle/>
          <a:p>
            <a:pPr rtl="0"/>
            <a:r>
              <a:rPr lang="hr-HR" dirty="0"/>
              <a:t>Uvod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255" y="2966871"/>
            <a:ext cx="6305264" cy="924257"/>
          </a:xfrm>
        </p:spPr>
        <p:txBody>
          <a:bodyPr rtlCol="0"/>
          <a:lstStyle/>
          <a:p>
            <a:pPr rtl="0"/>
            <a:r>
              <a:rPr lang="hr-HR" dirty="0"/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1812238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za datum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hr-HR" dirty="0"/>
              <a:t>02.02.2024.</a:t>
            </a:r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hr-HR" dirty="0"/>
              <a:t>Klasifikacija slika pet </a:t>
            </a:r>
            <a:r>
              <a:rPr lang="hr-HR" dirty="0" err="1"/>
              <a:t>bioma</a:t>
            </a:r>
            <a:endParaRPr lang="hr-HR" dirty="0"/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hr-HR" smtClean="0"/>
              <a:pPr rtl="0"/>
              <a:t>31</a:t>
            </a:fld>
            <a:endParaRPr lang="hr-HR"/>
          </a:p>
        </p:txBody>
      </p:sp>
      <p:sp>
        <p:nvSpPr>
          <p:cNvPr id="8" name="Rezervirano mjesto sadržaja 7">
            <a:extLst>
              <a:ext uri="{FF2B5EF4-FFF2-40B4-BE49-F238E27FC236}">
                <a16:creationId xmlns:a16="http://schemas.microsoft.com/office/drawing/2014/main" id="{A52EEF50-78CC-CB54-C7E9-7C59537C6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887105"/>
            <a:ext cx="9779182" cy="456727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hr-H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r-H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Model pruža snažan okvir za klasifikaciju slika krajolika u različite </a:t>
            </a:r>
            <a:r>
              <a:rPr lang="hr-HR" dirty="0" err="1"/>
              <a:t>biome</a:t>
            </a:r>
            <a:endParaRPr lang="hr-H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dirty="0"/>
              <a:t>Izvrsne performanse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dirty="0"/>
              <a:t>Manje pogreške u očekivanim slučajevima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Odlično iskustvo s programom Orange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dirty="0"/>
              <a:t>Intimniji uvid u koncept klasifikacije bez obzira na iskustvo</a:t>
            </a:r>
          </a:p>
        </p:txBody>
      </p:sp>
    </p:spTree>
    <p:extLst>
      <p:ext uri="{BB962C8B-B14F-4D97-AF65-F5344CB8AC3E}">
        <p14:creationId xmlns:p14="http://schemas.microsoft.com/office/powerpoint/2010/main" val="3841241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255" y="2966871"/>
            <a:ext cx="6305264" cy="924257"/>
          </a:xfrm>
        </p:spPr>
        <p:txBody>
          <a:bodyPr rtlCol="0"/>
          <a:lstStyle/>
          <a:p>
            <a:pPr rtl="0"/>
            <a:r>
              <a:rPr lang="hr-HR"/>
              <a:t>Pitanja?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85321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275C571-3D66-ADC9-5538-F520D742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Zanima li Vas?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8FA1273-CE4B-2314-88FB-36BE22186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Koji su mogli biti alternativni algoritmi za ovaj zadatak?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Je li bilo prepreka tijekom izrade modela?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Kakvi bi rezultati bili nakon promjene parametara?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Što još Orange može?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BC8657B-F98F-5677-96C8-A4D21DC289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hr-HR"/>
              <a:t>02.02.2024.</a:t>
            </a:r>
            <a:endParaRPr lang="hr-HR" noProof="0" dirty="0">
              <a:latin typeface="Arial" panose="020B0604020202020204" pitchFamily="34" charset="0"/>
            </a:endParaRPr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1518224-1901-DADB-899E-42C362473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r-HR"/>
              <a:t>Klasifikacija slika pet bioma</a:t>
            </a:r>
            <a:endParaRPr lang="hr-HR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C7F6157-11D9-7280-EF3A-7D0C771AA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hr-HR" noProof="0" smtClean="0"/>
              <a:pPr/>
              <a:t>33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3492923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rtlCol="0"/>
          <a:lstStyle/>
          <a:p>
            <a:pPr rtl="0"/>
            <a:r>
              <a:rPr lang="hr-HR" dirty="0"/>
              <a:t>Literatura</a:t>
            </a:r>
          </a:p>
        </p:txBody>
      </p:sp>
      <p:sp>
        <p:nvSpPr>
          <p:cNvPr id="3" name="Rezervirano mjesto za datum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/>
          <a:lstStyle/>
          <a:p>
            <a:pPr rtl="0"/>
            <a:r>
              <a:rPr lang="hr-HR" dirty="0"/>
              <a:t>02.02.2024.</a:t>
            </a:r>
          </a:p>
        </p:txBody>
      </p:sp>
      <p:sp>
        <p:nvSpPr>
          <p:cNvPr id="4" name="Rezervirano mjesto za podnožje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/>
          <a:lstStyle/>
          <a:p>
            <a:pPr rtl="0"/>
            <a:r>
              <a:rPr lang="hr-HR" dirty="0"/>
              <a:t>Klasifikacija slika pet </a:t>
            </a:r>
            <a:r>
              <a:rPr lang="hr-HR" dirty="0" err="1"/>
              <a:t>bioma</a:t>
            </a:r>
            <a:endParaRPr lang="hr-HR" dirty="0"/>
          </a:p>
        </p:txBody>
      </p:sp>
      <p:sp>
        <p:nvSpPr>
          <p:cNvPr id="5" name="Rezervirano mjesto za broj slajda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hr-HR" smtClean="0"/>
              <a:pPr rtl="0"/>
              <a:t>34</a:t>
            </a:fld>
            <a:endParaRPr lang="hr-HR"/>
          </a:p>
        </p:txBody>
      </p: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19FF26BE-1620-929B-E1BF-4A708A811247}"/>
              </a:ext>
            </a:extLst>
          </p:cNvPr>
          <p:cNvSpPr txBox="1"/>
          <p:nvPr/>
        </p:nvSpPr>
        <p:spPr>
          <a:xfrm>
            <a:off x="750430" y="2176396"/>
            <a:ext cx="840162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r-HR" sz="2000" dirty="0"/>
              <a:t>Vježbe s kolegija na stranici </a:t>
            </a:r>
            <a:r>
              <a:rPr lang="hr-HR" sz="2000" b="0" i="0" u="none" strike="noStrike" baseline="0" dirty="0">
                <a:solidFill>
                  <a:srgbClr val="0462C1"/>
                </a:solidFill>
                <a:latin typeface="Calibri" panose="020F0502020204030204" pitchFamily="34" charset="0"/>
              </a:rPr>
              <a:t>https://edit.dalmacija.hr/</a:t>
            </a:r>
            <a:endParaRPr lang="hr-H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/>
              <a:t>Jan Šnajder, Strojno učenje: 19. grupiranje, 2020./2021.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r-HR" sz="2000" dirty="0"/>
              <a:t>Ivandić Tomislav, Primjena strojnog učenja u klasifikaciji slika kao tipičnih primjera nestrukturiranih tipova podataka, 2023.</a:t>
            </a:r>
          </a:p>
          <a:p>
            <a:pPr algn="l"/>
            <a:endParaRPr lang="hr-H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hlinkClick r:id="rId3"/>
              </a:rPr>
              <a:t>https://orangedatamining.com/</a:t>
            </a:r>
            <a:endParaRPr lang="hr-H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b="0" i="0" u="none" strike="noStrike" baseline="0" dirty="0">
                <a:solidFill>
                  <a:srgbClr val="0462C1"/>
                </a:solidFill>
                <a:latin typeface="Calibri" panose="020F0502020204030204" pitchFamily="34" charset="0"/>
                <a:hlinkClick r:id="rId4"/>
              </a:rPr>
              <a:t>https://www.wikipedia.org/</a:t>
            </a:r>
            <a:endParaRPr lang="hr-HR" sz="2000" b="0" i="0" u="none" strike="noStrike" baseline="0" dirty="0">
              <a:solidFill>
                <a:srgbClr val="0462C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b="0" i="0" u="none" strike="noStrike" baseline="0" dirty="0">
                <a:solidFill>
                  <a:srgbClr val="0462C1"/>
                </a:solidFill>
                <a:latin typeface="Calibri" panose="020F0502020204030204" pitchFamily="34" charset="0"/>
                <a:hlinkClick r:id="rId5"/>
              </a:rPr>
              <a:t>https://www.geeksforgeeks.org/</a:t>
            </a:r>
            <a:endParaRPr lang="hr-H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hr-HR" dirty="0"/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za datum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hr-HR" dirty="0"/>
              <a:t>02.02.2024.</a:t>
            </a:r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hr-HR" dirty="0"/>
              <a:t>Klasifikacija slika pet </a:t>
            </a:r>
            <a:r>
              <a:rPr lang="hr-HR" dirty="0" err="1"/>
              <a:t>bioma</a:t>
            </a:r>
            <a:endParaRPr lang="hr-HR" dirty="0"/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hr-HR" smtClean="0"/>
              <a:pPr rtl="0"/>
              <a:t>4</a:t>
            </a:fld>
            <a:endParaRPr lang="hr-HR"/>
          </a:p>
        </p:txBody>
      </p:sp>
      <p:sp>
        <p:nvSpPr>
          <p:cNvPr id="8" name="Rezervirano mjesto sadržaja 7">
            <a:extLst>
              <a:ext uri="{FF2B5EF4-FFF2-40B4-BE49-F238E27FC236}">
                <a16:creationId xmlns:a16="http://schemas.microsoft.com/office/drawing/2014/main" id="{A52EEF50-78CC-CB54-C7E9-7C59537C6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887105"/>
            <a:ext cx="9779182" cy="536357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Cilj: objasniti teoriju klasifikacije na primjeru modela koji klasificira slike zavičaja u </a:t>
            </a:r>
            <a:r>
              <a:rPr lang="hr-HR" dirty="0" err="1"/>
              <a:t>biome</a:t>
            </a:r>
            <a:endParaRPr lang="hr-H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Okruženje: softver Orange</a:t>
            </a:r>
          </a:p>
          <a:p>
            <a:endParaRPr lang="hr-HR" dirty="0"/>
          </a:p>
          <a:p>
            <a:endParaRPr lang="hr-H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 err="1"/>
              <a:t>Biomi</a:t>
            </a:r>
            <a:r>
              <a:rPr lang="hr-HR" dirty="0"/>
              <a:t>: vodeni, travnjački, šumski, pustinjski, tundra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dirty="0"/>
              <a:t>Svaki ima specifični izgled utemeljen na oblicima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Klasifikacija - metoda koja iz svojstava podataka pokušava naučiti podjelu istih na zadane grupe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„Pustiti podatke da govore sami za sebe.” (Šnajder, 2020./2021.)</a:t>
            </a:r>
          </a:p>
        </p:txBody>
      </p:sp>
      <p:pic>
        <p:nvPicPr>
          <p:cNvPr id="14" name="Slika 13" descr="Slika na kojoj se prikazuje osmijeh, grafika, ukrasni isječci, emotikon&#10;&#10;Opis je automatski generiran">
            <a:extLst>
              <a:ext uri="{FF2B5EF4-FFF2-40B4-BE49-F238E27FC236}">
                <a16:creationId xmlns:a16="http://schemas.microsoft.com/office/drawing/2014/main" id="{E117F452-856A-8ABC-0EBC-31BD2096E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318" y="1303361"/>
            <a:ext cx="3397379" cy="197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255" y="2966871"/>
            <a:ext cx="6305264" cy="924257"/>
          </a:xfrm>
        </p:spPr>
        <p:txBody>
          <a:bodyPr rtlCol="0"/>
          <a:lstStyle/>
          <a:p>
            <a:pPr rtl="0"/>
            <a:r>
              <a:rPr lang="hr-HR" dirty="0"/>
              <a:t>Motivacija</a:t>
            </a:r>
          </a:p>
        </p:txBody>
      </p:sp>
    </p:spTree>
    <p:extLst>
      <p:ext uri="{BB962C8B-B14F-4D97-AF65-F5344CB8AC3E}">
        <p14:creationId xmlns:p14="http://schemas.microsoft.com/office/powerpoint/2010/main" val="38352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za datum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hr-HR" dirty="0"/>
              <a:t>02.02.2024.</a:t>
            </a:r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hr-HR" dirty="0"/>
              <a:t>Klasifikacija slika pet </a:t>
            </a:r>
            <a:r>
              <a:rPr lang="hr-HR" dirty="0" err="1"/>
              <a:t>bioma</a:t>
            </a:r>
            <a:endParaRPr lang="hr-HR" dirty="0"/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hr-HR" smtClean="0"/>
              <a:pPr rtl="0"/>
              <a:t>6</a:t>
            </a:fld>
            <a:endParaRPr lang="hr-HR"/>
          </a:p>
        </p:txBody>
      </p:sp>
      <p:sp>
        <p:nvSpPr>
          <p:cNvPr id="8" name="Rezervirano mjesto sadržaja 7">
            <a:extLst>
              <a:ext uri="{FF2B5EF4-FFF2-40B4-BE49-F238E27FC236}">
                <a16:creationId xmlns:a16="http://schemas.microsoft.com/office/drawing/2014/main" id="{A52EEF50-78CC-CB54-C7E9-7C59537C6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887105"/>
            <a:ext cx="9779182" cy="456727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hr-H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Praktične prednosti za razvojnog programera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Pojednostavljena obrada kompleksnih zadataka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Poboljšana organizacija podataka, posebice u projektima s vizualnim elementima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Interesantna tema </a:t>
            </a:r>
            <a:r>
              <a:rPr lang="hr-HR" dirty="0">
                <a:sym typeface="Wingdings" panose="05000000000000000000" pitchFamily="2" charset="2"/>
              </a:rPr>
              <a:t>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4726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255" y="2966871"/>
            <a:ext cx="6305264" cy="924257"/>
          </a:xfrm>
        </p:spPr>
        <p:txBody>
          <a:bodyPr rtlCol="0"/>
          <a:lstStyle/>
          <a:p>
            <a:pPr rtl="0"/>
            <a:r>
              <a:rPr lang="hr-HR" dirty="0"/>
              <a:t>Priprema</a:t>
            </a:r>
          </a:p>
        </p:txBody>
      </p:sp>
    </p:spTree>
    <p:extLst>
      <p:ext uri="{BB962C8B-B14F-4D97-AF65-F5344CB8AC3E}">
        <p14:creationId xmlns:p14="http://schemas.microsoft.com/office/powerpoint/2010/main" val="184353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za datum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hr-HR" dirty="0"/>
              <a:t>02.02.2024.</a:t>
            </a:r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hr-HR" dirty="0"/>
              <a:t>Klasifikacija slika pet </a:t>
            </a:r>
            <a:r>
              <a:rPr lang="hr-HR" dirty="0" err="1"/>
              <a:t>bioma</a:t>
            </a:r>
            <a:endParaRPr lang="hr-HR" dirty="0"/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hr-HR" smtClean="0"/>
              <a:pPr rtl="0"/>
              <a:t>8</a:t>
            </a:fld>
            <a:endParaRPr lang="hr-HR"/>
          </a:p>
        </p:txBody>
      </p:sp>
      <p:sp>
        <p:nvSpPr>
          <p:cNvPr id="8" name="Rezervirano mjesto sadržaja 7">
            <a:extLst>
              <a:ext uri="{FF2B5EF4-FFF2-40B4-BE49-F238E27FC236}">
                <a16:creationId xmlns:a16="http://schemas.microsoft.com/office/drawing/2014/main" id="{A52EEF50-78CC-CB54-C7E9-7C59537C6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887104"/>
            <a:ext cx="6434310" cy="5027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Planiranje zahtjeva modela: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Prikupljanje podataka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Istraživanje Orange sustava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dirty="0" err="1"/>
              <a:t>widgeti</a:t>
            </a:r>
            <a:endParaRPr lang="hr-HR" dirty="0"/>
          </a:p>
        </p:txBody>
      </p:sp>
      <p:graphicFrame>
        <p:nvGraphicFramePr>
          <p:cNvPr id="2" name="Dijagram 1">
            <a:extLst>
              <a:ext uri="{FF2B5EF4-FFF2-40B4-BE49-F238E27FC236}">
                <a16:creationId xmlns:a16="http://schemas.microsoft.com/office/drawing/2014/main" id="{81D63C60-8EC2-DA3B-6F03-4BB562B1E0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4516540"/>
              </p:ext>
            </p:extLst>
          </p:nvPr>
        </p:nvGraphicFramePr>
        <p:xfrm>
          <a:off x="6764224" y="730103"/>
          <a:ext cx="4916772" cy="5240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Slika 3" descr="Slika na kojoj se prikazuje slikanje, nebo, drvo, umjetničko djelo&#10;&#10;Opis je automatski generiran">
            <a:extLst>
              <a:ext uri="{FF2B5EF4-FFF2-40B4-BE49-F238E27FC236}">
                <a16:creationId xmlns:a16="http://schemas.microsoft.com/office/drawing/2014/main" id="{097AB11D-3F96-EBCD-114F-373B9B1E18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482" y="2957052"/>
            <a:ext cx="5319611" cy="295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2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255" y="2966871"/>
            <a:ext cx="6305264" cy="924257"/>
          </a:xfrm>
        </p:spPr>
        <p:txBody>
          <a:bodyPr rtlCol="0"/>
          <a:lstStyle/>
          <a:p>
            <a:pPr rtl="0"/>
            <a:r>
              <a:rPr lang="hr-HR" dirty="0"/>
              <a:t>Podatci</a:t>
            </a:r>
          </a:p>
        </p:txBody>
      </p:sp>
    </p:spTree>
    <p:extLst>
      <p:ext uri="{BB962C8B-B14F-4D97-AF65-F5344CB8AC3E}">
        <p14:creationId xmlns:p14="http://schemas.microsoft.com/office/powerpoint/2010/main" val="227764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29_TF45331398_Win32" id="{EDC78D6A-C742-416C-B157-2A0C65D76AC2}" vid="{CF53801B-00CC-4CDE-8C65-8C5A71A88D32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Univerzalna prezentacija</Template>
  <TotalTime>269</TotalTime>
  <Words>778</Words>
  <Application>Microsoft Office PowerPoint</Application>
  <PresentationFormat>Široki zaslon</PresentationFormat>
  <Paragraphs>211</Paragraphs>
  <Slides>35</Slides>
  <Notes>18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35</vt:i4>
      </vt:variant>
    </vt:vector>
  </HeadingPairs>
  <TitlesOfParts>
    <vt:vector size="40" baseType="lpstr">
      <vt:lpstr>Arial</vt:lpstr>
      <vt:lpstr>Calibri</vt:lpstr>
      <vt:lpstr>Tenorite</vt:lpstr>
      <vt:lpstr>Wingdings</vt:lpstr>
      <vt:lpstr>Tema sustava Office</vt:lpstr>
      <vt:lpstr>Klasifijacija slika  pet bioma</vt:lpstr>
      <vt:lpstr>Sadržaj</vt:lpstr>
      <vt:lpstr>Uvod</vt:lpstr>
      <vt:lpstr>PowerPoint prezentacija</vt:lpstr>
      <vt:lpstr>Motivacija</vt:lpstr>
      <vt:lpstr>PowerPoint prezentacija</vt:lpstr>
      <vt:lpstr>Priprema</vt:lpstr>
      <vt:lpstr>PowerPoint prezentacija</vt:lpstr>
      <vt:lpstr>Podatci</vt:lpstr>
      <vt:lpstr>PowerPoint prezentacija</vt:lpstr>
      <vt:lpstr>PowerPoint prezentacija</vt:lpstr>
      <vt:lpstr>PowerPoint prezentacija</vt:lpstr>
      <vt:lpstr>Klasifikacija</vt:lpstr>
      <vt:lpstr>Udaljenosti</vt:lpstr>
      <vt:lpstr>Hijerarhijsko klasteriranje</vt:lpstr>
      <vt:lpstr>PowerPoint prezentacija</vt:lpstr>
      <vt:lpstr>PowerPoint prezentacija</vt:lpstr>
      <vt:lpstr>Linearna projekcija</vt:lpstr>
      <vt:lpstr>PowerPoint prezentacija</vt:lpstr>
      <vt:lpstr>PowerPoint prezentacija</vt:lpstr>
      <vt:lpstr>Evaluacija</vt:lpstr>
      <vt:lpstr>Logistička regresija</vt:lpstr>
      <vt:lpstr>PowerPoint prezentacija</vt:lpstr>
      <vt:lpstr>Testiranje</vt:lpstr>
      <vt:lpstr>PowerPoint prezentacija</vt:lpstr>
      <vt:lpstr>Matrica konfuzije</vt:lpstr>
      <vt:lpstr>PowerPoint prezentacija</vt:lpstr>
      <vt:lpstr>PowerPoint prezentacija</vt:lpstr>
      <vt:lpstr>PowerPoint prezentacija</vt:lpstr>
      <vt:lpstr>Zaključak</vt:lpstr>
      <vt:lpstr>PowerPoint prezentacija</vt:lpstr>
      <vt:lpstr>Pitanja?</vt:lpstr>
      <vt:lpstr>Zanima li Vas?</vt:lpstr>
      <vt:lpstr>Literatura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Klasifijacija slika  pet bioma</dc:title>
  <dc:creator>Ivona Ercegovac</dc:creator>
  <cp:lastModifiedBy>Ivona Ercegovac</cp:lastModifiedBy>
  <cp:revision>1</cp:revision>
  <dcterms:created xsi:type="dcterms:W3CDTF">2024-02-01T17:57:24Z</dcterms:created>
  <dcterms:modified xsi:type="dcterms:W3CDTF">2024-02-01T22:52:21Z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