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74" r:id="rId4"/>
    <p:sldId id="272" r:id="rId5"/>
    <p:sldId id="273" r:id="rId6"/>
    <p:sldId id="263" r:id="rId7"/>
    <p:sldId id="259" r:id="rId8"/>
    <p:sldId id="258" r:id="rId9"/>
    <p:sldId id="267" r:id="rId10"/>
    <p:sldId id="271" r:id="rId11"/>
    <p:sldId id="266" r:id="rId12"/>
    <p:sldId id="26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30" autoAdjust="0"/>
    <p:restoredTop sz="94660"/>
  </p:normalViewPr>
  <p:slideViewPr>
    <p:cSldViewPr>
      <p:cViewPr>
        <p:scale>
          <a:sx n="50" d="100"/>
          <a:sy n="50" d="100"/>
        </p:scale>
        <p:origin x="-165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3" y="0"/>
            <a:ext cx="229362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90" y="6426202"/>
            <a:ext cx="2819399" cy="126999"/>
          </a:xfrm>
        </p:spPr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1" y="6296248"/>
            <a:ext cx="2820987" cy="1524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7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90" y="6426202"/>
            <a:ext cx="2819399" cy="126999"/>
          </a:xfrm>
        </p:spPr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1" y="6296248"/>
            <a:ext cx="2820987" cy="1524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5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1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1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1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2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CAC2D4-F213-491B-88BF-6D8E97378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2" y="6426202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0DCB98-3D0E-49EB-87B0-F8DBD975EDC3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1005066" y="0"/>
            <a:ext cx="5871189" cy="6858000"/>
          </a:xfrm>
        </p:spPr>
        <p:txBody>
          <a:bodyPr anchor="ctr">
            <a:normAutofit/>
          </a:bodyPr>
          <a:lstStyle/>
          <a:p>
            <a:r>
              <a:rPr lang="pt-BR" sz="4000" b="1" dirty="0" smtClean="0"/>
              <a:t>APP ESTATÍSTICA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7946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0" y="2996952"/>
            <a:ext cx="6876256" cy="792088"/>
          </a:xfrm>
        </p:spPr>
        <p:txBody>
          <a:bodyPr anchor="ctr">
            <a:normAutofit/>
          </a:bodyPr>
          <a:lstStyle/>
          <a:p>
            <a:r>
              <a:rPr lang="pt-BR" sz="4000" b="1" dirty="0" smtClean="0"/>
              <a:t>SOLUÇÃO</a:t>
            </a:r>
            <a:endParaRPr lang="pt-BR" sz="4000" b="1" dirty="0"/>
          </a:p>
        </p:txBody>
      </p:sp>
      <p:sp>
        <p:nvSpPr>
          <p:cNvPr id="3" name="Retângulo 2"/>
          <p:cNvSpPr/>
          <p:nvPr/>
        </p:nvSpPr>
        <p:spPr>
          <a:xfrm>
            <a:off x="-36511" y="3708321"/>
            <a:ext cx="69127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CORRELAÇÃO E REGRESSÃO</a:t>
            </a:r>
            <a:endParaRPr lang="pt-BR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8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3851920" y="0"/>
            <a:ext cx="3024336" cy="6858000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b="1" dirty="0" smtClean="0"/>
              <a:t>TESTES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3235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95" t="14443" r="9113" b="7563"/>
          <a:stretch/>
        </p:blipFill>
        <p:spPr bwMode="auto">
          <a:xfrm>
            <a:off x="467544" y="1310827"/>
            <a:ext cx="8033339" cy="423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8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14422"/>
            <a:ext cx="9144001" cy="4500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56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" y="-27384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EQUIPE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761778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 smtClean="0"/>
              <a:t> CAÍQUE DANTAS BRANDÃO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/>
              <a:t> </a:t>
            </a:r>
            <a:r>
              <a:rPr lang="pt-BR" sz="2800" dirty="0" smtClean="0"/>
              <a:t>IVONEI BEZERRA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 smtClean="0"/>
              <a:t> IVONEI FERREIRA BEZERRA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/>
              <a:t> JOSÉ CARRIJO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4856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6876255" cy="6858000"/>
          </a:xfrm>
        </p:spPr>
        <p:txBody>
          <a:bodyPr anchor="ctr">
            <a:normAutofit/>
          </a:bodyPr>
          <a:lstStyle/>
          <a:p>
            <a:r>
              <a:rPr lang="pt-BR" sz="4000" b="1" dirty="0" smtClean="0"/>
              <a:t>WHITEDUCK</a:t>
            </a:r>
            <a:endParaRPr lang="pt-BR" sz="4000" b="1" dirty="0"/>
          </a:p>
        </p:txBody>
      </p:sp>
      <p:pic>
        <p:nvPicPr>
          <p:cNvPr id="1026" name="Picture 2" descr="C:\Users\ci_brandao\Downloads\white-duck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094939"/>
            <a:ext cx="696707" cy="76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56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i_brandao\Downloads\white-duck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094939"/>
            <a:ext cx="696707" cy="76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cs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Resultado de imagem para cs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Resultado de imagem para jquery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2" name="AutoShape 8" descr="Resultado de imagem para jquery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 descr="ic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632434"/>
            <a:ext cx="4429156" cy="3593131"/>
          </a:xfrm>
          <a:prstGeom prst="rect">
            <a:avLst/>
          </a:prstGeom>
        </p:spPr>
      </p:pic>
      <p:pic>
        <p:nvPicPr>
          <p:cNvPr id="1034" name="Picture 10" descr="Resultado de imagem para logotipo highchar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5000636"/>
            <a:ext cx="5098983" cy="857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756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1547664" y="0"/>
            <a:ext cx="5256584" cy="6858000"/>
          </a:xfrm>
        </p:spPr>
        <p:txBody>
          <a:bodyPr anchor="ctr">
            <a:normAutofit/>
          </a:bodyPr>
          <a:lstStyle/>
          <a:p>
            <a:r>
              <a:rPr lang="pt-BR" sz="4000" b="1" dirty="0" smtClean="0"/>
              <a:t>ANÁLISE SOFTWARE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24957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i_brandao\Downloads\WhatsApp Image 2018-11-08 at 12.46.15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1468461"/>
            <a:ext cx="8820470" cy="47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" y="-27384"/>
            <a:ext cx="88204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BPMN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4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_brandao\Downloads\WhatsApp Image 2018-11-08 at 12.46.25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857" y="1052735"/>
            <a:ext cx="7164286" cy="570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" y="-27384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 / CASE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1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6804248" cy="6858000"/>
          </a:xfrm>
        </p:spPr>
        <p:txBody>
          <a:bodyPr anchor="ctr">
            <a:normAutofit/>
          </a:bodyPr>
          <a:lstStyle/>
          <a:p>
            <a:r>
              <a:rPr lang="pt-BR" sz="4000" b="1" dirty="0"/>
              <a:t>APLICAÇÃO</a:t>
            </a:r>
            <a:br>
              <a:rPr lang="pt-BR" sz="4000" b="1" dirty="0"/>
            </a:br>
            <a:r>
              <a:rPr lang="pt-BR" sz="4000" b="1" dirty="0" smtClean="0"/>
              <a:t>“LANÇAMENTO </a:t>
            </a:r>
            <a:r>
              <a:rPr lang="pt-BR" sz="4000" b="1" dirty="0"/>
              <a:t>IPHONE </a:t>
            </a:r>
            <a:r>
              <a:rPr lang="pt-BR" sz="4000" b="1" dirty="0" smtClean="0"/>
              <a:t>11”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705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1559</TotalTime>
  <Words>30</Words>
  <Application>Microsoft Office PowerPoint</Application>
  <PresentationFormat>Apresentação na tela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Composto</vt:lpstr>
      <vt:lpstr>APP ESTATÍSTICA</vt:lpstr>
      <vt:lpstr>Slide 2</vt:lpstr>
      <vt:lpstr>Slide 3</vt:lpstr>
      <vt:lpstr>WHITEDUCK</vt:lpstr>
      <vt:lpstr>Slide 5</vt:lpstr>
      <vt:lpstr>ANÁLISE SOFTWARE</vt:lpstr>
      <vt:lpstr>Slide 7</vt:lpstr>
      <vt:lpstr>Slide 8</vt:lpstr>
      <vt:lpstr>APLICAÇÃO “LANÇAMENTO IPHONE 11”</vt:lpstr>
      <vt:lpstr>SOLUÇÃO</vt:lpstr>
      <vt:lpstr>TESTES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WHITEDUCK</dc:title>
  <dc:creator>Caíque Brandão</dc:creator>
  <cp:lastModifiedBy>ivonei-fatec</cp:lastModifiedBy>
  <cp:revision>29</cp:revision>
  <dcterms:created xsi:type="dcterms:W3CDTF">2018-11-07T22:20:19Z</dcterms:created>
  <dcterms:modified xsi:type="dcterms:W3CDTF">2018-11-10T13:56:18Z</dcterms:modified>
</cp:coreProperties>
</file>