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c2d229a4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c2d229a4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c2d229a4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c2d229a4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c2d229a4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c2d229a4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c2d229a4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c2d229a4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c2d229a4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c2d229a4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c2d229a4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c2d229a4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c2d229a4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c2d229a4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c2d229a4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c2d229a4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c2d229a4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c2d229a4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c2d229a42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c2d229a42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3b07a1bff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b07a1bff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c2d229a42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c2d229a4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c2d229a42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c2d229a42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bc5a9f7f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bc5a9f7f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c2d229a4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c2d229a4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c2d229a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c2d229a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c2d229a4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c2d229a4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c2d229a4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c2d229a4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c2d229a4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c2d229a4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7f3b7d7c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7f3b7d7c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c2d229a4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c2d229a4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c2d229a4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c2d229a4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Clr>
                <a:srgbClr val="2F5496"/>
              </a:buClr>
              <a:buSzPts val="4800"/>
              <a:buNone/>
              <a:defRPr sz="4800">
                <a:solidFill>
                  <a:srgbClr val="2F5496"/>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2E8AE2"/>
              </a:buClr>
              <a:buSzPts val="2800"/>
              <a:buNone/>
              <a:defRPr sz="2800">
                <a:solidFill>
                  <a:srgbClr val="2E8AE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Clr>
                <a:srgbClr val="2F5496"/>
              </a:buClr>
              <a:buSzPts val="12000"/>
              <a:buNone/>
              <a:defRPr sz="12000">
                <a:solidFill>
                  <a:srgbClr val="2F5496"/>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Clr>
                <a:srgbClr val="2E8AE2"/>
              </a:buClr>
              <a:buSzPts val="1800"/>
              <a:buChar char="●"/>
              <a:defRPr>
                <a:solidFill>
                  <a:srgbClr val="2E8AE2"/>
                </a:solidFill>
              </a:defRPr>
            </a:lvl1pPr>
            <a:lvl2pPr indent="-317500" lvl="1" marL="914400" rtl="0" algn="ctr">
              <a:spcBef>
                <a:spcPts val="1600"/>
              </a:spcBef>
              <a:spcAft>
                <a:spcPts val="0"/>
              </a:spcAft>
              <a:buClr>
                <a:srgbClr val="2E8AE2"/>
              </a:buClr>
              <a:buSzPts val="1400"/>
              <a:buChar char="○"/>
              <a:defRPr>
                <a:solidFill>
                  <a:srgbClr val="2E8AE2"/>
                </a:solidFill>
              </a:defRPr>
            </a:lvl2pPr>
            <a:lvl3pPr indent="-317500" lvl="2" marL="1371600" rtl="0" algn="ctr">
              <a:spcBef>
                <a:spcPts val="1600"/>
              </a:spcBef>
              <a:spcAft>
                <a:spcPts val="0"/>
              </a:spcAft>
              <a:buClr>
                <a:srgbClr val="2E8AE2"/>
              </a:buClr>
              <a:buSzPts val="1400"/>
              <a:buChar char="■"/>
              <a:defRPr>
                <a:solidFill>
                  <a:srgbClr val="2E8AE2"/>
                </a:solidFill>
              </a:defRPr>
            </a:lvl3pPr>
            <a:lvl4pPr indent="-317500" lvl="3" marL="1828800" rtl="0" algn="ctr">
              <a:spcBef>
                <a:spcPts val="1600"/>
              </a:spcBef>
              <a:spcAft>
                <a:spcPts val="0"/>
              </a:spcAft>
              <a:buClr>
                <a:srgbClr val="2E8AE2"/>
              </a:buClr>
              <a:buSzPts val="1400"/>
              <a:buChar char="●"/>
              <a:defRPr>
                <a:solidFill>
                  <a:srgbClr val="2E8AE2"/>
                </a:solidFill>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Clr>
                <a:srgbClr val="2F5496"/>
              </a:buClr>
              <a:buSzPts val="3600"/>
              <a:buNone/>
              <a:defRPr sz="3600">
                <a:solidFill>
                  <a:srgbClr val="2F5496"/>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cxnSp>
        <p:nvCxnSpPr>
          <p:cNvPr id="16" name="Google Shape;16;p3"/>
          <p:cNvCxnSpPr/>
          <p:nvPr/>
        </p:nvCxnSpPr>
        <p:spPr>
          <a:xfrm>
            <a:off x="2126400" y="3325975"/>
            <a:ext cx="5088000" cy="0"/>
          </a:xfrm>
          <a:prstGeom prst="straightConnector1">
            <a:avLst/>
          </a:prstGeom>
          <a:noFill/>
          <a:ln cap="flat" cmpd="sng" w="38100">
            <a:solidFill>
              <a:srgbClr val="2E8AE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2F5496"/>
              </a:buClr>
              <a:buSzPts val="2800"/>
              <a:buNone/>
              <a:defRPr>
                <a:solidFill>
                  <a:srgbClr val="2F549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Clr>
                <a:srgbClr val="2E8AE2"/>
              </a:buClr>
              <a:buSzPts val="1800"/>
              <a:buChar char="●"/>
              <a:defRPr>
                <a:solidFill>
                  <a:srgbClr val="2E8AE2"/>
                </a:solidFill>
              </a:defRPr>
            </a:lvl1pPr>
            <a:lvl2pPr indent="-317500" lvl="1" marL="914400" rtl="0">
              <a:spcBef>
                <a:spcPts val="1600"/>
              </a:spcBef>
              <a:spcAft>
                <a:spcPts val="0"/>
              </a:spcAft>
              <a:buClr>
                <a:srgbClr val="2E8AE2"/>
              </a:buClr>
              <a:buSzPts val="1400"/>
              <a:buChar char="○"/>
              <a:defRPr>
                <a:solidFill>
                  <a:srgbClr val="2E8AE2"/>
                </a:solidFill>
              </a:defRPr>
            </a:lvl2pPr>
            <a:lvl3pPr indent="-317500" lvl="2" marL="1371600" rtl="0">
              <a:spcBef>
                <a:spcPts val="1600"/>
              </a:spcBef>
              <a:spcAft>
                <a:spcPts val="0"/>
              </a:spcAft>
              <a:buClr>
                <a:srgbClr val="2E8AE2"/>
              </a:buClr>
              <a:buSzPts val="1400"/>
              <a:buChar char="■"/>
              <a:defRPr>
                <a:solidFill>
                  <a:srgbClr val="2E8AE2"/>
                </a:solidFill>
              </a:defRPr>
            </a:lvl3pPr>
            <a:lvl4pPr indent="-317500" lvl="3" marL="1828800" rtl="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4pPr>
            <a:lvl5pPr indent="-317500" lvl="4" marL="2286000" rtl="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5pPr>
            <a:lvl6pPr indent="-317500" lvl="5" marL="2743200" rtl="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6pPr>
            <a:lvl7pPr indent="-317500" lvl="6" marL="3200400" rtl="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7pPr>
            <a:lvl8pPr indent="-317500" lvl="7" marL="3657600" rtl="0">
              <a:spcBef>
                <a:spcPts val="1600"/>
              </a:spcBef>
              <a:spcAft>
                <a:spcPts val="0"/>
              </a:spcAft>
              <a:buClr>
                <a:srgbClr val="2E8AE2"/>
              </a:buClr>
              <a:buSzPts val="1400"/>
              <a:buFont typeface="Roboto"/>
              <a:buChar char="○"/>
              <a:defRPr>
                <a:solidFill>
                  <a:srgbClr val="2E8AE2"/>
                </a:solidFill>
                <a:latin typeface="Roboto"/>
                <a:ea typeface="Roboto"/>
                <a:cs typeface="Roboto"/>
                <a:sym typeface="Roboto"/>
              </a:defRPr>
            </a:lvl8pPr>
            <a:lvl9pPr indent="-317500" lvl="8" marL="4114800" rtl="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2F5496"/>
              </a:buClr>
              <a:buSzPts val="2800"/>
              <a:buNone/>
              <a:defRPr>
                <a:solidFill>
                  <a:srgbClr val="2F549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Clr>
                <a:srgbClr val="2E8AE2"/>
              </a:buClr>
              <a:buSzPts val="1400"/>
              <a:buChar char="●"/>
              <a:defRPr sz="1400">
                <a:solidFill>
                  <a:srgbClr val="2E8AE2"/>
                </a:solidFill>
              </a:defRPr>
            </a:lvl1pPr>
            <a:lvl2pPr indent="-304800" lvl="1" marL="914400" rtl="0">
              <a:spcBef>
                <a:spcPts val="1600"/>
              </a:spcBef>
              <a:spcAft>
                <a:spcPts val="0"/>
              </a:spcAft>
              <a:buClr>
                <a:srgbClr val="2E8AE2"/>
              </a:buClr>
              <a:buSzPts val="1200"/>
              <a:buChar char="○"/>
              <a:defRPr sz="1200">
                <a:solidFill>
                  <a:srgbClr val="2E8AE2"/>
                </a:solidFill>
              </a:defRPr>
            </a:lvl2pPr>
            <a:lvl3pPr indent="-304800" lvl="2" marL="1371600" rtl="0">
              <a:spcBef>
                <a:spcPts val="1600"/>
              </a:spcBef>
              <a:spcAft>
                <a:spcPts val="0"/>
              </a:spcAft>
              <a:buClr>
                <a:srgbClr val="2E8AE2"/>
              </a:buClr>
              <a:buSzPts val="1200"/>
              <a:buChar char="■"/>
              <a:defRPr sz="1200">
                <a:solidFill>
                  <a:srgbClr val="2E8AE2"/>
                </a:solidFill>
              </a:defRPr>
            </a:lvl3pPr>
            <a:lvl4pPr indent="-304800" lvl="3" marL="1828800" rtl="0">
              <a:spcBef>
                <a:spcPts val="1600"/>
              </a:spcBef>
              <a:spcAft>
                <a:spcPts val="0"/>
              </a:spcAft>
              <a:buClr>
                <a:srgbClr val="2E8AE2"/>
              </a:buClr>
              <a:buSzPts val="1200"/>
              <a:buChar char="●"/>
              <a:defRPr sz="1200">
                <a:solidFill>
                  <a:srgbClr val="2E8AE2"/>
                </a:solidFill>
              </a:defRPr>
            </a:lvl4pPr>
            <a:lvl5pPr indent="-304800" lvl="4" marL="2286000" rtl="0">
              <a:spcBef>
                <a:spcPts val="1600"/>
              </a:spcBef>
              <a:spcAft>
                <a:spcPts val="0"/>
              </a:spcAft>
              <a:buClr>
                <a:srgbClr val="2E8AE2"/>
              </a:buClr>
              <a:buSzPts val="1200"/>
              <a:buChar char="○"/>
              <a:defRPr sz="1200">
                <a:solidFill>
                  <a:srgbClr val="2E8AE2"/>
                </a:solidFill>
              </a:defRPr>
            </a:lvl5pPr>
            <a:lvl6pPr indent="-304800" lvl="5" marL="2743200" rtl="0">
              <a:spcBef>
                <a:spcPts val="1600"/>
              </a:spcBef>
              <a:spcAft>
                <a:spcPts val="0"/>
              </a:spcAft>
              <a:buClr>
                <a:srgbClr val="2E8AE2"/>
              </a:buClr>
              <a:buSzPts val="1200"/>
              <a:buChar char="■"/>
              <a:defRPr sz="1200">
                <a:solidFill>
                  <a:srgbClr val="2E8AE2"/>
                </a:solidFill>
              </a:defRPr>
            </a:lvl6pPr>
            <a:lvl7pPr indent="-304800" lvl="6" marL="3200400" rtl="0">
              <a:spcBef>
                <a:spcPts val="1600"/>
              </a:spcBef>
              <a:spcAft>
                <a:spcPts val="0"/>
              </a:spcAft>
              <a:buClr>
                <a:srgbClr val="2E8AE2"/>
              </a:buClr>
              <a:buSzPts val="1200"/>
              <a:buChar char="●"/>
              <a:defRPr sz="1200">
                <a:solidFill>
                  <a:srgbClr val="2E8AE2"/>
                </a:solidFill>
              </a:defRPr>
            </a:lvl7pPr>
            <a:lvl8pPr indent="-304800" lvl="7" marL="3657600" rtl="0">
              <a:spcBef>
                <a:spcPts val="1600"/>
              </a:spcBef>
              <a:spcAft>
                <a:spcPts val="0"/>
              </a:spcAft>
              <a:buClr>
                <a:srgbClr val="2E8AE2"/>
              </a:buClr>
              <a:buSzPts val="1200"/>
              <a:buChar char="○"/>
              <a:defRPr sz="1200">
                <a:solidFill>
                  <a:srgbClr val="2E8AE2"/>
                </a:solidFill>
              </a:defRPr>
            </a:lvl8pPr>
            <a:lvl9pPr indent="-304800" lvl="8" marL="4114800" rtl="0">
              <a:spcBef>
                <a:spcPts val="1600"/>
              </a:spcBef>
              <a:spcAft>
                <a:spcPts val="1600"/>
              </a:spcAft>
              <a:buClr>
                <a:srgbClr val="2E8AE2"/>
              </a:buClr>
              <a:buSzPts val="1200"/>
              <a:buChar char="■"/>
              <a:defRPr sz="1200">
                <a:solidFill>
                  <a:srgbClr val="2E8AE2"/>
                </a:solidFill>
              </a:defRPr>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Clr>
                <a:srgbClr val="2E8AE2"/>
              </a:buClr>
              <a:buSzPts val="1400"/>
              <a:buChar char="●"/>
              <a:defRPr sz="1400">
                <a:solidFill>
                  <a:srgbClr val="2E8AE2"/>
                </a:solidFill>
              </a:defRPr>
            </a:lvl1pPr>
            <a:lvl2pPr indent="-304800" lvl="1" marL="914400" rtl="0">
              <a:spcBef>
                <a:spcPts val="1600"/>
              </a:spcBef>
              <a:spcAft>
                <a:spcPts val="0"/>
              </a:spcAft>
              <a:buClr>
                <a:srgbClr val="2E8AE2"/>
              </a:buClr>
              <a:buSzPts val="1200"/>
              <a:buChar char="○"/>
              <a:defRPr sz="1200">
                <a:solidFill>
                  <a:srgbClr val="2E8AE2"/>
                </a:solidFill>
              </a:defRPr>
            </a:lvl2pPr>
            <a:lvl3pPr indent="-304800" lvl="2" marL="1371600" rtl="0">
              <a:spcBef>
                <a:spcPts val="1600"/>
              </a:spcBef>
              <a:spcAft>
                <a:spcPts val="0"/>
              </a:spcAft>
              <a:buClr>
                <a:srgbClr val="2E8AE2"/>
              </a:buClr>
              <a:buSzPts val="1200"/>
              <a:buChar char="■"/>
              <a:defRPr sz="1200">
                <a:solidFill>
                  <a:srgbClr val="2E8AE2"/>
                </a:solidFill>
              </a:defRPr>
            </a:lvl3pPr>
            <a:lvl4pPr indent="-304800" lvl="3" marL="1828800" rtl="0">
              <a:spcBef>
                <a:spcPts val="1600"/>
              </a:spcBef>
              <a:spcAft>
                <a:spcPts val="0"/>
              </a:spcAft>
              <a:buClr>
                <a:srgbClr val="2E8AE2"/>
              </a:buClr>
              <a:buSzPts val="1200"/>
              <a:buChar char="●"/>
              <a:defRPr sz="1200">
                <a:solidFill>
                  <a:srgbClr val="2E8AE2"/>
                </a:solidFill>
              </a:defRPr>
            </a:lvl4pPr>
            <a:lvl5pPr indent="-304800" lvl="4" marL="2286000" rtl="0">
              <a:spcBef>
                <a:spcPts val="1600"/>
              </a:spcBef>
              <a:spcAft>
                <a:spcPts val="0"/>
              </a:spcAft>
              <a:buClr>
                <a:srgbClr val="2E8AE2"/>
              </a:buClr>
              <a:buSzPts val="1200"/>
              <a:buChar char="○"/>
              <a:defRPr sz="1200">
                <a:solidFill>
                  <a:srgbClr val="2E8AE2"/>
                </a:solidFill>
              </a:defRPr>
            </a:lvl5pPr>
            <a:lvl6pPr indent="-304800" lvl="5" marL="2743200" rtl="0">
              <a:spcBef>
                <a:spcPts val="1600"/>
              </a:spcBef>
              <a:spcAft>
                <a:spcPts val="0"/>
              </a:spcAft>
              <a:buClr>
                <a:srgbClr val="2E8AE2"/>
              </a:buClr>
              <a:buSzPts val="1200"/>
              <a:buChar char="■"/>
              <a:defRPr sz="1200">
                <a:solidFill>
                  <a:srgbClr val="2E8AE2"/>
                </a:solidFill>
              </a:defRPr>
            </a:lvl6pPr>
            <a:lvl7pPr indent="-304800" lvl="6" marL="3200400" rtl="0">
              <a:spcBef>
                <a:spcPts val="1600"/>
              </a:spcBef>
              <a:spcAft>
                <a:spcPts val="0"/>
              </a:spcAft>
              <a:buClr>
                <a:srgbClr val="2E8AE2"/>
              </a:buClr>
              <a:buSzPts val="1200"/>
              <a:buChar char="●"/>
              <a:defRPr sz="1200">
                <a:solidFill>
                  <a:srgbClr val="2E8AE2"/>
                </a:solidFill>
              </a:defRPr>
            </a:lvl7pPr>
            <a:lvl8pPr indent="-304800" lvl="7" marL="3657600" rtl="0">
              <a:spcBef>
                <a:spcPts val="1600"/>
              </a:spcBef>
              <a:spcAft>
                <a:spcPts val="0"/>
              </a:spcAft>
              <a:buClr>
                <a:srgbClr val="2E8AE2"/>
              </a:buClr>
              <a:buSzPts val="1200"/>
              <a:buChar char="○"/>
              <a:defRPr sz="1200">
                <a:solidFill>
                  <a:srgbClr val="2E8AE2"/>
                </a:solidFill>
              </a:defRPr>
            </a:lvl8pPr>
            <a:lvl9pPr indent="-304800" lvl="8" marL="4114800" rtl="0">
              <a:spcBef>
                <a:spcPts val="1600"/>
              </a:spcBef>
              <a:spcAft>
                <a:spcPts val="1600"/>
              </a:spcAft>
              <a:buClr>
                <a:srgbClr val="2E8AE2"/>
              </a:buClr>
              <a:buSzPts val="1200"/>
              <a:buChar char="■"/>
              <a:defRPr sz="1200">
                <a:solidFill>
                  <a:srgbClr val="2E8AE2"/>
                </a:solidFill>
              </a:defRPr>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2F5496"/>
              </a:buClr>
              <a:buSzPts val="2800"/>
              <a:buNone/>
              <a:defRPr>
                <a:solidFill>
                  <a:srgbClr val="2F549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Clr>
                <a:srgbClr val="2F5496"/>
              </a:buClr>
              <a:buSzPts val="2400"/>
              <a:buNone/>
              <a:defRPr sz="2400">
                <a:solidFill>
                  <a:srgbClr val="2F549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Clr>
                <a:srgbClr val="2E8AE2"/>
              </a:buClr>
              <a:buSzPts val="1200"/>
              <a:buChar char="●"/>
              <a:defRPr sz="1200">
                <a:solidFill>
                  <a:srgbClr val="2E8AE2"/>
                </a:solidFill>
              </a:defRPr>
            </a:lvl1pPr>
            <a:lvl2pPr indent="-304800" lvl="1" marL="914400" rtl="0">
              <a:spcBef>
                <a:spcPts val="1600"/>
              </a:spcBef>
              <a:spcAft>
                <a:spcPts val="0"/>
              </a:spcAft>
              <a:buClr>
                <a:srgbClr val="2E8AE2"/>
              </a:buClr>
              <a:buSzPts val="1200"/>
              <a:buChar char="○"/>
              <a:defRPr sz="1200">
                <a:solidFill>
                  <a:srgbClr val="2E8AE2"/>
                </a:solidFill>
              </a:defRPr>
            </a:lvl2pPr>
            <a:lvl3pPr indent="-304800" lvl="2" marL="1371600" rtl="0">
              <a:spcBef>
                <a:spcPts val="1600"/>
              </a:spcBef>
              <a:spcAft>
                <a:spcPts val="0"/>
              </a:spcAft>
              <a:buClr>
                <a:srgbClr val="2E8AE2"/>
              </a:buClr>
              <a:buSzPts val="1200"/>
              <a:buChar char="■"/>
              <a:defRPr sz="1200">
                <a:solidFill>
                  <a:srgbClr val="2E8AE2"/>
                </a:solidFill>
              </a:defRPr>
            </a:lvl3pPr>
            <a:lvl4pPr indent="-304800" lvl="3" marL="1828800" rtl="0">
              <a:spcBef>
                <a:spcPts val="1600"/>
              </a:spcBef>
              <a:spcAft>
                <a:spcPts val="0"/>
              </a:spcAft>
              <a:buClr>
                <a:srgbClr val="2E8AE2"/>
              </a:buClr>
              <a:buSzPts val="1200"/>
              <a:buChar char="●"/>
              <a:defRPr sz="1200">
                <a:solidFill>
                  <a:srgbClr val="2E8AE2"/>
                </a:solidFill>
              </a:defRPr>
            </a:lvl4pPr>
            <a:lvl5pPr indent="-304800" lvl="4" marL="2286000" rtl="0">
              <a:spcBef>
                <a:spcPts val="1600"/>
              </a:spcBef>
              <a:spcAft>
                <a:spcPts val="0"/>
              </a:spcAft>
              <a:buClr>
                <a:srgbClr val="2E8AE2"/>
              </a:buClr>
              <a:buSzPts val="1200"/>
              <a:buChar char="○"/>
              <a:defRPr sz="1200">
                <a:solidFill>
                  <a:srgbClr val="2E8AE2"/>
                </a:solidFill>
              </a:defRPr>
            </a:lvl5pPr>
            <a:lvl6pPr indent="-304800" lvl="5" marL="2743200" rtl="0">
              <a:spcBef>
                <a:spcPts val="1600"/>
              </a:spcBef>
              <a:spcAft>
                <a:spcPts val="0"/>
              </a:spcAft>
              <a:buClr>
                <a:srgbClr val="2E8AE2"/>
              </a:buClr>
              <a:buSzPts val="1200"/>
              <a:buChar char="■"/>
              <a:defRPr sz="1200">
                <a:solidFill>
                  <a:srgbClr val="2E8AE2"/>
                </a:solidFill>
              </a:defRPr>
            </a:lvl6pPr>
            <a:lvl7pPr indent="-304800" lvl="6" marL="3200400" rtl="0">
              <a:spcBef>
                <a:spcPts val="1600"/>
              </a:spcBef>
              <a:spcAft>
                <a:spcPts val="0"/>
              </a:spcAft>
              <a:buClr>
                <a:srgbClr val="2E8AE2"/>
              </a:buClr>
              <a:buSzPts val="1200"/>
              <a:buChar char="●"/>
              <a:defRPr sz="1200">
                <a:solidFill>
                  <a:srgbClr val="2E8AE2"/>
                </a:solidFill>
              </a:defRPr>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Clr>
                <a:srgbClr val="2F5496"/>
              </a:buClr>
              <a:buSzPts val="4800"/>
              <a:buNone/>
              <a:defRPr sz="4800">
                <a:solidFill>
                  <a:srgbClr val="2F5496"/>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rgbClr val="2F5496"/>
              </a:buClr>
              <a:buSzPts val="4200"/>
              <a:buNone/>
              <a:defRPr sz="4200">
                <a:solidFill>
                  <a:srgbClr val="2F5496"/>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2E8AE2"/>
              </a:buClr>
              <a:buSzPts val="2100"/>
              <a:buNone/>
              <a:defRPr sz="2100">
                <a:solidFill>
                  <a:srgbClr val="2E8AE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rgbClr val="2E8AE2"/>
              </a:buClr>
              <a:buSzPts val="1800"/>
              <a:buChar char="●"/>
              <a:defRPr>
                <a:solidFill>
                  <a:srgbClr val="2E8AE2"/>
                </a:solidFill>
              </a:defRPr>
            </a:lvl1pPr>
            <a:lvl2pPr indent="-317500" lvl="1" marL="914400" rtl="0">
              <a:spcBef>
                <a:spcPts val="1600"/>
              </a:spcBef>
              <a:spcAft>
                <a:spcPts val="0"/>
              </a:spcAft>
              <a:buClr>
                <a:srgbClr val="2E8AE2"/>
              </a:buClr>
              <a:buSzPts val="1400"/>
              <a:buChar char="○"/>
              <a:defRPr>
                <a:solidFill>
                  <a:srgbClr val="2E8AE2"/>
                </a:solidFill>
              </a:defRPr>
            </a:lvl2pPr>
            <a:lvl3pPr indent="-317500" lvl="2" marL="1371600" rtl="0">
              <a:spcBef>
                <a:spcPts val="1600"/>
              </a:spcBef>
              <a:spcAft>
                <a:spcPts val="0"/>
              </a:spcAft>
              <a:buClr>
                <a:srgbClr val="2E8AE2"/>
              </a:buClr>
              <a:buSzPts val="1400"/>
              <a:buChar char="■"/>
              <a:defRPr>
                <a:solidFill>
                  <a:srgbClr val="2E8AE2"/>
                </a:solidFill>
              </a:defRPr>
            </a:lvl3pPr>
            <a:lvl4pPr indent="-317500" lvl="3" marL="1828800" rtl="0">
              <a:spcBef>
                <a:spcPts val="1600"/>
              </a:spcBef>
              <a:spcAft>
                <a:spcPts val="0"/>
              </a:spcAft>
              <a:buClr>
                <a:srgbClr val="2E8AE2"/>
              </a:buClr>
              <a:buSzPts val="1400"/>
              <a:buChar char="●"/>
              <a:defRPr>
                <a:solidFill>
                  <a:srgbClr val="2E8AE2"/>
                </a:solidFill>
              </a:defRPr>
            </a:lvl4pPr>
            <a:lvl5pPr indent="-317500" lvl="4" marL="2286000" rtl="0">
              <a:spcBef>
                <a:spcPts val="1600"/>
              </a:spcBef>
              <a:spcAft>
                <a:spcPts val="0"/>
              </a:spcAft>
              <a:buClr>
                <a:srgbClr val="2E8AE2"/>
              </a:buClr>
              <a:buSzPts val="1400"/>
              <a:buChar char="○"/>
              <a:defRPr>
                <a:solidFill>
                  <a:srgbClr val="2E8AE2"/>
                </a:solidFill>
              </a:defRPr>
            </a:lvl5pPr>
            <a:lvl6pPr indent="-317500" lvl="5" marL="2743200" rtl="0">
              <a:spcBef>
                <a:spcPts val="1600"/>
              </a:spcBef>
              <a:spcAft>
                <a:spcPts val="0"/>
              </a:spcAft>
              <a:buClr>
                <a:srgbClr val="2E8AE2"/>
              </a:buClr>
              <a:buSzPts val="1400"/>
              <a:buChar char="■"/>
              <a:defRPr>
                <a:solidFill>
                  <a:srgbClr val="2E8AE2"/>
                </a:solidFill>
              </a:defRPr>
            </a:lvl6pPr>
            <a:lvl7pPr indent="-317500" lvl="6" marL="3200400" rtl="0">
              <a:spcBef>
                <a:spcPts val="1600"/>
              </a:spcBef>
              <a:spcAft>
                <a:spcPts val="0"/>
              </a:spcAft>
              <a:buClr>
                <a:srgbClr val="2E8AE2"/>
              </a:buClr>
              <a:buSzPts val="1400"/>
              <a:buChar char="●"/>
              <a:defRPr>
                <a:solidFill>
                  <a:srgbClr val="2E8AE2"/>
                </a:solidFill>
              </a:defRPr>
            </a:lvl7pPr>
            <a:lvl8pPr indent="-317500" lvl="7" marL="3657600" rtl="0">
              <a:spcBef>
                <a:spcPts val="1600"/>
              </a:spcBef>
              <a:spcAft>
                <a:spcPts val="0"/>
              </a:spcAft>
              <a:buClr>
                <a:srgbClr val="2E8AE2"/>
              </a:buClr>
              <a:buSzPts val="1400"/>
              <a:buChar char="○"/>
              <a:defRPr>
                <a:solidFill>
                  <a:srgbClr val="2E8AE2"/>
                </a:solidFill>
              </a:defRPr>
            </a:lvl8pPr>
            <a:lvl9pPr indent="-317500" lvl="8" marL="4114800" rtl="0">
              <a:spcBef>
                <a:spcPts val="1600"/>
              </a:spcBef>
              <a:spcAft>
                <a:spcPts val="1600"/>
              </a:spcAft>
              <a:buClr>
                <a:srgbClr val="2E8AE2"/>
              </a:buClr>
              <a:buSzPts val="1400"/>
              <a:buChar char="■"/>
              <a:defRPr>
                <a:solidFill>
                  <a:srgbClr val="2E8AE2"/>
                </a:solidFill>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rgbClr val="2E8AE2"/>
              </a:buClr>
              <a:buSzPts val="1800"/>
              <a:buNone/>
              <a:defRPr>
                <a:solidFill>
                  <a:srgbClr val="2E8AE2"/>
                </a:solidFill>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eveloper.mozilla.org/es/docs/Web/HTML/Elemento/p" TargetMode="External"/><Relationship Id="rId4" Type="http://schemas.openxmlformats.org/officeDocument/2006/relationships/image" Target="../media/image15.png"/><Relationship Id="rId5"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 sz="3600"/>
              <a:t>Capacitación formadores Generación de</a:t>
            </a:r>
            <a:endParaRPr b="1" sz="3600"/>
          </a:p>
          <a:p>
            <a:pPr indent="0" lvl="0" marL="0">
              <a:spcBef>
                <a:spcPts val="0"/>
              </a:spcBef>
              <a:spcAft>
                <a:spcPts val="0"/>
              </a:spcAft>
              <a:buNone/>
            </a:pPr>
            <a:r>
              <a:rPr b="1" lang="es" sz="3600"/>
              <a:t>capacidades en el Ecosistema Digital de</a:t>
            </a:r>
            <a:endParaRPr b="1" sz="3600"/>
          </a:p>
          <a:p>
            <a:pPr indent="0" lvl="0" marL="0" rtl="0">
              <a:spcBef>
                <a:spcPts val="0"/>
              </a:spcBef>
              <a:spcAft>
                <a:spcPts val="0"/>
              </a:spcAft>
              <a:buNone/>
            </a:pPr>
            <a:r>
              <a:rPr b="1" lang="es" sz="3600"/>
              <a:t>Bogotá</a:t>
            </a:r>
            <a:endParaRPr b="1" sz="3600"/>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rtl="0">
              <a:spcBef>
                <a:spcPts val="0"/>
              </a:spcBef>
              <a:spcAft>
                <a:spcPts val="0"/>
              </a:spcAft>
              <a:buNone/>
            </a:pPr>
            <a:r>
              <a:rPr lang="es"/>
              <a:t>Formación especializada TI</a:t>
            </a:r>
            <a:endParaRPr/>
          </a:p>
          <a:p>
            <a:pPr indent="0" lvl="0" marL="0" algn="l">
              <a:spcBef>
                <a:spcPts val="0"/>
              </a:spcBef>
              <a:spcAft>
                <a:spcPts val="0"/>
              </a:spcAft>
              <a:buClr>
                <a:schemeClr val="dk1"/>
              </a:buClr>
              <a:buSzPts val="11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F5496"/>
                </a:solidFill>
              </a:rPr>
              <a:t>Anatomía de un documento HTML</a:t>
            </a:r>
            <a:endParaRPr/>
          </a:p>
        </p:txBody>
      </p:sp>
      <p:pic>
        <p:nvPicPr>
          <p:cNvPr id="110" name="Google Shape;110;p22"/>
          <p:cNvPicPr preferRelativeResize="0"/>
          <p:nvPr/>
        </p:nvPicPr>
        <p:blipFill>
          <a:blip r:embed="rId3">
            <a:alphaModFix/>
          </a:blip>
          <a:stretch>
            <a:fillRect/>
          </a:stretch>
        </p:blipFill>
        <p:spPr>
          <a:xfrm>
            <a:off x="466725" y="1311250"/>
            <a:ext cx="3565276" cy="2985151"/>
          </a:xfrm>
          <a:prstGeom prst="rect">
            <a:avLst/>
          </a:prstGeom>
          <a:noFill/>
          <a:ln>
            <a:noFill/>
          </a:ln>
        </p:spPr>
      </p:pic>
      <p:sp>
        <p:nvSpPr>
          <p:cNvPr id="111" name="Google Shape;111;p22"/>
          <p:cNvSpPr txBox="1"/>
          <p:nvPr/>
        </p:nvSpPr>
        <p:spPr>
          <a:xfrm>
            <a:off x="4367175" y="2107500"/>
            <a:ext cx="4053300" cy="108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sz="1800">
                <a:solidFill>
                  <a:srgbClr val="333333"/>
                </a:solidFill>
                <a:highlight>
                  <a:srgbClr val="FFFFFF"/>
                </a:highlight>
              </a:rPr>
              <a:t>Veremos </a:t>
            </a:r>
            <a:r>
              <a:rPr lang="es" sz="1800">
                <a:solidFill>
                  <a:srgbClr val="333333"/>
                </a:solidFill>
                <a:highlight>
                  <a:srgbClr val="FFFFFF"/>
                </a:highlight>
              </a:rPr>
              <a:t>cómo</a:t>
            </a:r>
            <a:r>
              <a:rPr lang="es" sz="1800">
                <a:solidFill>
                  <a:srgbClr val="333333"/>
                </a:solidFill>
                <a:highlight>
                  <a:srgbClr val="FFFFFF"/>
                </a:highlight>
              </a:rPr>
              <a:t> los elementos individuales se combinan para formar una página HTML completa.</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solidFill>
                  <a:srgbClr val="FF0000"/>
                </a:solidFill>
                <a:latin typeface="Arial"/>
                <a:ea typeface="Arial"/>
                <a:cs typeface="Arial"/>
                <a:sym typeface="Arial"/>
              </a:rPr>
              <a:t>Antes de iniciar verificar si tenemos instalado un editor de </a:t>
            </a:r>
            <a:r>
              <a:rPr lang="es">
                <a:solidFill>
                  <a:srgbClr val="FF0000"/>
                </a:solidFill>
                <a:latin typeface="Arial"/>
                <a:ea typeface="Arial"/>
                <a:cs typeface="Arial"/>
                <a:sym typeface="Arial"/>
              </a:rPr>
              <a:t>código</a:t>
            </a:r>
            <a:r>
              <a:rPr lang="es">
                <a:solidFill>
                  <a:srgbClr val="FF0000"/>
                </a:solidFill>
                <a:latin typeface="Arial"/>
                <a:ea typeface="Arial"/>
                <a:cs typeface="Arial"/>
                <a:sym typeface="Arial"/>
              </a:rPr>
              <a:t>, si no se tiene instalado nosotros recomendamos  Sublime Text (</a:t>
            </a:r>
            <a:r>
              <a:rPr lang="es">
                <a:solidFill>
                  <a:srgbClr val="2F5496"/>
                </a:solidFill>
              </a:rPr>
              <a:t>https://www.sublimetext.com/</a:t>
            </a:r>
            <a:r>
              <a:rPr lang="es">
                <a:solidFill>
                  <a:srgbClr val="FF0000"/>
                </a:solidFill>
                <a:latin typeface="Arial"/>
                <a:ea typeface="Arial"/>
                <a:cs typeface="Arial"/>
                <a:sym typeface="Arial"/>
              </a:rPr>
              <a:t>)</a:t>
            </a:r>
            <a:endParaRPr>
              <a:solidFill>
                <a:srgbClr val="FF0000"/>
              </a:solidFill>
              <a:latin typeface="Arial"/>
              <a:ea typeface="Arial"/>
              <a:cs typeface="Arial"/>
              <a:sym typeface="Arial"/>
            </a:endParaRPr>
          </a:p>
          <a:p>
            <a:pPr indent="0" lvl="0" marL="0" rtl="0">
              <a:spcBef>
                <a:spcPts val="1800"/>
              </a:spcBef>
              <a:spcAft>
                <a:spcPts val="0"/>
              </a:spcAft>
              <a:buClr>
                <a:schemeClr val="dk1"/>
              </a:buClr>
              <a:buSzPts val="1100"/>
              <a:buFont typeface="Arial"/>
              <a:buNone/>
            </a:pPr>
            <a:r>
              <a:rPr lang="es">
                <a:solidFill>
                  <a:srgbClr val="FF0000"/>
                </a:solidFill>
                <a:latin typeface="Arial"/>
                <a:ea typeface="Arial"/>
                <a:cs typeface="Arial"/>
                <a:sym typeface="Arial"/>
              </a:rPr>
              <a:t>Ejercicio:</a:t>
            </a:r>
            <a:endParaRPr>
              <a:solidFill>
                <a:srgbClr val="FF0000"/>
              </a:solidFill>
              <a:latin typeface="Arial"/>
              <a:ea typeface="Arial"/>
              <a:cs typeface="Arial"/>
              <a:sym typeface="Arial"/>
            </a:endParaRPr>
          </a:p>
          <a:p>
            <a:pPr indent="279400" lvl="0" marL="457200" rtl="0">
              <a:spcBef>
                <a:spcPts val="1800"/>
              </a:spcBef>
              <a:spcAft>
                <a:spcPts val="0"/>
              </a:spcAft>
              <a:buClr>
                <a:srgbClr val="FF0000"/>
              </a:buClr>
              <a:buSzPts val="1800"/>
              <a:buFont typeface="Arial"/>
              <a:buAutoNum type="arabicPeriod"/>
            </a:pPr>
            <a:r>
              <a:rPr lang="es">
                <a:solidFill>
                  <a:srgbClr val="FF0000"/>
                </a:solidFill>
                <a:latin typeface="Arial"/>
                <a:ea typeface="Arial"/>
                <a:cs typeface="Arial"/>
                <a:sym typeface="Arial"/>
              </a:rPr>
              <a:t>Copiar el ejemplo de la página HTML indicada en el punto anterior.</a:t>
            </a:r>
            <a:endParaRPr>
              <a:solidFill>
                <a:srgbClr val="FF0000"/>
              </a:solidFill>
              <a:latin typeface="Arial"/>
              <a:ea typeface="Arial"/>
              <a:cs typeface="Arial"/>
              <a:sym typeface="Arial"/>
            </a:endParaRPr>
          </a:p>
          <a:p>
            <a:pPr indent="279400" lvl="0" marL="457200" rtl="0">
              <a:spcBef>
                <a:spcPts val="0"/>
              </a:spcBef>
              <a:spcAft>
                <a:spcPts val="0"/>
              </a:spcAft>
              <a:buClr>
                <a:srgbClr val="FF0000"/>
              </a:buClr>
              <a:buSzPts val="1800"/>
              <a:buFont typeface="Arial"/>
              <a:buAutoNum type="arabicPeriod"/>
            </a:pPr>
            <a:r>
              <a:rPr lang="es">
                <a:solidFill>
                  <a:srgbClr val="FF0000"/>
                </a:solidFill>
                <a:latin typeface="Arial"/>
                <a:ea typeface="Arial"/>
                <a:cs typeface="Arial"/>
                <a:sym typeface="Arial"/>
              </a:rPr>
              <a:t>Crear un nuevo archivo en un editor de texto.</a:t>
            </a:r>
            <a:endParaRPr>
              <a:solidFill>
                <a:srgbClr val="FF0000"/>
              </a:solidFill>
              <a:latin typeface="Arial"/>
              <a:ea typeface="Arial"/>
              <a:cs typeface="Arial"/>
              <a:sym typeface="Arial"/>
            </a:endParaRPr>
          </a:p>
          <a:p>
            <a:pPr indent="279400" lvl="0" marL="457200" rtl="0">
              <a:spcBef>
                <a:spcPts val="0"/>
              </a:spcBef>
              <a:spcAft>
                <a:spcPts val="0"/>
              </a:spcAft>
              <a:buClr>
                <a:srgbClr val="FF0000"/>
              </a:buClr>
              <a:buSzPts val="1800"/>
              <a:buFont typeface="Arial"/>
              <a:buAutoNum type="arabicPeriod"/>
            </a:pPr>
            <a:r>
              <a:rPr lang="es">
                <a:solidFill>
                  <a:srgbClr val="FF0000"/>
                </a:solidFill>
                <a:latin typeface="Arial"/>
                <a:ea typeface="Arial"/>
                <a:cs typeface="Arial"/>
                <a:sym typeface="Arial"/>
              </a:rPr>
              <a:t>Pegar el código en el nuevo archivo de texto.</a:t>
            </a:r>
            <a:endParaRPr>
              <a:solidFill>
                <a:srgbClr val="FF0000"/>
              </a:solidFill>
              <a:latin typeface="Arial"/>
              <a:ea typeface="Arial"/>
              <a:cs typeface="Arial"/>
              <a:sym typeface="Arial"/>
            </a:endParaRPr>
          </a:p>
          <a:p>
            <a:pPr indent="279400" lvl="0" marL="457200" rtl="0">
              <a:spcBef>
                <a:spcPts val="0"/>
              </a:spcBef>
              <a:spcAft>
                <a:spcPts val="0"/>
              </a:spcAft>
              <a:buClr>
                <a:srgbClr val="FF0000"/>
              </a:buClr>
              <a:buSzPts val="1800"/>
              <a:buFont typeface="Arial"/>
              <a:buAutoNum type="arabicPeriod"/>
            </a:pPr>
            <a:r>
              <a:rPr lang="es">
                <a:solidFill>
                  <a:srgbClr val="FF0000"/>
                </a:solidFill>
                <a:latin typeface="Arial"/>
                <a:ea typeface="Arial"/>
                <a:cs typeface="Arial"/>
                <a:sym typeface="Arial"/>
              </a:rPr>
              <a:t>Guardar el archivo como </a:t>
            </a:r>
            <a:r>
              <a:rPr lang="es">
                <a:solidFill>
                  <a:srgbClr val="FF0000"/>
                </a:solidFill>
                <a:latin typeface="Verdana"/>
                <a:ea typeface="Verdana"/>
                <a:cs typeface="Verdana"/>
                <a:sym typeface="Verdana"/>
              </a:rPr>
              <a:t>index.html</a:t>
            </a:r>
            <a:r>
              <a:rPr lang="es">
                <a:solidFill>
                  <a:srgbClr val="FF0000"/>
                </a:solidFill>
                <a:latin typeface="Arial"/>
                <a:ea typeface="Arial"/>
                <a:cs typeface="Arial"/>
                <a:sym typeface="Arial"/>
              </a:rPr>
              <a:t>.</a:t>
            </a:r>
            <a:endParaRPr>
              <a:solidFill>
                <a:srgbClr val="FF0000"/>
              </a:solidFill>
              <a:latin typeface="Arial"/>
              <a:ea typeface="Arial"/>
              <a:cs typeface="Arial"/>
              <a:sym typeface="Arial"/>
            </a:endParaRPr>
          </a:p>
          <a:p>
            <a:pPr indent="0" lvl="0" marL="0">
              <a:spcBef>
                <a:spcPts val="23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a:t>
            </a:r>
            <a:r>
              <a:rPr lang="es">
                <a:solidFill>
                  <a:srgbClr val="2F5496"/>
                </a:solidFill>
              </a:rPr>
              <a:t>abecera HTML</a:t>
            </a:r>
            <a:endParaRPr/>
          </a:p>
        </p:txBody>
      </p:sp>
      <p:sp>
        <p:nvSpPr>
          <p:cNvPr id="122" name="Google Shape;122;p24"/>
          <p:cNvSpPr txBox="1"/>
          <p:nvPr>
            <p:ph idx="1" type="body"/>
          </p:nvPr>
        </p:nvSpPr>
        <p:spPr>
          <a:xfrm>
            <a:off x="4334225" y="1152475"/>
            <a:ext cx="44982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solidFill>
                  <a:srgbClr val="2F5496"/>
                </a:solidFill>
              </a:rPr>
              <a:t>La cabecera HTML está contenida por el elemento &lt;head&gt; — a diferencia del contenido del elemento &lt;body&gt; , el contenido de la cabecera no es mostrada en la pantalla de la página. En su lugar, el trabajo de la cabecera es contener metadatos acerca del documento. En el ejemplo anterior, la cabecera es bastante reducida.</a:t>
            </a:r>
            <a:endParaRPr/>
          </a:p>
        </p:txBody>
      </p:sp>
      <p:pic>
        <p:nvPicPr>
          <p:cNvPr id="123" name="Google Shape;123;p24"/>
          <p:cNvPicPr preferRelativeResize="0"/>
          <p:nvPr/>
        </p:nvPicPr>
        <p:blipFill>
          <a:blip r:embed="rId3">
            <a:alphaModFix/>
          </a:blip>
          <a:stretch>
            <a:fillRect/>
          </a:stretch>
        </p:blipFill>
        <p:spPr>
          <a:xfrm>
            <a:off x="464100" y="1695450"/>
            <a:ext cx="3231025" cy="1343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7" name="Shape 127"/>
        <p:cNvGrpSpPr/>
        <p:nvPr/>
      </p:nvGrpSpPr>
      <p:grpSpPr>
        <a:xfrm>
          <a:off x="0" y="0"/>
          <a:ext cx="0" cy="0"/>
          <a:chOff x="0" y="0"/>
          <a:chExt cx="0" cy="0"/>
        </a:xfrm>
      </p:grpSpPr>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sz="2800">
                <a:solidFill>
                  <a:srgbClr val="FF0000"/>
                </a:solidFill>
              </a:rPr>
              <a:t>Usando las herramientas de los desarrolladores del Navegador [developer tools] compruebe el contenido de la cabecera de alguna web.</a:t>
            </a:r>
            <a:endParaRPr>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F5496"/>
                </a:solidFill>
              </a:rPr>
              <a:t>Añadiendo un título</a:t>
            </a:r>
            <a:endParaRPr/>
          </a:p>
        </p:txBody>
      </p:sp>
      <p:pic>
        <p:nvPicPr>
          <p:cNvPr id="134" name="Google Shape;134;p26"/>
          <p:cNvPicPr preferRelativeResize="0"/>
          <p:nvPr/>
        </p:nvPicPr>
        <p:blipFill>
          <a:blip r:embed="rId3">
            <a:alphaModFix/>
          </a:blip>
          <a:stretch>
            <a:fillRect/>
          </a:stretch>
        </p:blipFill>
        <p:spPr>
          <a:xfrm>
            <a:off x="2038350" y="1338263"/>
            <a:ext cx="5067300" cy="2771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F5496"/>
                </a:solidFill>
              </a:rPr>
              <a:t>Metadato: el elemento &lt;meta&gt;</a:t>
            </a:r>
            <a:endParaRPr/>
          </a:p>
        </p:txBody>
      </p:sp>
      <p:sp>
        <p:nvSpPr>
          <p:cNvPr id="140" name="Google Shape;140;p27"/>
          <p:cNvSpPr txBox="1"/>
          <p:nvPr>
            <p:ph idx="1" type="body"/>
          </p:nvPr>
        </p:nvSpPr>
        <p:spPr>
          <a:xfrm>
            <a:off x="3566400" y="1491575"/>
            <a:ext cx="5265900" cy="2896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F5496"/>
                </a:solidFill>
              </a:rPr>
              <a:t>Los Metadatos son datos que describen datos, y HTML tiene una forma "oficial" de agregar metadatos a un documento---el elemento  &lt;meta&gt; </a:t>
            </a:r>
            <a:endParaRPr>
              <a:solidFill>
                <a:srgbClr val="2F5496"/>
              </a:solidFill>
            </a:endParaRPr>
          </a:p>
          <a:p>
            <a:pPr indent="0" lvl="0" marL="0">
              <a:spcBef>
                <a:spcPts val="1600"/>
              </a:spcBef>
              <a:spcAft>
                <a:spcPts val="0"/>
              </a:spcAft>
              <a:buNone/>
            </a:pPr>
            <a:r>
              <a:rPr lang="es">
                <a:solidFill>
                  <a:srgbClr val="2F5496"/>
                </a:solidFill>
              </a:rPr>
              <a:t>Especificando la codificación de caracteres de su documento</a:t>
            </a:r>
            <a:endParaRPr>
              <a:solidFill>
                <a:srgbClr val="2F5496"/>
              </a:solidFill>
            </a:endParaRPr>
          </a:p>
          <a:p>
            <a:pPr indent="0" lvl="0" marL="0">
              <a:spcBef>
                <a:spcPts val="1600"/>
              </a:spcBef>
              <a:spcAft>
                <a:spcPts val="1600"/>
              </a:spcAft>
              <a:buNone/>
            </a:pPr>
            <a:r>
              <a:t/>
            </a:r>
            <a:endParaRPr>
              <a:solidFill>
                <a:srgbClr val="2F5496"/>
              </a:solidFill>
            </a:endParaRPr>
          </a:p>
        </p:txBody>
      </p:sp>
      <p:pic>
        <p:nvPicPr>
          <p:cNvPr id="141" name="Google Shape;141;p27"/>
          <p:cNvPicPr preferRelativeResize="0"/>
          <p:nvPr/>
        </p:nvPicPr>
        <p:blipFill>
          <a:blip r:embed="rId3">
            <a:alphaModFix/>
          </a:blip>
          <a:stretch>
            <a:fillRect/>
          </a:stretch>
        </p:blipFill>
        <p:spPr>
          <a:xfrm>
            <a:off x="268450" y="1825425"/>
            <a:ext cx="3139225" cy="1666275"/>
          </a:xfrm>
          <a:prstGeom prst="rect">
            <a:avLst/>
          </a:prstGeom>
          <a:noFill/>
          <a:ln>
            <a:noFill/>
          </a:ln>
        </p:spPr>
      </p:pic>
      <p:pic>
        <p:nvPicPr>
          <p:cNvPr id="142" name="Google Shape;142;p27"/>
          <p:cNvPicPr preferRelativeResize="0"/>
          <p:nvPr/>
        </p:nvPicPr>
        <p:blipFill>
          <a:blip r:embed="rId4">
            <a:alphaModFix/>
          </a:blip>
          <a:stretch>
            <a:fillRect/>
          </a:stretch>
        </p:blipFill>
        <p:spPr>
          <a:xfrm>
            <a:off x="4475800" y="3686900"/>
            <a:ext cx="1962150" cy="381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6" name="Shape 146"/>
        <p:cNvGrpSpPr/>
        <p:nvPr/>
      </p:nvGrpSpPr>
      <p:grpSpPr>
        <a:xfrm>
          <a:off x="0" y="0"/>
          <a:ext cx="0" cy="0"/>
          <a:chOff x="0" y="0"/>
          <a:chExt cx="0" cy="0"/>
        </a:xfrm>
      </p:grpSpPr>
      <p:sp>
        <p:nvSpPr>
          <p:cNvPr id="147" name="Google Shape;147;p28"/>
          <p:cNvSpPr txBox="1"/>
          <p:nvPr>
            <p:ph idx="1" type="body"/>
          </p:nvPr>
        </p:nvSpPr>
        <p:spPr>
          <a:xfrm>
            <a:off x="311700" y="1869875"/>
            <a:ext cx="8520600" cy="1232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
                <a:solidFill>
                  <a:srgbClr val="FF0000"/>
                </a:solidFill>
              </a:rPr>
              <a:t>En el documento que tienen los chicos ya creado </a:t>
            </a:r>
            <a:r>
              <a:rPr lang="es">
                <a:solidFill>
                  <a:srgbClr val="FF0000"/>
                </a:solidFill>
              </a:rPr>
              <a:t>agregar</a:t>
            </a:r>
            <a:r>
              <a:rPr lang="es">
                <a:solidFill>
                  <a:srgbClr val="FF0000"/>
                </a:solidFill>
              </a:rPr>
              <a:t>:</a:t>
            </a:r>
            <a:endParaRPr>
              <a:solidFill>
                <a:srgbClr val="FF0000"/>
              </a:solidFill>
            </a:endParaRPr>
          </a:p>
          <a:p>
            <a:pPr indent="0" lvl="0" marL="0" algn="ctr">
              <a:spcBef>
                <a:spcPts val="1600"/>
              </a:spcBef>
              <a:spcAft>
                <a:spcPts val="0"/>
              </a:spcAft>
              <a:buNone/>
            </a:pPr>
            <a:r>
              <a:rPr lang="es">
                <a:solidFill>
                  <a:srgbClr val="FF0000"/>
                </a:solidFill>
              </a:rPr>
              <a:t>Autor, Descripción y </a:t>
            </a:r>
            <a:r>
              <a:rPr lang="es">
                <a:solidFill>
                  <a:srgbClr val="FF0000"/>
                </a:solidFill>
              </a:rPr>
              <a:t>agregar</a:t>
            </a:r>
            <a:r>
              <a:rPr lang="es">
                <a:solidFill>
                  <a:srgbClr val="FF0000"/>
                </a:solidFill>
              </a:rPr>
              <a:t> un Favicon</a:t>
            </a:r>
            <a:endParaRPr>
              <a:solidFill>
                <a:srgbClr val="FF0000"/>
              </a:solidFill>
            </a:endParaRPr>
          </a:p>
          <a:p>
            <a:pPr indent="0" lvl="0" marL="0">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2400">
                <a:solidFill>
                  <a:srgbClr val="2F5496"/>
                </a:solidFill>
              </a:rPr>
              <a:t>Conceptos Básicos: Encabezados y Párrafos</a:t>
            </a:r>
            <a:endParaRPr sz="2400">
              <a:solidFill>
                <a:srgbClr val="2F5496"/>
              </a:solidFill>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E8AE2"/>
                </a:solidFill>
              </a:rPr>
              <a:t>Uno de los trabajos principales de HTML es dar estructura de texto y significado (también conocida como semántica), de forma que un navegador pueda mostrarlo correctamente.</a:t>
            </a:r>
            <a:endParaRPr>
              <a:solidFill>
                <a:srgbClr val="2E8AE2"/>
              </a:solidFill>
            </a:endParaRPr>
          </a:p>
          <a:p>
            <a:pPr indent="0" lvl="0" marL="0">
              <a:spcBef>
                <a:spcPts val="1600"/>
              </a:spcBef>
              <a:spcAft>
                <a:spcPts val="0"/>
              </a:spcAft>
              <a:buNone/>
            </a:pPr>
            <a:r>
              <a:rPr lang="es">
                <a:solidFill>
                  <a:srgbClr val="2E8AE2"/>
                </a:solidFill>
                <a:highlight>
                  <a:srgbClr val="FFFFFF"/>
                </a:highlight>
                <a:latin typeface="Arial"/>
                <a:ea typeface="Arial"/>
                <a:cs typeface="Arial"/>
                <a:sym typeface="Arial"/>
              </a:rPr>
              <a:t>En HTML, cada párrafo tiene que ser envuelto en un elemento </a:t>
            </a:r>
            <a:r>
              <a:rPr lang="es" u="sng">
                <a:solidFill>
                  <a:srgbClr val="2E8AE2"/>
                </a:solidFill>
                <a:highlight>
                  <a:srgbClr val="FFFFFF"/>
                </a:highlight>
                <a:latin typeface="Verdana"/>
                <a:ea typeface="Verdana"/>
                <a:cs typeface="Verdana"/>
                <a:sym typeface="Verdana"/>
                <a:hlinkClick r:id="rId3"/>
              </a:rPr>
              <a:t>&lt;p&gt;</a:t>
            </a:r>
            <a:r>
              <a:rPr lang="es">
                <a:solidFill>
                  <a:srgbClr val="2E8AE2"/>
                </a:solidFill>
                <a:highlight>
                  <a:srgbClr val="FFFFFF"/>
                </a:highlight>
                <a:latin typeface="Arial"/>
                <a:ea typeface="Arial"/>
                <a:cs typeface="Arial"/>
                <a:sym typeface="Arial"/>
              </a:rPr>
              <a:t>, como este:</a:t>
            </a:r>
            <a:endParaRPr>
              <a:solidFill>
                <a:srgbClr val="2E8AE2"/>
              </a:solidFill>
              <a:highlight>
                <a:srgbClr val="FFFFFF"/>
              </a:highlight>
              <a:latin typeface="Arial"/>
              <a:ea typeface="Arial"/>
              <a:cs typeface="Arial"/>
              <a:sym typeface="Arial"/>
            </a:endParaRPr>
          </a:p>
          <a:p>
            <a:pPr indent="0" lvl="0" marL="0">
              <a:spcBef>
                <a:spcPts val="1600"/>
              </a:spcBef>
              <a:spcAft>
                <a:spcPts val="0"/>
              </a:spcAft>
              <a:buNone/>
            </a:pPr>
            <a:r>
              <a:t/>
            </a:r>
            <a:endParaRPr>
              <a:solidFill>
                <a:srgbClr val="2E8AE2"/>
              </a:solidFill>
              <a:highlight>
                <a:srgbClr val="FFFFFF"/>
              </a:highlight>
              <a:latin typeface="Arial"/>
              <a:ea typeface="Arial"/>
              <a:cs typeface="Arial"/>
              <a:sym typeface="Arial"/>
            </a:endParaRPr>
          </a:p>
          <a:p>
            <a:pPr indent="0" lvl="0" marL="0">
              <a:spcBef>
                <a:spcPts val="1600"/>
              </a:spcBef>
              <a:spcAft>
                <a:spcPts val="1600"/>
              </a:spcAft>
              <a:buNone/>
            </a:pPr>
            <a:r>
              <a:rPr lang="es">
                <a:solidFill>
                  <a:srgbClr val="2E8AE2"/>
                </a:solidFill>
              </a:rPr>
              <a:t>Cada título tiene que ser envuelto en un elemento de título:</a:t>
            </a:r>
            <a:endParaRPr>
              <a:solidFill>
                <a:srgbClr val="2E8AE2"/>
              </a:solidFill>
              <a:highlight>
                <a:srgbClr val="FFFFFF"/>
              </a:highlight>
              <a:latin typeface="Arial"/>
              <a:ea typeface="Arial"/>
              <a:cs typeface="Arial"/>
              <a:sym typeface="Arial"/>
            </a:endParaRPr>
          </a:p>
        </p:txBody>
      </p:sp>
      <p:pic>
        <p:nvPicPr>
          <p:cNvPr id="154" name="Google Shape;154;p29"/>
          <p:cNvPicPr preferRelativeResize="0"/>
          <p:nvPr/>
        </p:nvPicPr>
        <p:blipFill>
          <a:blip r:embed="rId4">
            <a:alphaModFix/>
          </a:blip>
          <a:stretch>
            <a:fillRect/>
          </a:stretch>
        </p:blipFill>
        <p:spPr>
          <a:xfrm>
            <a:off x="2832900" y="2801980"/>
            <a:ext cx="3241850" cy="376275"/>
          </a:xfrm>
          <a:prstGeom prst="rect">
            <a:avLst/>
          </a:prstGeom>
          <a:noFill/>
          <a:ln>
            <a:noFill/>
          </a:ln>
        </p:spPr>
      </p:pic>
      <p:pic>
        <p:nvPicPr>
          <p:cNvPr id="155" name="Google Shape;155;p29"/>
          <p:cNvPicPr preferRelativeResize="0"/>
          <p:nvPr/>
        </p:nvPicPr>
        <p:blipFill>
          <a:blip r:embed="rId5">
            <a:alphaModFix/>
          </a:blip>
          <a:stretch>
            <a:fillRect/>
          </a:stretch>
        </p:blipFill>
        <p:spPr>
          <a:xfrm>
            <a:off x="2928575" y="3803075"/>
            <a:ext cx="3290010" cy="376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Probemos</a:t>
            </a:r>
            <a:endParaRPr/>
          </a:p>
        </p:txBody>
      </p:sp>
      <p:sp>
        <p:nvSpPr>
          <p:cNvPr id="161" name="Google Shape;161;p30"/>
          <p:cNvSpPr txBox="1"/>
          <p:nvPr>
            <p:ph idx="1" type="body"/>
          </p:nvPr>
        </p:nvSpPr>
        <p:spPr>
          <a:xfrm>
            <a:off x="768900" y="1152475"/>
            <a:ext cx="1515000" cy="34164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 sz="3000"/>
              <a:t>H1</a:t>
            </a:r>
            <a:endParaRPr sz="3000"/>
          </a:p>
          <a:p>
            <a:pPr indent="0" lvl="0" marL="0" algn="ctr">
              <a:spcBef>
                <a:spcPts val="1600"/>
              </a:spcBef>
              <a:spcAft>
                <a:spcPts val="0"/>
              </a:spcAft>
              <a:buNone/>
            </a:pPr>
            <a:r>
              <a:rPr lang="es" sz="2400"/>
              <a:t>H2</a:t>
            </a:r>
            <a:endParaRPr sz="2400"/>
          </a:p>
          <a:p>
            <a:pPr indent="0" lvl="0" marL="0" algn="ctr">
              <a:spcBef>
                <a:spcPts val="1600"/>
              </a:spcBef>
              <a:spcAft>
                <a:spcPts val="0"/>
              </a:spcAft>
              <a:buNone/>
            </a:pPr>
            <a:r>
              <a:rPr lang="es"/>
              <a:t>H3</a:t>
            </a:r>
            <a:endParaRPr/>
          </a:p>
          <a:p>
            <a:pPr indent="0" lvl="0" marL="0" algn="ctr">
              <a:spcBef>
                <a:spcPts val="1600"/>
              </a:spcBef>
              <a:spcAft>
                <a:spcPts val="0"/>
              </a:spcAft>
              <a:buNone/>
            </a:pPr>
            <a:r>
              <a:rPr lang="es" sz="1400"/>
              <a:t>H4</a:t>
            </a:r>
            <a:endParaRPr sz="1400"/>
          </a:p>
          <a:p>
            <a:pPr indent="0" lvl="0" marL="0" algn="ctr">
              <a:spcBef>
                <a:spcPts val="1600"/>
              </a:spcBef>
              <a:spcAft>
                <a:spcPts val="0"/>
              </a:spcAft>
              <a:buNone/>
            </a:pPr>
            <a:r>
              <a:rPr lang="es" sz="1200"/>
              <a:t>H5</a:t>
            </a:r>
            <a:endParaRPr sz="1200"/>
          </a:p>
          <a:p>
            <a:pPr indent="0" lvl="0" marL="0" algn="ctr">
              <a:spcBef>
                <a:spcPts val="1600"/>
              </a:spcBef>
              <a:spcAft>
                <a:spcPts val="1600"/>
              </a:spcAft>
              <a:buNone/>
            </a:pPr>
            <a:r>
              <a:rPr lang="es" sz="1000"/>
              <a:t>H6</a:t>
            </a:r>
            <a:endParaRPr sz="1000"/>
          </a:p>
        </p:txBody>
      </p:sp>
      <p:sp>
        <p:nvSpPr>
          <p:cNvPr id="162" name="Google Shape;162;p30"/>
          <p:cNvSpPr txBox="1"/>
          <p:nvPr/>
        </p:nvSpPr>
        <p:spPr>
          <a:xfrm>
            <a:off x="3397650" y="1740175"/>
            <a:ext cx="4745100" cy="1740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sz="1800">
                <a:solidFill>
                  <a:srgbClr val="2F5496"/>
                </a:solidFill>
                <a:latin typeface="Roboto"/>
                <a:ea typeface="Roboto"/>
                <a:cs typeface="Roboto"/>
                <a:sym typeface="Roboto"/>
              </a:rPr>
              <a:t>Hay seis elementos de título — &lt;h1&gt;, &lt;h2&gt;, &lt;h3&gt;, &lt;h4&gt;, &lt;h5&gt;, and &lt;h6&gt;. Cada elemento representa un nivel diferente de contenido en el documento;</a:t>
            </a:r>
            <a:endParaRPr>
              <a:solidFill>
                <a:srgbClr val="2F549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Listas Desordenadas</a:t>
            </a:r>
            <a:endParaRPr/>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E8AE2"/>
                </a:solidFill>
              </a:rPr>
              <a:t>Las listas desordenadas se usan para marcar listas de artículos cuyo orden no es importante.</a:t>
            </a:r>
            <a:endParaRPr>
              <a:solidFill>
                <a:srgbClr val="2E8AE2"/>
              </a:solidFill>
            </a:endParaRPr>
          </a:p>
          <a:p>
            <a:pPr indent="0" lvl="0" marL="0" rtl="0">
              <a:spcBef>
                <a:spcPts val="1600"/>
              </a:spcBef>
              <a:spcAft>
                <a:spcPts val="0"/>
              </a:spcAft>
              <a:buNone/>
            </a:pPr>
            <a:r>
              <a:t/>
            </a:r>
            <a:endParaRPr>
              <a:solidFill>
                <a:srgbClr val="2E8AE2"/>
              </a:solidFill>
            </a:endParaRPr>
          </a:p>
          <a:p>
            <a:pPr indent="0" lvl="0" marL="0">
              <a:spcBef>
                <a:spcPts val="1600"/>
              </a:spcBef>
              <a:spcAft>
                <a:spcPts val="1600"/>
              </a:spcAft>
              <a:buNone/>
            </a:pPr>
            <a:r>
              <a:t/>
            </a:r>
            <a:endParaRPr b="1">
              <a:solidFill>
                <a:srgbClr val="2E8AE2"/>
              </a:solidFill>
            </a:endParaRPr>
          </a:p>
        </p:txBody>
      </p:sp>
      <p:pic>
        <p:nvPicPr>
          <p:cNvPr id="169" name="Google Shape;169;p31"/>
          <p:cNvPicPr preferRelativeResize="0"/>
          <p:nvPr/>
        </p:nvPicPr>
        <p:blipFill>
          <a:blip r:embed="rId3">
            <a:alphaModFix/>
          </a:blip>
          <a:stretch>
            <a:fillRect/>
          </a:stretch>
        </p:blipFill>
        <p:spPr>
          <a:xfrm>
            <a:off x="3219450" y="2105025"/>
            <a:ext cx="2329750" cy="1809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b="1" lang="es"/>
              <a:t>MOCKUPS Y PROTOTIPOS</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
              <a:t>Listas Ordenadas</a:t>
            </a:r>
            <a:endParaRPr/>
          </a:p>
          <a:p>
            <a:pPr indent="0" lvl="0" marL="0">
              <a:spcBef>
                <a:spcPts val="0"/>
              </a:spcBef>
              <a:spcAft>
                <a:spcPts val="0"/>
              </a:spcAft>
              <a:buNone/>
            </a:pPr>
            <a:r>
              <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E8AE2"/>
                </a:solidFill>
              </a:rPr>
              <a:t>Las listas ordenadas son listas en las que el orden de los artículos sí importa.</a:t>
            </a:r>
            <a:endParaRPr>
              <a:solidFill>
                <a:srgbClr val="2E8AE2"/>
              </a:solidFill>
            </a:endParaRPr>
          </a:p>
          <a:p>
            <a:pPr indent="0" lvl="0" marL="0">
              <a:spcBef>
                <a:spcPts val="1600"/>
              </a:spcBef>
              <a:spcAft>
                <a:spcPts val="1600"/>
              </a:spcAft>
              <a:buNone/>
            </a:pPr>
            <a:r>
              <a:t/>
            </a:r>
            <a:endParaRPr>
              <a:solidFill>
                <a:srgbClr val="2E8AE2"/>
              </a:solidFill>
            </a:endParaRPr>
          </a:p>
        </p:txBody>
      </p:sp>
      <p:pic>
        <p:nvPicPr>
          <p:cNvPr id="176" name="Google Shape;176;p32"/>
          <p:cNvPicPr preferRelativeResize="0"/>
          <p:nvPr/>
        </p:nvPicPr>
        <p:blipFill>
          <a:blip r:embed="rId3">
            <a:alphaModFix/>
          </a:blip>
          <a:stretch>
            <a:fillRect/>
          </a:stretch>
        </p:blipFill>
        <p:spPr>
          <a:xfrm>
            <a:off x="1843088" y="1928813"/>
            <a:ext cx="5457825" cy="1743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Hipervínculos </a:t>
            </a:r>
            <a:endParaRPr/>
          </a:p>
        </p:txBody>
      </p:sp>
      <p:sp>
        <p:nvSpPr>
          <p:cNvPr id="182" name="Google Shape;182;p33"/>
          <p:cNvSpPr txBox="1"/>
          <p:nvPr>
            <p:ph idx="1" type="body"/>
          </p:nvPr>
        </p:nvSpPr>
        <p:spPr>
          <a:xfrm>
            <a:off x="311700" y="1754550"/>
            <a:ext cx="8520600" cy="1634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sz="2800">
                <a:solidFill>
                  <a:srgbClr val="2E8AE2"/>
                </a:solidFill>
              </a:rPr>
              <a:t>Los Hipervínculos ó enlaces son verdaderamente importantes — son los que hacen que la Web sea Web.</a:t>
            </a:r>
            <a:endParaRPr>
              <a:solidFill>
                <a:srgbClr val="2E8AE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Anatomía de un link</a:t>
            </a:r>
            <a:endParaRPr/>
          </a:p>
        </p:txBody>
      </p:sp>
      <p:sp>
        <p:nvSpPr>
          <p:cNvPr id="188" name="Google Shape;18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t>Un link básico se crea incluyendo el texto (o cualquier otro contenido Block level links) que deseemos convertir en un link dentro de un elemento ancla &lt;a&gt;, dándole un atributo href  que contendrá la dirección web hacia dónde deseemos que apunte el link.</a:t>
            </a:r>
            <a:endParaRPr/>
          </a:p>
        </p:txBody>
      </p:sp>
      <p:pic>
        <p:nvPicPr>
          <p:cNvPr id="189" name="Google Shape;189;p34"/>
          <p:cNvPicPr preferRelativeResize="0"/>
          <p:nvPr/>
        </p:nvPicPr>
        <p:blipFill>
          <a:blip r:embed="rId3">
            <a:alphaModFix/>
          </a:blip>
          <a:stretch>
            <a:fillRect/>
          </a:stretch>
        </p:blipFill>
        <p:spPr>
          <a:xfrm>
            <a:off x="1426275" y="2754388"/>
            <a:ext cx="6305550" cy="981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5"/>
          <p:cNvSpPr txBox="1"/>
          <p:nvPr>
            <p:ph idx="1" type="body"/>
          </p:nvPr>
        </p:nvSpPr>
        <p:spPr>
          <a:xfrm>
            <a:off x="311700" y="2087125"/>
            <a:ext cx="8520600" cy="10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3000">
                <a:solidFill>
                  <a:schemeClr val="dk1"/>
                </a:solidFill>
                <a:latin typeface="Proxima Nova"/>
                <a:ea typeface="Proxima Nova"/>
                <a:cs typeface="Proxima Nova"/>
                <a:sym typeface="Proxima Nova"/>
              </a:rPr>
              <a:t> Construir su CV, usar i</a:t>
            </a:r>
            <a:r>
              <a:rPr lang="es" sz="3000">
                <a:solidFill>
                  <a:schemeClr val="dk1"/>
                </a:solidFill>
                <a:latin typeface="Proxima Nova"/>
                <a:ea typeface="Proxima Nova"/>
                <a:cs typeface="Proxima Nova"/>
                <a:sym typeface="Proxima Nova"/>
              </a:rPr>
              <a:t>mágenes</a:t>
            </a:r>
            <a:r>
              <a:rPr lang="es" sz="3000">
                <a:solidFill>
                  <a:schemeClr val="dk1"/>
                </a:solidFill>
                <a:latin typeface="Proxima Nova"/>
                <a:ea typeface="Proxima Nova"/>
                <a:cs typeface="Proxima Nova"/>
                <a:sym typeface="Proxima Nova"/>
              </a:rPr>
              <a:t>, listas, titulos y demas etiquetas aprendidas en clase </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s"/>
              <a:t>¿Qué es un MockUp?</a:t>
            </a:r>
            <a:endParaRPr/>
          </a:p>
        </p:txBody>
      </p:sp>
      <p:sp>
        <p:nvSpPr>
          <p:cNvPr id="67" name="Google Shape;67;p15"/>
          <p:cNvSpPr txBox="1"/>
          <p:nvPr>
            <p:ph idx="1" type="body"/>
          </p:nvPr>
        </p:nvSpPr>
        <p:spPr>
          <a:xfrm>
            <a:off x="4213075" y="1787550"/>
            <a:ext cx="4752600" cy="12636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Clr>
                <a:srgbClr val="000000"/>
              </a:buClr>
              <a:buSzPts val="1100"/>
              <a:buFont typeface="Arial"/>
              <a:buNone/>
            </a:pPr>
            <a:r>
              <a:rPr lang="es">
                <a:solidFill>
                  <a:srgbClr val="2E8AE2"/>
                </a:solidFill>
                <a:latin typeface="Proxima Nova"/>
                <a:ea typeface="Proxima Nova"/>
                <a:cs typeface="Proxima Nova"/>
                <a:sym typeface="Proxima Nova"/>
              </a:rPr>
              <a:t>El Mockup es una representación más avanzada del diseño gráfico y comunicativo (desde una visión de navegación y AI) de un proyecto. </a:t>
            </a:r>
            <a:endParaRPr>
              <a:solidFill>
                <a:srgbClr val="2E8AE2"/>
              </a:solidFill>
            </a:endParaRPr>
          </a:p>
        </p:txBody>
      </p:sp>
      <p:pic>
        <p:nvPicPr>
          <p:cNvPr id="68" name="Google Shape;68;p15"/>
          <p:cNvPicPr preferRelativeResize="0"/>
          <p:nvPr/>
        </p:nvPicPr>
        <p:blipFill>
          <a:blip r:embed="rId3">
            <a:alphaModFix/>
          </a:blip>
          <a:stretch>
            <a:fillRect/>
          </a:stretch>
        </p:blipFill>
        <p:spPr>
          <a:xfrm>
            <a:off x="671650" y="1711350"/>
            <a:ext cx="3502474" cy="2075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solidFill>
                  <a:srgbClr val="FF0000"/>
                </a:solidFill>
              </a:rPr>
              <a:t>Ejemplo de Mockup </a:t>
            </a:r>
            <a:r>
              <a:rPr lang="es" sz="2800">
                <a:solidFill>
                  <a:srgbClr val="FF0000"/>
                </a:solidFill>
              </a:rPr>
              <a:t>https://www.massimpressions.com/web-design-blog/mi-talent-free-website-psd-template/</a:t>
            </a:r>
            <a:endParaRPr>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F5496"/>
                </a:solidFill>
              </a:rPr>
              <a:t>Prototipos</a:t>
            </a:r>
            <a:endParaRPr/>
          </a:p>
        </p:txBody>
      </p:sp>
      <p:sp>
        <p:nvSpPr>
          <p:cNvPr id="79" name="Google Shape;79;p17"/>
          <p:cNvSpPr txBox="1"/>
          <p:nvPr>
            <p:ph idx="1" type="body"/>
          </p:nvPr>
        </p:nvSpPr>
        <p:spPr>
          <a:xfrm>
            <a:off x="3901875" y="1815825"/>
            <a:ext cx="4930500" cy="1642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
                <a:solidFill>
                  <a:srgbClr val="2E8AE2"/>
                </a:solidFill>
                <a:latin typeface="Proxima Nova"/>
                <a:ea typeface="Proxima Nova"/>
                <a:cs typeface="Proxima Nova"/>
                <a:sym typeface="Proxima Nova"/>
              </a:rPr>
              <a:t>Mientras que los wireframes son un “esbozo” , los MockUps muestran la “sensación”, la textura del diseño, es el prototipo el que da vida a la “experiencia” detrás “de la experiencia del usuario”</a:t>
            </a:r>
            <a:endParaRPr>
              <a:solidFill>
                <a:srgbClr val="2E8AE2"/>
              </a:solidFill>
            </a:endParaRPr>
          </a:p>
        </p:txBody>
      </p:sp>
      <p:pic>
        <p:nvPicPr>
          <p:cNvPr id="80" name="Google Shape;80;p17"/>
          <p:cNvPicPr preferRelativeResize="0"/>
          <p:nvPr/>
        </p:nvPicPr>
        <p:blipFill>
          <a:blip r:embed="rId3">
            <a:alphaModFix/>
          </a:blip>
          <a:stretch>
            <a:fillRect/>
          </a:stretch>
        </p:blipFill>
        <p:spPr>
          <a:xfrm>
            <a:off x="381000" y="1170125"/>
            <a:ext cx="3327950" cy="298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s"/>
              <a:t>HTML</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3882925" y="1204475"/>
            <a:ext cx="4715400" cy="317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s">
                <a:solidFill>
                  <a:srgbClr val="2F5496"/>
                </a:solidFill>
              </a:rPr>
              <a:t>El Lenguaje de Marcado de Hipertexto (HTML) es el código que se utiliza para estructurar y desplegar una página web y sus contenidos. Por ejemplo, sus contenidos podrían ser párrafos, una lista con viñetas o el uso de imágenes y tablas de datos. Como lo sugiere el título, este artículo te dará una comprensión básica de HTML y cúal es su función.</a:t>
            </a:r>
            <a:endParaRPr>
              <a:solidFill>
                <a:srgbClr val="2E8AE2"/>
              </a:solidFill>
            </a:endParaRPr>
          </a:p>
        </p:txBody>
      </p:sp>
      <p:pic>
        <p:nvPicPr>
          <p:cNvPr id="91" name="Google Shape;91;p19"/>
          <p:cNvPicPr preferRelativeResize="0"/>
          <p:nvPr/>
        </p:nvPicPr>
        <p:blipFill>
          <a:blip r:embed="rId3">
            <a:alphaModFix/>
          </a:blip>
          <a:stretch>
            <a:fillRect/>
          </a:stretch>
        </p:blipFill>
        <p:spPr>
          <a:xfrm>
            <a:off x="350850" y="1899850"/>
            <a:ext cx="3111700" cy="149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F5496"/>
                </a:solidFill>
              </a:rPr>
              <a:t>Anatomía de un elemento HTML</a:t>
            </a:r>
            <a:endParaRPr/>
          </a:p>
        </p:txBody>
      </p:sp>
      <p:pic>
        <p:nvPicPr>
          <p:cNvPr id="97" name="Google Shape;97;p20"/>
          <p:cNvPicPr preferRelativeResize="0"/>
          <p:nvPr/>
        </p:nvPicPr>
        <p:blipFill>
          <a:blip r:embed="rId3">
            <a:alphaModFix/>
          </a:blip>
          <a:stretch>
            <a:fillRect/>
          </a:stretch>
        </p:blipFill>
        <p:spPr>
          <a:xfrm>
            <a:off x="1424250" y="1411900"/>
            <a:ext cx="6241151" cy="206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rgbClr val="2F5496"/>
                </a:solidFill>
              </a:rPr>
              <a:t>Atributos</a:t>
            </a:r>
            <a:endParaRPr/>
          </a:p>
        </p:txBody>
      </p:sp>
      <p:pic>
        <p:nvPicPr>
          <p:cNvPr id="103" name="Google Shape;103;p21"/>
          <p:cNvPicPr preferRelativeResize="0"/>
          <p:nvPr/>
        </p:nvPicPr>
        <p:blipFill>
          <a:blip r:embed="rId3">
            <a:alphaModFix/>
          </a:blip>
          <a:stretch>
            <a:fillRect/>
          </a:stretch>
        </p:blipFill>
        <p:spPr>
          <a:xfrm>
            <a:off x="381000" y="1342475"/>
            <a:ext cx="8425973" cy="1001600"/>
          </a:xfrm>
          <a:prstGeom prst="rect">
            <a:avLst/>
          </a:prstGeom>
          <a:noFill/>
          <a:ln>
            <a:noFill/>
          </a:ln>
        </p:spPr>
      </p:pic>
      <p:sp>
        <p:nvSpPr>
          <p:cNvPr id="104" name="Google Shape;104;p21"/>
          <p:cNvSpPr txBox="1"/>
          <p:nvPr/>
        </p:nvSpPr>
        <p:spPr>
          <a:xfrm>
            <a:off x="903600" y="2972600"/>
            <a:ext cx="7336800" cy="8559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800"/>
              </a:spcAft>
              <a:buClr>
                <a:schemeClr val="dk1"/>
              </a:buClr>
              <a:buSzPts val="1100"/>
              <a:buFont typeface="Arial"/>
              <a:buNone/>
            </a:pPr>
            <a:r>
              <a:rPr lang="es" sz="2400">
                <a:solidFill>
                  <a:srgbClr val="333333"/>
                </a:solidFill>
                <a:latin typeface="Roboto"/>
                <a:ea typeface="Roboto"/>
                <a:cs typeface="Roboto"/>
                <a:sym typeface="Roboto"/>
              </a:rPr>
              <a:t>Los atributos contienen información extra sobre el elemento que no se mostrará en el contenido.</a:t>
            </a:r>
            <a:endParaRPr sz="24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