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800"/>
              <a:buNone/>
              <a:defRPr sz="28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0"/>
              <a:buNone/>
              <a:defRPr sz="120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  <a:defRPr sz="36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126400" y="3325975"/>
            <a:ext cx="5088000" cy="0"/>
          </a:xfrm>
          <a:prstGeom prst="straightConnector1">
            <a:avLst/>
          </a:prstGeom>
          <a:noFill/>
          <a:ln cap="flat" cmpd="sng" w="38100">
            <a:solidFill>
              <a:srgbClr val="2E8A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200"/>
              <a:buNone/>
              <a:defRPr sz="42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100"/>
              <a:buNone/>
              <a:defRPr sz="21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None/>
              <a:defRPr>
                <a:solidFill>
                  <a:srgbClr val="2E8AE2"/>
                </a:solidFill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Capacitación formadores Generación de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capacidades en el Ecosistema Digital de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Bogotá</a:t>
            </a:r>
            <a:endParaRPr b="1" sz="3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Formación especializada 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