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F7D9B-3930-4DD5-ACF9-27896256C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E877AF-0329-4ACD-B25A-4616F357C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C6A31F-2E8A-40FA-B1D7-8DC8856A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AC4-EBB3-46FD-8F7C-9292EA059B02}" type="datetimeFigureOut">
              <a:rPr lang="de-AT" smtClean="0"/>
              <a:t>23.04.2020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561A07-1A68-4648-A8B5-4711B5B4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D78BD-20BE-414F-A4A6-5F3515F9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20AC-C3D5-4871-89B1-F23C89EB9D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627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981E0F-8B76-4E00-8442-39C19985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76CAD8-0B74-4954-AF3D-8AFEFDAF2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38BB69-BF47-4E4F-9A4D-FE670ABB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AC4-EBB3-46FD-8F7C-9292EA059B02}" type="datetimeFigureOut">
              <a:rPr lang="de-AT" smtClean="0"/>
              <a:t>23.04.2020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019148-FCF3-4905-95F1-B7054F9A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640A6A-4B5E-4945-8376-DE9A63BE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20AC-C3D5-4871-89B1-F23C89EB9D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79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DECDB05-1397-4BC6-9A2C-4CE42DA57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2C78C0-E533-4F09-80F7-B3A454AD7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7B49D1-2459-4999-A818-3B5924C5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AC4-EBB3-46FD-8F7C-9292EA059B02}" type="datetimeFigureOut">
              <a:rPr lang="de-AT" smtClean="0"/>
              <a:t>23.04.2020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D7C863-1214-4D0D-A05D-1BFE2926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8DB0B5-EE91-48A5-9117-3E409931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20AC-C3D5-4871-89B1-F23C89EB9D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255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60EE6-BE6E-4A62-98E1-23195125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CD28D8-91DC-44DD-BD5D-E80C2A577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2BF22D-4AE9-4ACD-872E-EBD3FF03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AC4-EBB3-46FD-8F7C-9292EA059B02}" type="datetimeFigureOut">
              <a:rPr lang="de-AT" smtClean="0"/>
              <a:t>23.04.2020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3A4399-40F8-46A9-8D48-A4982B80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0FC980-D475-41AD-8156-23765C5C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20AC-C3D5-4871-89B1-F23C89EB9D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389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4637C-E73A-4DB3-9C3F-6AB695BA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B68E79-4D9A-454C-A985-A9A481493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669C03-FB3A-4841-AE33-C17D6C19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AC4-EBB3-46FD-8F7C-9292EA059B02}" type="datetimeFigureOut">
              <a:rPr lang="de-AT" smtClean="0"/>
              <a:t>23.04.2020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AFAF85-68F5-4DE5-BD79-71D2E61C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AF8043-139F-4F81-B22C-ED80FDD2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20AC-C3D5-4871-89B1-F23C89EB9D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682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46FE9-B474-495A-AD25-A6E2CCF2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4D2E96-CA4B-45C0-8480-3C8F9273C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8CCE03-CCD6-429C-864E-66A89B85B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F0ECD9-39A3-4879-873A-208DD50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AC4-EBB3-46FD-8F7C-9292EA059B02}" type="datetimeFigureOut">
              <a:rPr lang="de-AT" smtClean="0"/>
              <a:t>23.04.2020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545A8C-283F-46B3-A790-C2C297D4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3428A5-D79C-4135-B793-9143E304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20AC-C3D5-4871-89B1-F23C89EB9D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498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6D8899-DDA9-45A5-9F1F-5A64E532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3BBE8A-9F03-4659-BF35-0E0114CF7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72BE20-A0A8-4692-9F0B-9155898A9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1C266A-C79F-4F5E-8E99-2C94AA7EF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8F4436-5C61-4FA3-BE1A-96F609CFF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591A624-6FB4-4F50-BA1D-C5AC0707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AC4-EBB3-46FD-8F7C-9292EA059B02}" type="datetimeFigureOut">
              <a:rPr lang="de-AT" smtClean="0"/>
              <a:t>23.04.2020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20F793-4FFF-4C10-8961-C677ECFF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B7C1894-3FCD-4DB9-B61B-EDD0650E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20AC-C3D5-4871-89B1-F23C89EB9D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082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B834F-C3C6-4226-BECD-56A72E43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B50701-08C6-4BD0-82F6-30F11AA1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AC4-EBB3-46FD-8F7C-9292EA059B02}" type="datetimeFigureOut">
              <a:rPr lang="de-AT" smtClean="0"/>
              <a:t>23.04.2020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B96DAB-D6A0-47D4-9501-DC0E1F6D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6BEC8A-B9EB-4AC8-9398-083A096A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20AC-C3D5-4871-89B1-F23C89EB9D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417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278359-97B3-4E4F-A8AD-CEDC026E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AC4-EBB3-46FD-8F7C-9292EA059B02}" type="datetimeFigureOut">
              <a:rPr lang="de-AT" smtClean="0"/>
              <a:t>23.04.2020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094B55-188F-4BFA-9317-93CDFC55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9C3189-4741-4AD0-A9F2-DB46671C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20AC-C3D5-4871-89B1-F23C89EB9D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017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7FAE1-5780-4E1C-B20A-A339B79E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D3D9F5-B7D5-426A-ACC7-D330E447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4337A5-8629-43EB-8AC8-77C87ECB6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0086E7-F9AE-4E2A-97DC-0B733896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AC4-EBB3-46FD-8F7C-9292EA059B02}" type="datetimeFigureOut">
              <a:rPr lang="de-AT" smtClean="0"/>
              <a:t>23.04.2020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AC1188-E11C-4590-B2DA-18973B42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34277C-E283-47AD-AB16-589E04E9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20AC-C3D5-4871-89B1-F23C89EB9D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985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773CA-5463-4D46-BAFC-FD5CE695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EEF325-DC5C-42BE-AF5A-9EC7EA7F9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A7C3C5-C386-42B8-AB2A-700C42FE8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8DDF0F-0DA6-42FF-BF91-BE48117F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AC4-EBB3-46FD-8F7C-9292EA059B02}" type="datetimeFigureOut">
              <a:rPr lang="de-AT" smtClean="0"/>
              <a:t>23.04.2020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8347A9-B6E1-4B57-8E9C-40D60E62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19C842-BD99-4B78-A596-CB40347A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20AC-C3D5-4871-89B1-F23C89EB9D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360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DC6940-6CDE-4AA7-B73F-F9CD403B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CFE9B9-1411-4DF0-95CA-39B981323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16270-8DFB-49CA-B8C5-97CD54BF7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08AC4-EBB3-46FD-8F7C-9292EA059B02}" type="datetimeFigureOut">
              <a:rPr lang="de-AT" smtClean="0"/>
              <a:t>23.04.2020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9F9828-B874-4D26-9E58-C86C567C5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72380E-CE69-4A81-B4D7-7C7EB53EC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420AC-C3D5-4871-89B1-F23C89EB9D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163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A20D301-00A1-4C61-AD61-F12AD45C3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Haustür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5A8455-FC7D-43BD-8BA4-16C19CD18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de-A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20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4432B-9259-4474-B922-9A350099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 was geht es?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3299B7-B209-45AF-B9FB-647BEF736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Es klingelt</a:t>
            </a:r>
          </a:p>
          <a:p>
            <a:pPr lvl="1"/>
            <a:r>
              <a:rPr lang="de-AT" dirty="0"/>
              <a:t>Kamera wird eingeschalten</a:t>
            </a:r>
          </a:p>
          <a:p>
            <a:pPr lvl="1"/>
            <a:r>
              <a:rPr lang="de-AT" dirty="0"/>
              <a:t>Video stream auf App und Bildschirm im Haus übertragen</a:t>
            </a:r>
          </a:p>
          <a:p>
            <a:r>
              <a:rPr lang="de-AT" dirty="0"/>
              <a:t>App </a:t>
            </a:r>
            <a:r>
              <a:rPr lang="de-AT"/>
              <a:t>und Bildschirm </a:t>
            </a:r>
            <a:r>
              <a:rPr lang="de-AT" dirty="0"/>
              <a:t>(Control Panel)</a:t>
            </a:r>
          </a:p>
          <a:p>
            <a:pPr lvl="1"/>
            <a:r>
              <a:rPr lang="de-AT" dirty="0"/>
              <a:t>Licht ein/aus</a:t>
            </a:r>
          </a:p>
          <a:p>
            <a:pPr lvl="1"/>
            <a:r>
              <a:rPr lang="de-AT" dirty="0"/>
              <a:t>Kamera an/aus</a:t>
            </a:r>
          </a:p>
          <a:p>
            <a:pPr lvl="1"/>
            <a:r>
              <a:rPr lang="de-AT" dirty="0"/>
              <a:t>Tür auf/zu </a:t>
            </a:r>
          </a:p>
        </p:txBody>
      </p:sp>
    </p:spTree>
    <p:extLst>
      <p:ext uri="{BB962C8B-B14F-4D97-AF65-F5344CB8AC3E}">
        <p14:creationId xmlns:p14="http://schemas.microsoft.com/office/powerpoint/2010/main" val="267473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4432B-9259-4474-B922-9A350099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Systemarchitektur</a:t>
            </a: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7D80878-12D5-42E8-8FF1-50EA3D2AA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04" y="1303078"/>
            <a:ext cx="6747439" cy="4886077"/>
          </a:xfrm>
        </p:spPr>
      </p:pic>
    </p:spTree>
    <p:extLst>
      <p:ext uri="{BB962C8B-B14F-4D97-AF65-F5344CB8AC3E}">
        <p14:creationId xmlns:p14="http://schemas.microsoft.com/office/powerpoint/2010/main" val="183248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4432B-9259-4474-B922-9A350099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3299B7-B209-45AF-B9FB-647BEF736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854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App: 				Control Panel: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Kamera:				Tür: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1028" name="Picture 4" descr="Does your E-commerce Need Progressive Web Apps to develop?">
            <a:extLst>
              <a:ext uri="{FF2B5EF4-FFF2-40B4-BE49-F238E27FC236}">
                <a16:creationId xmlns:a16="http://schemas.microsoft.com/office/drawing/2014/main" id="{D384E815-3F87-4F39-8A06-1CEB7AF42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32" y="2233068"/>
            <a:ext cx="2947044" cy="176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gular – Wikipedia">
            <a:extLst>
              <a:ext uri="{FF2B5EF4-FFF2-40B4-BE49-F238E27FC236}">
                <a16:creationId xmlns:a16="http://schemas.microsoft.com/office/drawing/2014/main" id="{D4027807-BC50-4229-AB94-B5BD5634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87" y="313173"/>
            <a:ext cx="2947045" cy="294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gular Material Design – Apps bei Google Play">
            <a:extLst>
              <a:ext uri="{FF2B5EF4-FFF2-40B4-BE49-F238E27FC236}">
                <a16:creationId xmlns:a16="http://schemas.microsoft.com/office/drawing/2014/main" id="{B9D4BE3C-267A-4852-A87A-8AF7FEC9E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761" y="681037"/>
            <a:ext cx="2267802" cy="226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CC2AF7E-2558-4E49-977F-74E1B8CBD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06" y="4879339"/>
            <a:ext cx="1432561" cy="143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C9E9049-A539-4CA7-B834-D086B3B5F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995" y="5192217"/>
            <a:ext cx="2017008" cy="80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 new generation ecosystem for embedded development · PlatformIO">
            <a:extLst>
              <a:ext uri="{FF2B5EF4-FFF2-40B4-BE49-F238E27FC236}">
                <a16:creationId xmlns:a16="http://schemas.microsoft.com/office/drawing/2014/main" id="{A31E5B9C-C00F-46C8-AFA2-461ECEB6A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87" y="4231508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7EA23ECA-20C4-4674-BF56-04804A7FE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799" y="3631457"/>
            <a:ext cx="1882288" cy="128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++ – Wikipedia">
            <a:extLst>
              <a:ext uri="{FF2B5EF4-FFF2-40B4-BE49-F238E27FC236}">
                <a16:creationId xmlns:a16="http://schemas.microsoft.com/office/drawing/2014/main" id="{628EEA9B-B24D-438D-9702-63CB1B263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761" y="4980483"/>
            <a:ext cx="1486505" cy="167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26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Breitbild</PresentationFormat>
  <Paragraphs>17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Haustür</vt:lpstr>
      <vt:lpstr>Um was geht es?</vt:lpstr>
      <vt:lpstr>Systemarchitektur</vt:lpstr>
      <vt:lpstr>Technologien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Haustür</dc:title>
  <dc:creator>Manuel Kommenda</dc:creator>
  <cp:lastModifiedBy>Kapsammer Alexander</cp:lastModifiedBy>
  <cp:revision>8</cp:revision>
  <dcterms:created xsi:type="dcterms:W3CDTF">2020-04-02T10:15:38Z</dcterms:created>
  <dcterms:modified xsi:type="dcterms:W3CDTF">2020-04-23T09:53:01Z</dcterms:modified>
</cp:coreProperties>
</file>