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ndrew La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27T23:41:12.660">
    <p:pos x="459" y="1309"/>
    <p:text>https://www.frontiersin.org/articles/10.3389/fpsyg.2011.00054/full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7-27T23:42:30.390">
    <p:pos x="459" y="1309"/>
    <p:text>https://psycnet.apa.org/record/2012-15387-001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7f010601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7f010601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7f010601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7f010601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c50fca89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c50fca89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50fca89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50fca89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c50fca89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c50fca89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Highlight the fact that letter positioning doesn’t matter as much in recognising words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c50fca89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c50fca89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Highlight the fact that word processing happens sequentially and hierarchically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c50fca89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c50fca89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c50fca8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c50fca8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c50fca89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c50fca89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c50fca89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c50fca89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c50fca89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c50fca89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Word Recognition with a Hopfield Network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102450"/>
            <a:ext cx="76881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Gunnar Calvert, Ivonne Rubio, Andrew Lau, Ankey Zhu, Cooper Wang, Adriana Maza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Zhuchengceratops_Kabuki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50" y="1787050"/>
            <a:ext cx="3885076" cy="278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75" y="1820450"/>
            <a:ext cx="3669821" cy="271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25" y="1991400"/>
            <a:ext cx="3735326" cy="2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475" y="2028813"/>
            <a:ext cx="3735326" cy="269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7650" y="1898725"/>
            <a:ext cx="76887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1. </a:t>
            </a:r>
            <a:r>
              <a:rPr b="1" lang="en-GB" sz="5300"/>
              <a:t>Model Validation</a:t>
            </a:r>
            <a:r>
              <a:rPr lang="en-GB" sz="5300"/>
              <a:t>: We cannot confirm if the network accurately represents human cognitive processes. A means to investigate lower-dimensional latent space within the model is needed.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00"/>
              <a:t>2. </a:t>
            </a:r>
            <a:r>
              <a:rPr b="1" lang="en-GB" sz="5300"/>
              <a:t>Future Direction - Autoencoding Architecture</a:t>
            </a:r>
            <a:r>
              <a:rPr lang="en-GB" sz="5300"/>
              <a:t>: 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00"/>
              <a:t>Recreating the generative human capabilities for word 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00"/>
              <a:t>synthesis from morphemes or other meaningful units.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00"/>
              <a:t>3. </a:t>
            </a:r>
            <a:r>
              <a:rPr b="1" lang="en-GB" sz="5300"/>
              <a:t>Further Investigations</a:t>
            </a:r>
            <a:r>
              <a:rPr lang="en-GB" sz="5300"/>
              <a:t>: Correlations between vocabulary diversity, word frequency, and model accuracy.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75" y="2449400"/>
            <a:ext cx="3206801" cy="1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Pseudoword?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484225"/>
            <a:ext cx="76887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/>
              <a:t>“</a:t>
            </a:r>
            <a:r>
              <a:rPr i="1" lang="en-GB"/>
              <a:t>Aoccdrnig to a rscheearch at Cmabrigde Uinervtisy it deosn’t mttaer in waht oredr the ltteers in a wrod are. The olny iprmoatnt tihng is that the frist and lsat ltteer be at the rghit pclae. The rset can be a toatl mses and you can sitll raed it wouthit porbelm. Tihs is bcuseae the huamn mnid deos not raed ervey lteter by istlef but the wrod as a wlohe</a:t>
            </a:r>
            <a:r>
              <a:rPr i="1" lang="en-GB"/>
              <a:t>.” (Norris and Kinoshita, 2012)</a:t>
            </a:r>
            <a:endParaRPr i="1"/>
          </a:p>
        </p:txBody>
      </p:sp>
      <p:sp>
        <p:nvSpPr>
          <p:cNvPr id="94" name="Google Shape;94;p14"/>
          <p:cNvSpPr txBox="1"/>
          <p:nvPr/>
        </p:nvSpPr>
        <p:spPr>
          <a:xfrm>
            <a:off x="792675" y="1792550"/>
            <a:ext cx="7800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-GB"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 string of letters that mimics a real word both orthographically and phonologically but is not a real, meaningful word that exists in the language.</a:t>
            </a:r>
            <a:endParaRPr b="1" i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12743" l="0" r="0" t="2975"/>
          <a:stretch/>
        </p:blipFill>
        <p:spPr>
          <a:xfrm>
            <a:off x="855900" y="3520850"/>
            <a:ext cx="1814925" cy="15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</a:t>
            </a:r>
            <a:r>
              <a:rPr lang="en-GB"/>
              <a:t> Mechanism in Human Cognition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43683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Dual-route approach to </a:t>
            </a:r>
            <a:r>
              <a:rPr b="1" lang="en-GB" sz="1500"/>
              <a:t>orthographic processing</a:t>
            </a:r>
            <a:r>
              <a:rPr lang="en-GB" sz="1500"/>
              <a:t>: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Coarse-grained route: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using subset of letters to recognises words quicker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Flexible letter position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Fine-grained route</a:t>
            </a:r>
            <a:r>
              <a:rPr lang="en-GB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Sensitive to precise ordering of letters in words (e.g. beginning, ending)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Chunks frequently </a:t>
            </a:r>
            <a:r>
              <a:rPr lang="en-GB"/>
              <a:t>occurring</a:t>
            </a:r>
            <a:r>
              <a:rPr lang="en-GB"/>
              <a:t> letter combination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 other words, </a:t>
            </a:r>
            <a:r>
              <a:rPr b="1" lang="en-GB"/>
              <a:t>humans use coarse-grained route</a:t>
            </a:r>
            <a:r>
              <a:rPr lang="en-GB"/>
              <a:t> to </a:t>
            </a:r>
            <a:r>
              <a:rPr b="1" lang="en-GB"/>
              <a:t>recognise pseudowords</a:t>
            </a:r>
            <a:r>
              <a:rPr lang="en-GB"/>
              <a:t> with scrambled letter positioning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050" y="1985000"/>
            <a:ext cx="2196309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Mechanism in Human Cognition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43683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Hierarchical Process in the Brain</a:t>
            </a:r>
            <a:r>
              <a:rPr lang="en-GB" sz="1500"/>
              <a:t>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Researchers asked if morphology (shape) and semantics (meaning) processing happen simultaneously?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Evidence from EEG experiment shows that humans process orthographic information before semantics, pointing towards a </a:t>
            </a:r>
            <a:r>
              <a:rPr b="1" lang="en-GB" sz="1500"/>
              <a:t>hierarchical process</a:t>
            </a:r>
            <a:r>
              <a:rPr lang="en-GB" sz="1500"/>
              <a:t> in word recognition</a:t>
            </a:r>
            <a:endParaRPr sz="15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325" y="1984300"/>
            <a:ext cx="305958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we model it with a Hopfield Network?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925375"/>
            <a:ext cx="76887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Hopfield network is  a recurrent neural network with the number of neurons equal to the number of features.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use Hebbian learning to train the network, i.e. the matrix average of the outer products of all memories: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Hopfield networks are commonly binary, in this case with                        , and a binarizing activation.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can compute a quantity called energy of the Hopfield network by                                           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Energy decreases monotonically towards attractor point configurations of network parameters, with the local minimum representing stored memories.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775" y="2895050"/>
            <a:ext cx="12287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100" y="2895050"/>
            <a:ext cx="6858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825" y="3237950"/>
            <a:ext cx="11239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1175" y="3590550"/>
            <a:ext cx="619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4750" y="3733425"/>
            <a:ext cx="13239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Hierarchical Hopfield Network?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58443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multi-level Hopfield network would able to reuse low-level features in the representations of high-level features. Would a hierarchical hopfield network more effectively and efficiently recognize and remember dictionaries of words by recognizing and piecing together English words at the morpheme level?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model makes use of some unbiological assumptions, such as the sharing of connection weights in both the feedforward and feedback directions.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model also generalizes to convolutional input quite well, which could be useful.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550" y="2003825"/>
            <a:ext cx="2501450" cy="31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Hierarchical Hopfield Network?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206200" y="2571750"/>
            <a:ext cx="29019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were planning on using a package that made use of pytrees in JAX to build more complicated architectures, like hierarchical associative autoencoders, but a dependency called treex was deprecated, and so we moved on.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100" y="2159425"/>
            <a:ext cx="6035902" cy="29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experiment takes in as an input: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Dictionaries that have different word lengths (5-10 word lengths)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 encoding function (One hot encoding and ASCII encoding)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 scramble function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With different levels of shuffling the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Amount of trials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network is trained and testing with each dictionary.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experiment outputs the accuracy, distance, and energy for each trial and dictionary.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Hierarchical Network Performance</a:t>
            </a:r>
            <a:r>
              <a:rPr lang="en-GB"/>
              <a:t>: deeper hierarchical networks sustained higher accuracy with increased dictionary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Pseudowords Convergence</a:t>
            </a:r>
            <a:r>
              <a:rPr lang="en-GB"/>
              <a:t>: high accuracy in pseudowords converging to attractor point memories.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