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5074B-F313-4462-AADC-98614F868121}" v="21" dt="2024-06-06T00:37:30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nne Aspilcueta" userId="24368440d0dbbdb8" providerId="LiveId" clId="{DD05074B-F313-4462-AADC-98614F868121}"/>
    <pc:docChg chg="undo custSel addSld delSld modSld addMainMaster delMainMaster">
      <pc:chgData name="Ivonne Aspilcueta" userId="24368440d0dbbdb8" providerId="LiveId" clId="{DD05074B-F313-4462-AADC-98614F868121}" dt="2024-06-06T00:37:30.935" v="3093"/>
      <pc:docMkLst>
        <pc:docMk/>
      </pc:docMkLst>
      <pc:sldChg chg="addSp modSp new mod setBg modClrScheme chgLayout">
        <pc:chgData name="Ivonne Aspilcueta" userId="24368440d0dbbdb8" providerId="LiveId" clId="{DD05074B-F313-4462-AADC-98614F868121}" dt="2024-06-03T00:43:13.399" v="51" actId="20577"/>
        <pc:sldMkLst>
          <pc:docMk/>
          <pc:sldMk cId="2543211668" sldId="256"/>
        </pc:sldMkLst>
        <pc:spChg chg="mod">
          <ac:chgData name="Ivonne Aspilcueta" userId="24368440d0dbbdb8" providerId="LiveId" clId="{DD05074B-F313-4462-AADC-98614F868121}" dt="2024-06-03T00:43:03.133" v="31" actId="122"/>
          <ac:spMkLst>
            <pc:docMk/>
            <pc:sldMk cId="2543211668" sldId="256"/>
            <ac:spMk id="2" creationId="{03EE11E6-3AD8-FE69-67E0-DA43D4FA2B72}"/>
          </ac:spMkLst>
        </pc:spChg>
        <pc:spChg chg="mod">
          <ac:chgData name="Ivonne Aspilcueta" userId="24368440d0dbbdb8" providerId="LiveId" clId="{DD05074B-F313-4462-AADC-98614F868121}" dt="2024-06-03T00:43:13.399" v="51" actId="20577"/>
          <ac:spMkLst>
            <pc:docMk/>
            <pc:sldMk cId="2543211668" sldId="256"/>
            <ac:spMk id="3" creationId="{285B946A-FAF1-BDFB-00C1-B8BEB3F57804}"/>
          </ac:spMkLst>
        </pc:spChg>
        <pc:spChg chg="add">
          <ac:chgData name="Ivonne Aspilcueta" userId="24368440d0dbbdb8" providerId="LiveId" clId="{DD05074B-F313-4462-AADC-98614F868121}" dt="2024-06-03T00:42:00.124" v="2" actId="26606"/>
          <ac:spMkLst>
            <pc:docMk/>
            <pc:sldMk cId="2543211668" sldId="256"/>
            <ac:spMk id="9" creationId="{7A18C9FB-EC4C-4DAE-8F7D-C6E5AF607958}"/>
          </ac:spMkLst>
        </pc:spChg>
        <pc:spChg chg="add">
          <ac:chgData name="Ivonne Aspilcueta" userId="24368440d0dbbdb8" providerId="LiveId" clId="{DD05074B-F313-4462-AADC-98614F868121}" dt="2024-06-03T00:42:00.124" v="2" actId="26606"/>
          <ac:spMkLst>
            <pc:docMk/>
            <pc:sldMk cId="2543211668" sldId="256"/>
            <ac:spMk id="11" creationId="{55F5D1E8-E605-4EFC-8912-6E191F84FE26}"/>
          </ac:spMkLst>
        </pc:spChg>
        <pc:picChg chg="add">
          <ac:chgData name="Ivonne Aspilcueta" userId="24368440d0dbbdb8" providerId="LiveId" clId="{DD05074B-F313-4462-AADC-98614F868121}" dt="2024-06-03T00:42:00.124" v="2" actId="26606"/>
          <ac:picMkLst>
            <pc:docMk/>
            <pc:sldMk cId="2543211668" sldId="256"/>
            <ac:picMk id="4" creationId="{1D54FD95-77EE-8D22-373B-9C1B5CC097F6}"/>
          </ac:picMkLst>
        </pc:picChg>
      </pc:sldChg>
      <pc:sldChg chg="modSp new mod">
        <pc:chgData name="Ivonne Aspilcueta" userId="24368440d0dbbdb8" providerId="LiveId" clId="{DD05074B-F313-4462-AADC-98614F868121}" dt="2024-06-03T00:49:17.383" v="332" actId="313"/>
        <pc:sldMkLst>
          <pc:docMk/>
          <pc:sldMk cId="2396546659" sldId="257"/>
        </pc:sldMkLst>
        <pc:spChg chg="mod">
          <ac:chgData name="Ivonne Aspilcueta" userId="24368440d0dbbdb8" providerId="LiveId" clId="{DD05074B-F313-4462-AADC-98614F868121}" dt="2024-06-03T00:44:20.627" v="64" actId="27636"/>
          <ac:spMkLst>
            <pc:docMk/>
            <pc:sldMk cId="2396546659" sldId="257"/>
            <ac:spMk id="2" creationId="{B596B4B2-137E-7D1B-431B-E4443BE7EE8B}"/>
          </ac:spMkLst>
        </pc:spChg>
        <pc:spChg chg="mod">
          <ac:chgData name="Ivonne Aspilcueta" userId="24368440d0dbbdb8" providerId="LiveId" clId="{DD05074B-F313-4462-AADC-98614F868121}" dt="2024-06-03T00:49:17.383" v="332" actId="313"/>
          <ac:spMkLst>
            <pc:docMk/>
            <pc:sldMk cId="2396546659" sldId="257"/>
            <ac:spMk id="3" creationId="{E65D72BE-795B-73EE-5FAB-BF9E559E82F5}"/>
          </ac:spMkLst>
        </pc:spChg>
      </pc:sldChg>
      <pc:sldChg chg="addSp delSp modSp new mod">
        <pc:chgData name="Ivonne Aspilcueta" userId="24368440d0dbbdb8" providerId="LiveId" clId="{DD05074B-F313-4462-AADC-98614F868121}" dt="2024-06-06T00:32:25.268" v="3079" actId="20577"/>
        <pc:sldMkLst>
          <pc:docMk/>
          <pc:sldMk cId="126052002" sldId="258"/>
        </pc:sldMkLst>
        <pc:spChg chg="del">
          <ac:chgData name="Ivonne Aspilcueta" userId="24368440d0dbbdb8" providerId="LiveId" clId="{DD05074B-F313-4462-AADC-98614F868121}" dt="2024-06-03T00:54:56.663" v="381" actId="21"/>
          <ac:spMkLst>
            <pc:docMk/>
            <pc:sldMk cId="126052002" sldId="258"/>
            <ac:spMk id="2" creationId="{15D66D10-F96B-4C2E-F5D3-7CD22A550AC7}"/>
          </ac:spMkLst>
        </pc:spChg>
        <pc:spChg chg="mod">
          <ac:chgData name="Ivonne Aspilcueta" userId="24368440d0dbbdb8" providerId="LiveId" clId="{DD05074B-F313-4462-AADC-98614F868121}" dt="2024-06-06T00:31:29.458" v="3062" actId="20577"/>
          <ac:spMkLst>
            <pc:docMk/>
            <pc:sldMk cId="126052002" sldId="258"/>
            <ac:spMk id="3" creationId="{D124FFA4-39D1-660C-6D28-B22A9F883BE8}"/>
          </ac:spMkLst>
        </pc:spChg>
        <pc:spChg chg="mod">
          <ac:chgData name="Ivonne Aspilcueta" userId="24368440d0dbbdb8" providerId="LiveId" clId="{DD05074B-F313-4462-AADC-98614F868121}" dt="2024-06-06T00:32:25.268" v="3079" actId="20577"/>
          <ac:spMkLst>
            <pc:docMk/>
            <pc:sldMk cId="126052002" sldId="258"/>
            <ac:spMk id="4" creationId="{398623CA-C23C-1287-A6FB-069295E79F21}"/>
          </ac:spMkLst>
        </pc:spChg>
        <pc:picChg chg="add mod">
          <ac:chgData name="Ivonne Aspilcueta" userId="24368440d0dbbdb8" providerId="LiveId" clId="{DD05074B-F313-4462-AADC-98614F868121}" dt="2024-06-06T00:31:52.875" v="3066" actId="14100"/>
          <ac:picMkLst>
            <pc:docMk/>
            <pc:sldMk cId="126052002" sldId="258"/>
            <ac:picMk id="2" creationId="{19C3C06A-425B-4A12-282F-CCC953277F65}"/>
          </ac:picMkLst>
        </pc:picChg>
        <pc:picChg chg="add del mod">
          <ac:chgData name="Ivonne Aspilcueta" userId="24368440d0dbbdb8" providerId="LiveId" clId="{DD05074B-F313-4462-AADC-98614F868121}" dt="2024-06-06T00:31:34.641" v="3063" actId="21"/>
          <ac:picMkLst>
            <pc:docMk/>
            <pc:sldMk cId="126052002" sldId="258"/>
            <ac:picMk id="5" creationId="{95F12C59-779C-46CA-C58C-32F553042E6B}"/>
          </ac:picMkLst>
        </pc:picChg>
      </pc:sldChg>
      <pc:sldChg chg="addSp delSp modSp new del mod setBg">
        <pc:chgData name="Ivonne Aspilcueta" userId="24368440d0dbbdb8" providerId="LiveId" clId="{DD05074B-F313-4462-AADC-98614F868121}" dt="2024-06-03T00:54:40.149" v="379" actId="47"/>
        <pc:sldMkLst>
          <pc:docMk/>
          <pc:sldMk cId="818036171" sldId="258"/>
        </pc:sldMkLst>
        <pc:spChg chg="add del mod ord">
          <ac:chgData name="Ivonne Aspilcueta" userId="24368440d0dbbdb8" providerId="LiveId" clId="{DD05074B-F313-4462-AADC-98614F868121}" dt="2024-06-03T00:53:08.631" v="375" actId="26606"/>
          <ac:spMkLst>
            <pc:docMk/>
            <pc:sldMk cId="818036171" sldId="258"/>
            <ac:spMk id="2" creationId="{AF836D6F-711A-A2A6-5A49-F44E7ED6A2A9}"/>
          </ac:spMkLst>
        </pc:spChg>
        <pc:spChg chg="add del">
          <ac:chgData name="Ivonne Aspilcueta" userId="24368440d0dbbdb8" providerId="LiveId" clId="{DD05074B-F313-4462-AADC-98614F868121}" dt="2024-06-03T00:54:32.314" v="378"/>
          <ac:spMkLst>
            <pc:docMk/>
            <pc:sldMk cId="818036171" sldId="258"/>
            <ac:spMk id="3" creationId="{1562A8CF-6B6B-6784-90F4-F97F7EFFA155}"/>
          </ac:spMkLst>
        </pc:spChg>
        <pc:spChg chg="add del mod">
          <ac:chgData name="Ivonne Aspilcueta" userId="24368440d0dbbdb8" providerId="LiveId" clId="{DD05074B-F313-4462-AADC-98614F868121}" dt="2024-06-03T00:53:08.160" v="374" actId="21"/>
          <ac:spMkLst>
            <pc:docMk/>
            <pc:sldMk cId="818036171" sldId="258"/>
            <ac:spMk id="6" creationId="{B25CEA56-A4CD-F0D3-6ED5-26F5A7B8F1A3}"/>
          </ac:spMkLst>
        </pc:spChg>
        <pc:spChg chg="add del">
          <ac:chgData name="Ivonne Aspilcueta" userId="24368440d0dbbdb8" providerId="LiveId" clId="{DD05074B-F313-4462-AADC-98614F868121}" dt="2024-06-03T00:52:25.200" v="366" actId="26606"/>
          <ac:spMkLst>
            <pc:docMk/>
            <pc:sldMk cId="818036171" sldId="258"/>
            <ac:spMk id="9" creationId="{A6EF5A53-0A64-4CA5-B9C7-1CB97CB5CF1C}"/>
          </ac:spMkLst>
        </pc:spChg>
        <pc:spChg chg="add del">
          <ac:chgData name="Ivonne Aspilcueta" userId="24368440d0dbbdb8" providerId="LiveId" clId="{DD05074B-F313-4462-AADC-98614F868121}" dt="2024-06-03T00:52:25.200" v="366" actId="26606"/>
          <ac:spMkLst>
            <pc:docMk/>
            <pc:sldMk cId="818036171" sldId="258"/>
            <ac:spMk id="11" creationId="{34ABFBEA-4EB0-4D02-A2C0-1733CD3D6F12}"/>
          </ac:spMkLst>
        </pc:spChg>
        <pc:spChg chg="add del">
          <ac:chgData name="Ivonne Aspilcueta" userId="24368440d0dbbdb8" providerId="LiveId" clId="{DD05074B-F313-4462-AADC-98614F868121}" dt="2024-06-03T00:52:25.200" v="366" actId="26606"/>
          <ac:spMkLst>
            <pc:docMk/>
            <pc:sldMk cId="818036171" sldId="258"/>
            <ac:spMk id="13" creationId="{19E083F6-57F4-487B-A766-EA0462B1EED8}"/>
          </ac:spMkLst>
        </pc:spChg>
        <pc:spChg chg="add del">
          <ac:chgData name="Ivonne Aspilcueta" userId="24368440d0dbbdb8" providerId="LiveId" clId="{DD05074B-F313-4462-AADC-98614F868121}" dt="2024-06-03T00:52:25.200" v="366" actId="26606"/>
          <ac:spMkLst>
            <pc:docMk/>
            <pc:sldMk cId="818036171" sldId="258"/>
            <ac:spMk id="15" creationId="{7A18C9FB-EC4C-4DAE-8F7D-C6E5AF607958}"/>
          </ac:spMkLst>
        </pc:spChg>
        <pc:spChg chg="add del">
          <ac:chgData name="Ivonne Aspilcueta" userId="24368440d0dbbdb8" providerId="LiveId" clId="{DD05074B-F313-4462-AADC-98614F868121}" dt="2024-06-03T00:52:25.200" v="366" actId="26606"/>
          <ac:spMkLst>
            <pc:docMk/>
            <pc:sldMk cId="818036171" sldId="258"/>
            <ac:spMk id="17" creationId="{5E698B96-C345-4CAB-9657-02BD17A19499}"/>
          </ac:spMkLst>
        </pc:spChg>
        <pc:spChg chg="add del">
          <ac:chgData name="Ivonne Aspilcueta" userId="24368440d0dbbdb8" providerId="LiveId" clId="{DD05074B-F313-4462-AADC-98614F868121}" dt="2024-06-03T00:53:08.631" v="375" actId="26606"/>
          <ac:spMkLst>
            <pc:docMk/>
            <pc:sldMk cId="818036171" sldId="258"/>
            <ac:spMk id="19" creationId="{A90EB1ED-CF74-44C2-853E-6177E160AB3F}"/>
          </ac:spMkLst>
        </pc:spChg>
        <pc:spChg chg="add del">
          <ac:chgData name="Ivonne Aspilcueta" userId="24368440d0dbbdb8" providerId="LiveId" clId="{DD05074B-F313-4462-AADC-98614F868121}" dt="2024-06-03T00:53:08.631" v="375" actId="26606"/>
          <ac:spMkLst>
            <pc:docMk/>
            <pc:sldMk cId="818036171" sldId="258"/>
            <ac:spMk id="20" creationId="{A6EF5A53-0A64-4CA5-B9C7-1CB97CB5CF1C}"/>
          </ac:spMkLst>
        </pc:spChg>
        <pc:spChg chg="add del">
          <ac:chgData name="Ivonne Aspilcueta" userId="24368440d0dbbdb8" providerId="LiveId" clId="{DD05074B-F313-4462-AADC-98614F868121}" dt="2024-06-03T00:53:08.631" v="375" actId="26606"/>
          <ac:spMkLst>
            <pc:docMk/>
            <pc:sldMk cId="818036171" sldId="258"/>
            <ac:spMk id="24" creationId="{34ABFBEA-4EB0-4D02-A2C0-1733CD3D6F12}"/>
          </ac:spMkLst>
        </pc:spChg>
        <pc:spChg chg="add del">
          <ac:chgData name="Ivonne Aspilcueta" userId="24368440d0dbbdb8" providerId="LiveId" clId="{DD05074B-F313-4462-AADC-98614F868121}" dt="2024-06-03T00:53:08.631" v="375" actId="26606"/>
          <ac:spMkLst>
            <pc:docMk/>
            <pc:sldMk cId="818036171" sldId="258"/>
            <ac:spMk id="25" creationId="{19E083F6-57F4-487B-A766-EA0462B1EED8}"/>
          </ac:spMkLst>
        </pc:spChg>
        <pc:spChg chg="add del">
          <ac:chgData name="Ivonne Aspilcueta" userId="24368440d0dbbdb8" providerId="LiveId" clId="{DD05074B-F313-4462-AADC-98614F868121}" dt="2024-06-03T00:53:08.631" v="375" actId="26606"/>
          <ac:spMkLst>
            <pc:docMk/>
            <pc:sldMk cId="818036171" sldId="258"/>
            <ac:spMk id="26" creationId="{7A18C9FB-EC4C-4DAE-8F7D-C6E5AF607958}"/>
          </ac:spMkLst>
        </pc:spChg>
        <pc:spChg chg="add del">
          <ac:chgData name="Ivonne Aspilcueta" userId="24368440d0dbbdb8" providerId="LiveId" clId="{DD05074B-F313-4462-AADC-98614F868121}" dt="2024-06-03T00:53:08.631" v="375" actId="26606"/>
          <ac:spMkLst>
            <pc:docMk/>
            <pc:sldMk cId="818036171" sldId="258"/>
            <ac:spMk id="27" creationId="{5E698B96-C345-4CAB-9657-02BD17A19499}"/>
          </ac:spMkLst>
        </pc:spChg>
        <pc:grpChg chg="add del">
          <ac:chgData name="Ivonne Aspilcueta" userId="24368440d0dbbdb8" providerId="LiveId" clId="{DD05074B-F313-4462-AADC-98614F868121}" dt="2024-06-03T00:53:08.631" v="375" actId="26606"/>
          <ac:grpSpMkLst>
            <pc:docMk/>
            <pc:sldMk cId="818036171" sldId="258"/>
            <ac:grpSpMk id="21" creationId="{57743230-5CA1-4096-8FEF-2A1530D8DDE5}"/>
          </ac:grpSpMkLst>
        </pc:grpChg>
        <pc:picChg chg="add mod">
          <ac:chgData name="Ivonne Aspilcueta" userId="24368440d0dbbdb8" providerId="LiveId" clId="{DD05074B-F313-4462-AADC-98614F868121}" dt="2024-06-03T00:54:32.314" v="378"/>
          <ac:picMkLst>
            <pc:docMk/>
            <pc:sldMk cId="818036171" sldId="258"/>
            <ac:picMk id="4" creationId="{C6CD3ED6-9155-A327-AFE5-BB3BA52AC80E}"/>
          </ac:picMkLst>
        </pc:picChg>
      </pc:sldChg>
      <pc:sldChg chg="addSp delSp modSp new mod">
        <pc:chgData name="Ivonne Aspilcueta" userId="24368440d0dbbdb8" providerId="LiveId" clId="{DD05074B-F313-4462-AADC-98614F868121}" dt="2024-06-06T00:35:34.466" v="3085" actId="14100"/>
        <pc:sldMkLst>
          <pc:docMk/>
          <pc:sldMk cId="2212179257" sldId="259"/>
        </pc:sldMkLst>
        <pc:spChg chg="del">
          <ac:chgData name="Ivonne Aspilcueta" userId="24368440d0dbbdb8" providerId="LiveId" clId="{DD05074B-F313-4462-AADC-98614F868121}" dt="2024-06-03T01:01:57.483" v="500" actId="21"/>
          <ac:spMkLst>
            <pc:docMk/>
            <pc:sldMk cId="2212179257" sldId="259"/>
            <ac:spMk id="2" creationId="{98B05E6F-27BF-FB46-D512-FB59FB2FE97C}"/>
          </ac:spMkLst>
        </pc:spChg>
        <pc:spChg chg="mod">
          <ac:chgData name="Ivonne Aspilcueta" userId="24368440d0dbbdb8" providerId="LiveId" clId="{DD05074B-F313-4462-AADC-98614F868121}" dt="2024-06-06T00:35:17.434" v="3081" actId="20577"/>
          <ac:spMkLst>
            <pc:docMk/>
            <pc:sldMk cId="2212179257" sldId="259"/>
            <ac:spMk id="3" creationId="{9A2ECF3B-D1D0-36F5-4411-6D46BFA80254}"/>
          </ac:spMkLst>
        </pc:spChg>
        <pc:spChg chg="mod">
          <ac:chgData name="Ivonne Aspilcueta" userId="24368440d0dbbdb8" providerId="LiveId" clId="{DD05074B-F313-4462-AADC-98614F868121}" dt="2024-06-03T01:09:33.487" v="751" actId="20577"/>
          <ac:spMkLst>
            <pc:docMk/>
            <pc:sldMk cId="2212179257" sldId="259"/>
            <ac:spMk id="4" creationId="{BEB6FF36-15E9-C7A4-B12E-975F89C71E30}"/>
          </ac:spMkLst>
        </pc:spChg>
        <pc:picChg chg="add mod">
          <ac:chgData name="Ivonne Aspilcueta" userId="24368440d0dbbdb8" providerId="LiveId" clId="{DD05074B-F313-4462-AADC-98614F868121}" dt="2024-06-06T00:35:34.466" v="3085" actId="14100"/>
          <ac:picMkLst>
            <pc:docMk/>
            <pc:sldMk cId="2212179257" sldId="259"/>
            <ac:picMk id="2" creationId="{DA5020A3-2AFF-F85E-BBD0-80337D32963E}"/>
          </ac:picMkLst>
        </pc:picChg>
        <pc:picChg chg="add del mod">
          <ac:chgData name="Ivonne Aspilcueta" userId="24368440d0dbbdb8" providerId="LiveId" clId="{DD05074B-F313-4462-AADC-98614F868121}" dt="2024-06-06T00:35:21.026" v="3082" actId="478"/>
          <ac:picMkLst>
            <pc:docMk/>
            <pc:sldMk cId="2212179257" sldId="259"/>
            <ac:picMk id="5" creationId="{EDD3E3B1-5480-6859-3D29-4AA87344586D}"/>
          </ac:picMkLst>
        </pc:picChg>
      </pc:sldChg>
      <pc:sldChg chg="addSp delSp modSp new mod">
        <pc:chgData name="Ivonne Aspilcueta" userId="24368440d0dbbdb8" providerId="LiveId" clId="{DD05074B-F313-4462-AADC-98614F868121}" dt="2024-06-03T02:23:12.104" v="2242"/>
        <pc:sldMkLst>
          <pc:docMk/>
          <pc:sldMk cId="2538714662" sldId="260"/>
        </pc:sldMkLst>
        <pc:spChg chg="mod">
          <ac:chgData name="Ivonne Aspilcueta" userId="24368440d0dbbdb8" providerId="LiveId" clId="{DD05074B-F313-4462-AADC-98614F868121}" dt="2024-06-03T01:25:28.654" v="1312" actId="255"/>
          <ac:spMkLst>
            <pc:docMk/>
            <pc:sldMk cId="2538714662" sldId="260"/>
            <ac:spMk id="2" creationId="{BC92A92B-A450-14A3-0C68-70C92919FFC3}"/>
          </ac:spMkLst>
        </pc:spChg>
        <pc:spChg chg="mod">
          <ac:chgData name="Ivonne Aspilcueta" userId="24368440d0dbbdb8" providerId="LiveId" clId="{DD05074B-F313-4462-AADC-98614F868121}" dt="2024-06-03T01:18:58.705" v="901" actId="20577"/>
          <ac:spMkLst>
            <pc:docMk/>
            <pc:sldMk cId="2538714662" sldId="260"/>
            <ac:spMk id="3" creationId="{1166EA43-39EF-8654-2C82-AFDC4D00FB7C}"/>
          </ac:spMkLst>
        </pc:spChg>
        <pc:spChg chg="del">
          <ac:chgData name="Ivonne Aspilcueta" userId="24368440d0dbbdb8" providerId="LiveId" clId="{DD05074B-F313-4462-AADC-98614F868121}" dt="2024-06-03T01:14:28.101" v="753"/>
          <ac:spMkLst>
            <pc:docMk/>
            <pc:sldMk cId="2538714662" sldId="260"/>
            <ac:spMk id="4" creationId="{10868195-D6C0-86CD-52A3-77452777BA8D}"/>
          </ac:spMkLst>
        </pc:spChg>
        <pc:spChg chg="del">
          <ac:chgData name="Ivonne Aspilcueta" userId="24368440d0dbbdb8" providerId="LiveId" clId="{DD05074B-F313-4462-AADC-98614F868121}" dt="2024-06-03T01:15:32.637" v="790" actId="21"/>
          <ac:spMkLst>
            <pc:docMk/>
            <pc:sldMk cId="2538714662" sldId="260"/>
            <ac:spMk id="5" creationId="{49B0CFCF-D0C7-BF66-7678-5E006E20BC5A}"/>
          </ac:spMkLst>
        </pc:spChg>
        <pc:spChg chg="del">
          <ac:chgData name="Ivonne Aspilcueta" userId="24368440d0dbbdb8" providerId="LiveId" clId="{DD05074B-F313-4462-AADC-98614F868121}" dt="2024-06-03T01:14:41.769" v="754"/>
          <ac:spMkLst>
            <pc:docMk/>
            <pc:sldMk cId="2538714662" sldId="260"/>
            <ac:spMk id="6" creationId="{5C3D0176-9EA5-7A7B-DDDB-2FE5C6E2AAFA}"/>
          </ac:spMkLst>
        </pc:spChg>
        <pc:spChg chg="add del mod">
          <ac:chgData name="Ivonne Aspilcueta" userId="24368440d0dbbdb8" providerId="LiveId" clId="{DD05074B-F313-4462-AADC-98614F868121}" dt="2024-06-03T02:23:12.104" v="2242"/>
          <ac:spMkLst>
            <pc:docMk/>
            <pc:sldMk cId="2538714662" sldId="260"/>
            <ac:spMk id="10" creationId="{49E47E68-2FD3-7E64-F4D4-FD79E535513D}"/>
          </ac:spMkLst>
        </pc:spChg>
        <pc:picChg chg="add mod">
          <ac:chgData name="Ivonne Aspilcueta" userId="24368440d0dbbdb8" providerId="LiveId" clId="{DD05074B-F313-4462-AADC-98614F868121}" dt="2024-06-03T01:14:28.101" v="753"/>
          <ac:picMkLst>
            <pc:docMk/>
            <pc:sldMk cId="2538714662" sldId="260"/>
            <ac:picMk id="7" creationId="{FF4F2ACC-3D76-C312-DB4C-944D46521BDA}"/>
          </ac:picMkLst>
        </pc:picChg>
        <pc:picChg chg="add del mod">
          <ac:chgData name="Ivonne Aspilcueta" userId="24368440d0dbbdb8" providerId="LiveId" clId="{DD05074B-F313-4462-AADC-98614F868121}" dt="2024-06-03T02:23:02.174" v="2241" actId="478"/>
          <ac:picMkLst>
            <pc:docMk/>
            <pc:sldMk cId="2538714662" sldId="260"/>
            <ac:picMk id="8" creationId="{DE6B0286-2942-1238-C0EC-7F91C6872336}"/>
          </ac:picMkLst>
        </pc:picChg>
        <pc:picChg chg="add mod">
          <ac:chgData name="Ivonne Aspilcueta" userId="24368440d0dbbdb8" providerId="LiveId" clId="{DD05074B-F313-4462-AADC-98614F868121}" dt="2024-06-03T02:23:12.104" v="2242"/>
          <ac:picMkLst>
            <pc:docMk/>
            <pc:sldMk cId="2538714662" sldId="260"/>
            <ac:picMk id="11" creationId="{3F74BA42-7113-2459-F185-58D238E8B250}"/>
          </ac:picMkLst>
        </pc:picChg>
      </pc:sldChg>
      <pc:sldChg chg="addSp delSp modSp new mod">
        <pc:chgData name="Ivonne Aspilcueta" userId="24368440d0dbbdb8" providerId="LiveId" clId="{DD05074B-F313-4462-AADC-98614F868121}" dt="2024-06-03T01:25:13.670" v="1310" actId="27636"/>
        <pc:sldMkLst>
          <pc:docMk/>
          <pc:sldMk cId="3575582918" sldId="261"/>
        </pc:sldMkLst>
        <pc:spChg chg="mod">
          <ac:chgData name="Ivonne Aspilcueta" userId="24368440d0dbbdb8" providerId="LiveId" clId="{DD05074B-F313-4462-AADC-98614F868121}" dt="2024-06-03T01:25:10.763" v="1308" actId="14100"/>
          <ac:spMkLst>
            <pc:docMk/>
            <pc:sldMk cId="3575582918" sldId="261"/>
            <ac:spMk id="2" creationId="{58D9A54B-705A-A403-45F4-8E5DABAE48E0}"/>
          </ac:spMkLst>
        </pc:spChg>
        <pc:spChg chg="mod">
          <ac:chgData name="Ivonne Aspilcueta" userId="24368440d0dbbdb8" providerId="LiveId" clId="{DD05074B-F313-4462-AADC-98614F868121}" dt="2024-06-03T01:25:13.670" v="1310" actId="27636"/>
          <ac:spMkLst>
            <pc:docMk/>
            <pc:sldMk cId="3575582918" sldId="261"/>
            <ac:spMk id="3" creationId="{BD09AE3D-26AC-FE53-600D-8DCFD69141DA}"/>
          </ac:spMkLst>
        </pc:spChg>
        <pc:spChg chg="del">
          <ac:chgData name="Ivonne Aspilcueta" userId="24368440d0dbbdb8" providerId="LiveId" clId="{DD05074B-F313-4462-AADC-98614F868121}" dt="2024-06-03T01:19:32.720" v="903"/>
          <ac:spMkLst>
            <pc:docMk/>
            <pc:sldMk cId="3575582918" sldId="261"/>
            <ac:spMk id="4" creationId="{496DA220-08F3-FD00-0D52-97EB48CA8358}"/>
          </ac:spMkLst>
        </pc:spChg>
        <pc:spChg chg="del">
          <ac:chgData name="Ivonne Aspilcueta" userId="24368440d0dbbdb8" providerId="LiveId" clId="{DD05074B-F313-4462-AADC-98614F868121}" dt="2024-06-03T01:20:36.057" v="948" actId="21"/>
          <ac:spMkLst>
            <pc:docMk/>
            <pc:sldMk cId="3575582918" sldId="261"/>
            <ac:spMk id="5" creationId="{664F605F-0374-3551-2E2C-C66899622F22}"/>
          </ac:spMkLst>
        </pc:spChg>
        <pc:spChg chg="del">
          <ac:chgData name="Ivonne Aspilcueta" userId="24368440d0dbbdb8" providerId="LiveId" clId="{DD05074B-F313-4462-AADC-98614F868121}" dt="2024-06-03T01:19:46.003" v="905"/>
          <ac:spMkLst>
            <pc:docMk/>
            <pc:sldMk cId="3575582918" sldId="261"/>
            <ac:spMk id="6" creationId="{39FAF1E7-F628-05E9-D806-273F3AF2A620}"/>
          </ac:spMkLst>
        </pc:spChg>
        <pc:spChg chg="add del mod">
          <ac:chgData name="Ivonne Aspilcueta" userId="24368440d0dbbdb8" providerId="LiveId" clId="{DD05074B-F313-4462-AADC-98614F868121}" dt="2024-06-03T01:19:56.857" v="906"/>
          <ac:spMkLst>
            <pc:docMk/>
            <pc:sldMk cId="3575582918" sldId="261"/>
            <ac:spMk id="9" creationId="{A9EAFC08-7DF6-B821-063F-AA8CB749938B}"/>
          </ac:spMkLst>
        </pc:spChg>
        <pc:picChg chg="add del mod">
          <ac:chgData name="Ivonne Aspilcueta" userId="24368440d0dbbdb8" providerId="LiveId" clId="{DD05074B-F313-4462-AADC-98614F868121}" dt="2024-06-03T01:19:43.512" v="904" actId="21"/>
          <ac:picMkLst>
            <pc:docMk/>
            <pc:sldMk cId="3575582918" sldId="261"/>
            <ac:picMk id="7" creationId="{65B5ACEF-EAA1-C142-8EFA-97B8446F6A83}"/>
          </ac:picMkLst>
        </pc:picChg>
        <pc:picChg chg="add mod">
          <ac:chgData name="Ivonne Aspilcueta" userId="24368440d0dbbdb8" providerId="LiveId" clId="{DD05074B-F313-4462-AADC-98614F868121}" dt="2024-06-03T01:19:46.003" v="905"/>
          <ac:picMkLst>
            <pc:docMk/>
            <pc:sldMk cId="3575582918" sldId="261"/>
            <ac:picMk id="10" creationId="{8D75CDEB-4DD6-D67B-990C-8C5E5527F3AF}"/>
          </ac:picMkLst>
        </pc:picChg>
        <pc:picChg chg="add mod">
          <ac:chgData name="Ivonne Aspilcueta" userId="24368440d0dbbdb8" providerId="LiveId" clId="{DD05074B-F313-4462-AADC-98614F868121}" dt="2024-06-03T01:19:56.857" v="906"/>
          <ac:picMkLst>
            <pc:docMk/>
            <pc:sldMk cId="3575582918" sldId="261"/>
            <ac:picMk id="11" creationId="{D7550C30-A244-ABF4-71A3-00BCC05279FF}"/>
          </ac:picMkLst>
        </pc:picChg>
      </pc:sldChg>
      <pc:sldChg chg="addSp delSp modSp new mod">
        <pc:chgData name="Ivonne Aspilcueta" userId="24368440d0dbbdb8" providerId="LiveId" clId="{DD05074B-F313-4462-AADC-98614F868121}" dt="2024-06-06T00:37:09.309" v="3091"/>
        <pc:sldMkLst>
          <pc:docMk/>
          <pc:sldMk cId="278667274" sldId="262"/>
        </pc:sldMkLst>
        <pc:spChg chg="mod">
          <ac:chgData name="Ivonne Aspilcueta" userId="24368440d0dbbdb8" providerId="LiveId" clId="{DD05074B-F313-4462-AADC-98614F868121}" dt="2024-06-03T01:29:44.657" v="1356" actId="14100"/>
          <ac:spMkLst>
            <pc:docMk/>
            <pc:sldMk cId="278667274" sldId="262"/>
            <ac:spMk id="2" creationId="{594A6E7E-606D-096F-FC11-FA82DD4C2ED9}"/>
          </ac:spMkLst>
        </pc:spChg>
        <pc:spChg chg="mod">
          <ac:chgData name="Ivonne Aspilcueta" userId="24368440d0dbbdb8" providerId="LiveId" clId="{DD05074B-F313-4462-AADC-98614F868121}" dt="2024-06-03T01:58:17.788" v="1664" actId="20577"/>
          <ac:spMkLst>
            <pc:docMk/>
            <pc:sldMk cId="278667274" sldId="262"/>
            <ac:spMk id="3" creationId="{E1A645EC-7F03-2685-B7B2-862C67A00241}"/>
          </ac:spMkLst>
        </pc:spChg>
        <pc:spChg chg="del">
          <ac:chgData name="Ivonne Aspilcueta" userId="24368440d0dbbdb8" providerId="LiveId" clId="{DD05074B-F313-4462-AADC-98614F868121}" dt="2024-06-03T01:27:13.607" v="1314"/>
          <ac:spMkLst>
            <pc:docMk/>
            <pc:sldMk cId="278667274" sldId="262"/>
            <ac:spMk id="4" creationId="{0590D240-0C1A-42B7-6A54-12438E56304B}"/>
          </ac:spMkLst>
        </pc:spChg>
        <pc:spChg chg="del">
          <ac:chgData name="Ivonne Aspilcueta" userId="24368440d0dbbdb8" providerId="LiveId" clId="{DD05074B-F313-4462-AADC-98614F868121}" dt="2024-06-03T01:29:48.503" v="1357" actId="21"/>
          <ac:spMkLst>
            <pc:docMk/>
            <pc:sldMk cId="278667274" sldId="262"/>
            <ac:spMk id="5" creationId="{74177818-A8EA-66C4-821C-2D139DE4DDA7}"/>
          </ac:spMkLst>
        </pc:spChg>
        <pc:spChg chg="add del mod">
          <ac:chgData name="Ivonne Aspilcueta" userId="24368440d0dbbdb8" providerId="LiveId" clId="{DD05074B-F313-4462-AADC-98614F868121}" dt="2024-06-06T00:36:19.581" v="3087"/>
          <ac:spMkLst>
            <pc:docMk/>
            <pc:sldMk cId="278667274" sldId="262"/>
            <ac:spMk id="5" creationId="{FAB1786C-3059-40AD-CA93-C14EC5AE4E92}"/>
          </ac:spMkLst>
        </pc:spChg>
        <pc:spChg chg="del">
          <ac:chgData name="Ivonne Aspilcueta" userId="24368440d0dbbdb8" providerId="LiveId" clId="{DD05074B-F313-4462-AADC-98614F868121}" dt="2024-06-03T01:27:25.288" v="1315"/>
          <ac:spMkLst>
            <pc:docMk/>
            <pc:sldMk cId="278667274" sldId="262"/>
            <ac:spMk id="6" creationId="{BB90441F-C797-C01A-7D33-FBB3815B2D16}"/>
          </ac:spMkLst>
        </pc:spChg>
        <pc:spChg chg="add del mod">
          <ac:chgData name="Ivonne Aspilcueta" userId="24368440d0dbbdb8" providerId="LiveId" clId="{DD05074B-F313-4462-AADC-98614F868121}" dt="2024-06-06T00:37:09.309" v="3091"/>
          <ac:spMkLst>
            <pc:docMk/>
            <pc:sldMk cId="278667274" sldId="262"/>
            <ac:spMk id="10" creationId="{3607F9A9-1530-DFD9-B7CA-72E31E9A01A4}"/>
          </ac:spMkLst>
        </pc:spChg>
        <pc:picChg chg="add mod">
          <ac:chgData name="Ivonne Aspilcueta" userId="24368440d0dbbdb8" providerId="LiveId" clId="{DD05074B-F313-4462-AADC-98614F868121}" dt="2024-06-06T00:36:19.581" v="3087"/>
          <ac:picMkLst>
            <pc:docMk/>
            <pc:sldMk cId="278667274" sldId="262"/>
            <ac:picMk id="6" creationId="{BE4F1A12-7A40-1ACF-CDF9-183BD88B2E30}"/>
          </ac:picMkLst>
        </pc:picChg>
        <pc:picChg chg="add del mod">
          <ac:chgData name="Ivonne Aspilcueta" userId="24368440d0dbbdb8" providerId="LiveId" clId="{DD05074B-F313-4462-AADC-98614F868121}" dt="2024-06-06T00:36:12.239" v="3086" actId="478"/>
          <ac:picMkLst>
            <pc:docMk/>
            <pc:sldMk cId="278667274" sldId="262"/>
            <ac:picMk id="7" creationId="{D6593BC4-4CA4-33C3-3E3F-5D88C863639A}"/>
          </ac:picMkLst>
        </pc:picChg>
        <pc:picChg chg="add del mod">
          <ac:chgData name="Ivonne Aspilcueta" userId="24368440d0dbbdb8" providerId="LiveId" clId="{DD05074B-F313-4462-AADC-98614F868121}" dt="2024-06-06T00:37:02.114" v="3090" actId="478"/>
          <ac:picMkLst>
            <pc:docMk/>
            <pc:sldMk cId="278667274" sldId="262"/>
            <ac:picMk id="8" creationId="{B6384E6C-8221-80E6-3624-C9F5973B8CE5}"/>
          </ac:picMkLst>
        </pc:picChg>
        <pc:picChg chg="add mod">
          <ac:chgData name="Ivonne Aspilcueta" userId="24368440d0dbbdb8" providerId="LiveId" clId="{DD05074B-F313-4462-AADC-98614F868121}" dt="2024-06-06T00:37:09.309" v="3091"/>
          <ac:picMkLst>
            <pc:docMk/>
            <pc:sldMk cId="278667274" sldId="262"/>
            <ac:picMk id="11" creationId="{7AB8694E-A37F-261C-909D-B6DD35EE3B39}"/>
          </ac:picMkLst>
        </pc:picChg>
      </pc:sldChg>
      <pc:sldChg chg="addSp delSp modSp new mod">
        <pc:chgData name="Ivonne Aspilcueta" userId="24368440d0dbbdb8" providerId="LiveId" clId="{DD05074B-F313-4462-AADC-98614F868121}" dt="2024-06-06T00:37:30.935" v="3093"/>
        <pc:sldMkLst>
          <pc:docMk/>
          <pc:sldMk cId="1386059684" sldId="263"/>
        </pc:sldMkLst>
        <pc:spChg chg="mod">
          <ac:chgData name="Ivonne Aspilcueta" userId="24368440d0dbbdb8" providerId="LiveId" clId="{DD05074B-F313-4462-AADC-98614F868121}" dt="2024-06-03T01:37:43.128" v="1413" actId="14100"/>
          <ac:spMkLst>
            <pc:docMk/>
            <pc:sldMk cId="1386059684" sldId="263"/>
            <ac:spMk id="2" creationId="{E49135EC-8909-3D75-5271-A05103F20834}"/>
          </ac:spMkLst>
        </pc:spChg>
        <pc:spChg chg="mod">
          <ac:chgData name="Ivonne Aspilcueta" userId="24368440d0dbbdb8" providerId="LiveId" clId="{DD05074B-F313-4462-AADC-98614F868121}" dt="2024-06-03T02:13:53.548" v="1863" actId="20577"/>
          <ac:spMkLst>
            <pc:docMk/>
            <pc:sldMk cId="1386059684" sldId="263"/>
            <ac:spMk id="3" creationId="{2FB1F49E-6ACD-0ED5-323E-D2F0FC72A7FF}"/>
          </ac:spMkLst>
        </pc:spChg>
        <pc:spChg chg="del">
          <ac:chgData name="Ivonne Aspilcueta" userId="24368440d0dbbdb8" providerId="LiveId" clId="{DD05074B-F313-4462-AADC-98614F868121}" dt="2024-06-03T01:35:23.674" v="1363"/>
          <ac:spMkLst>
            <pc:docMk/>
            <pc:sldMk cId="1386059684" sldId="263"/>
            <ac:spMk id="4" creationId="{D4FE3D2C-E691-92CA-81BB-B1F4303974FF}"/>
          </ac:spMkLst>
        </pc:spChg>
        <pc:spChg chg="add del mod">
          <ac:chgData name="Ivonne Aspilcueta" userId="24368440d0dbbdb8" providerId="LiveId" clId="{DD05074B-F313-4462-AADC-98614F868121}" dt="2024-06-06T00:36:39.746" v="3089"/>
          <ac:spMkLst>
            <pc:docMk/>
            <pc:sldMk cId="1386059684" sldId="263"/>
            <ac:spMk id="5" creationId="{588B6824-7B74-6EDE-922D-9B82D52A0116}"/>
          </ac:spMkLst>
        </pc:spChg>
        <pc:spChg chg="del">
          <ac:chgData name="Ivonne Aspilcueta" userId="24368440d0dbbdb8" providerId="LiveId" clId="{DD05074B-F313-4462-AADC-98614F868121}" dt="2024-06-03T01:37:46.583" v="1414" actId="21"/>
          <ac:spMkLst>
            <pc:docMk/>
            <pc:sldMk cId="1386059684" sldId="263"/>
            <ac:spMk id="5" creationId="{DEF581DA-1350-FA24-7916-F952C18B96FB}"/>
          </ac:spMkLst>
        </pc:spChg>
        <pc:spChg chg="del">
          <ac:chgData name="Ivonne Aspilcueta" userId="24368440d0dbbdb8" providerId="LiveId" clId="{DD05074B-F313-4462-AADC-98614F868121}" dt="2024-06-03T01:35:14.047" v="1362"/>
          <ac:spMkLst>
            <pc:docMk/>
            <pc:sldMk cId="1386059684" sldId="263"/>
            <ac:spMk id="6" creationId="{94427466-791B-9A0D-A551-EF0253068289}"/>
          </ac:spMkLst>
        </pc:spChg>
        <pc:spChg chg="add del mod">
          <ac:chgData name="Ivonne Aspilcueta" userId="24368440d0dbbdb8" providerId="LiveId" clId="{DD05074B-F313-4462-AADC-98614F868121}" dt="2024-06-06T00:37:30.935" v="3093"/>
          <ac:spMkLst>
            <pc:docMk/>
            <pc:sldMk cId="1386059684" sldId="263"/>
            <ac:spMk id="10" creationId="{71BC25D1-9CBF-C3C2-E08E-0B97FA04CBCB}"/>
          </ac:spMkLst>
        </pc:spChg>
        <pc:picChg chg="add mod">
          <ac:chgData name="Ivonne Aspilcueta" userId="24368440d0dbbdb8" providerId="LiveId" clId="{DD05074B-F313-4462-AADC-98614F868121}" dt="2024-06-06T00:36:39.746" v="3089"/>
          <ac:picMkLst>
            <pc:docMk/>
            <pc:sldMk cId="1386059684" sldId="263"/>
            <ac:picMk id="6" creationId="{2B748C94-E38C-7883-2074-A313C417C943}"/>
          </ac:picMkLst>
        </pc:picChg>
        <pc:picChg chg="add del mod">
          <ac:chgData name="Ivonne Aspilcueta" userId="24368440d0dbbdb8" providerId="LiveId" clId="{DD05074B-F313-4462-AADC-98614F868121}" dt="2024-06-06T00:37:28.635" v="3092" actId="478"/>
          <ac:picMkLst>
            <pc:docMk/>
            <pc:sldMk cId="1386059684" sldId="263"/>
            <ac:picMk id="7" creationId="{02D08DCE-2028-939F-AF4D-E97B028EC069}"/>
          </ac:picMkLst>
        </pc:picChg>
        <pc:picChg chg="add del mod">
          <ac:chgData name="Ivonne Aspilcueta" userId="24368440d0dbbdb8" providerId="LiveId" clId="{DD05074B-F313-4462-AADC-98614F868121}" dt="2024-06-06T00:36:31.919" v="3088" actId="478"/>
          <ac:picMkLst>
            <pc:docMk/>
            <pc:sldMk cId="1386059684" sldId="263"/>
            <ac:picMk id="8" creationId="{73CFC46E-E955-88B7-E74B-1B6085C6E337}"/>
          </ac:picMkLst>
        </pc:picChg>
        <pc:picChg chg="add mod">
          <ac:chgData name="Ivonne Aspilcueta" userId="24368440d0dbbdb8" providerId="LiveId" clId="{DD05074B-F313-4462-AADC-98614F868121}" dt="2024-06-06T00:37:30.935" v="3093"/>
          <ac:picMkLst>
            <pc:docMk/>
            <pc:sldMk cId="1386059684" sldId="263"/>
            <ac:picMk id="11" creationId="{BF1E02C0-42D5-360D-E52B-A906E19B6663}"/>
          </ac:picMkLst>
        </pc:picChg>
      </pc:sldChg>
      <pc:sldChg chg="modSp new mod">
        <pc:chgData name="Ivonne Aspilcueta" userId="24368440d0dbbdb8" providerId="LiveId" clId="{DD05074B-F313-4462-AADC-98614F868121}" dt="2024-06-03T02:38:13.507" v="3058" actId="14100"/>
        <pc:sldMkLst>
          <pc:docMk/>
          <pc:sldMk cId="2770364712" sldId="264"/>
        </pc:sldMkLst>
        <pc:spChg chg="mod">
          <ac:chgData name="Ivonne Aspilcueta" userId="24368440d0dbbdb8" providerId="LiveId" clId="{DD05074B-F313-4462-AADC-98614F868121}" dt="2024-06-03T02:38:05.355" v="3056" actId="1076"/>
          <ac:spMkLst>
            <pc:docMk/>
            <pc:sldMk cId="2770364712" sldId="264"/>
            <ac:spMk id="2" creationId="{2DCF9D40-861C-4E67-4E6D-BF2CB0182257}"/>
          </ac:spMkLst>
        </pc:spChg>
        <pc:spChg chg="mod">
          <ac:chgData name="Ivonne Aspilcueta" userId="24368440d0dbbdb8" providerId="LiveId" clId="{DD05074B-F313-4462-AADC-98614F868121}" dt="2024-06-03T02:38:13.507" v="3058" actId="14100"/>
          <ac:spMkLst>
            <pc:docMk/>
            <pc:sldMk cId="2770364712" sldId="264"/>
            <ac:spMk id="3" creationId="{348649E4-EA15-8B2A-2ED5-49200C1763DE}"/>
          </ac:spMkLst>
        </pc:spChg>
      </pc:sldChg>
      <pc:sldMasterChg chg="del delSldLayout">
        <pc:chgData name="Ivonne Aspilcueta" userId="24368440d0dbbdb8" providerId="LiveId" clId="{DD05074B-F313-4462-AADC-98614F868121}" dt="2024-06-03T00:42:00.124" v="2" actId="26606"/>
        <pc:sldMasterMkLst>
          <pc:docMk/>
          <pc:sldMasterMk cId="3086148270" sldId="2147483660"/>
        </pc:sldMasterMkLst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4108964232" sldId="2147483661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2580941979" sldId="2147483662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1013697622" sldId="2147483663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3268191204" sldId="2147483664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550009680" sldId="2147483665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1151214892" sldId="2147483666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2046595344" sldId="2147483667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2107236213" sldId="2147483668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500645960" sldId="2147483669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2465968274" sldId="2147483670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2712858579" sldId="2147483671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1655355746" sldId="2147483672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1881760069" sldId="2147483673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2953811491" sldId="2147483674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2826109096" sldId="2147483675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673636046" sldId="2147483676"/>
          </pc:sldLayoutMkLst>
        </pc:sldLayoutChg>
        <pc:sldLayoutChg chg="del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086148270" sldId="2147483660"/>
            <pc:sldLayoutMk cId="4196596197" sldId="2147483677"/>
          </pc:sldLayoutMkLst>
        </pc:sldLayoutChg>
      </pc:sldMasterChg>
      <pc:sldMasterChg chg="add addSldLayout">
        <pc:chgData name="Ivonne Aspilcueta" userId="24368440d0dbbdb8" providerId="LiveId" clId="{DD05074B-F313-4462-AADC-98614F868121}" dt="2024-06-03T00:42:00.124" v="2" actId="26606"/>
        <pc:sldMasterMkLst>
          <pc:docMk/>
          <pc:sldMasterMk cId="3633085927" sldId="2147483750"/>
        </pc:sldMasterMkLst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548257612" sldId="2147483739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2427034706" sldId="2147483740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3310058891" sldId="2147483741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3403954829" sldId="2147483742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2631099549" sldId="2147483743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767036467" sldId="2147483744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2314818589" sldId="2147483745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1483417908" sldId="2147483746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1624178208" sldId="2147483747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1283361127" sldId="2147483748"/>
          </pc:sldLayoutMkLst>
        </pc:sldLayoutChg>
        <pc:sldLayoutChg chg="add">
          <pc:chgData name="Ivonne Aspilcueta" userId="24368440d0dbbdb8" providerId="LiveId" clId="{DD05074B-F313-4462-AADC-98614F868121}" dt="2024-06-03T00:42:00.124" v="2" actId="26606"/>
          <pc:sldLayoutMkLst>
            <pc:docMk/>
            <pc:sldMasterMk cId="3633085927" sldId="2147483750"/>
            <pc:sldLayoutMk cId="2313729408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5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4FD95-77EE-8D22-373B-9C1B5CC0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4" r="3104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E11E6-3AD8-FE69-67E0-DA43D4FA2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en-US" sz="4400" dirty="0"/>
              <a:t>GAMECO</a:t>
            </a:r>
            <a:br>
              <a:rPr lang="en-US" sz="4400" dirty="0"/>
            </a:br>
            <a:r>
              <a:rPr lang="en-US" sz="4400" dirty="0"/>
              <a:t>Marketing Budget</a:t>
            </a:r>
            <a:br>
              <a:rPr lang="en-US" sz="4400" dirty="0"/>
            </a:br>
            <a:r>
              <a:rPr lang="en-US" sz="4400" dirty="0"/>
              <a:t>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B946A-FAF1-BDFB-00C1-B8BEB3F5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Ivonne Aspilcueta</a:t>
            </a:r>
          </a:p>
        </p:txBody>
      </p:sp>
    </p:spTree>
    <p:extLst>
      <p:ext uri="{BB962C8B-B14F-4D97-AF65-F5344CB8AC3E}">
        <p14:creationId xmlns:p14="http://schemas.microsoft.com/office/powerpoint/2010/main" val="254321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B4B2-137E-7D1B-431B-E4443BE7E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87172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D72BE-795B-73EE-5FAB-BF9E559E8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715768"/>
            <a:ext cx="10668000" cy="338023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Review and show if sales by Region have stayed the same over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Marketing Budget will be decided based on the sales of 2016 by Region.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Review and show which Genre by region can maximize return on investment.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Review and show budget suggestion for 2017.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FFA4-39D1-660C-6D28-B22A9F88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784" y="762001"/>
            <a:ext cx="7443216" cy="5334000"/>
          </a:xfrm>
        </p:spPr>
        <p:txBody>
          <a:bodyPr/>
          <a:lstStyle/>
          <a:p>
            <a:r>
              <a:rPr lang="en-US" dirty="0"/>
              <a:t>Sales By Region (2000-2016)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623CA-C23C-1287-A6FB-069295E7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796725"/>
            <a:ext cx="2804160" cy="38100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Sales By Region has decreased over the time for the last 5 years.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3C06A-425B-4A12-282F-CCC95327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56" y="1645757"/>
            <a:ext cx="8126672" cy="421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CF3B-D1D0-36F5-4411-6D46BFA8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0" y="762001"/>
            <a:ext cx="7498080" cy="5334000"/>
          </a:xfrm>
        </p:spPr>
        <p:txBody>
          <a:bodyPr/>
          <a:lstStyle/>
          <a:p>
            <a:pPr algn="ctr"/>
            <a:r>
              <a:rPr lang="en-US" dirty="0"/>
              <a:t>GAMECO Proportion Of Sales By Genre (2010-2016)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6FF36-15E9-C7A4-B12E-975F89C7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176121"/>
            <a:ext cx="2795016" cy="36668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the previous slide we discover that sales has been decrease. We can see here the North American has the top of the sales for games comparing to the other regions.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020A3-2AFF-F85E-BBD0-80337D3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83" y="2176121"/>
            <a:ext cx="7751948" cy="36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A92B-A450-14A3-0C68-70C92919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2954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 5 North American Sales By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6EA43-39EF-8654-2C82-AFDC4D00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171700"/>
            <a:ext cx="10668000" cy="761999"/>
          </a:xfrm>
        </p:spPr>
        <p:txBody>
          <a:bodyPr>
            <a:normAutofit/>
          </a:bodyPr>
          <a:lstStyle/>
          <a:p>
            <a:r>
              <a:rPr lang="en-US" sz="1800" dirty="0"/>
              <a:t>North American Sales are very stable on sales for 2 top categories: Shooter games and Fighting Games.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4F2ACC-3D76-C312-DB4C-944D46521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060" y="3048000"/>
            <a:ext cx="5097318" cy="304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74BA42-7113-2459-F185-58D238E8B2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8563" y="3059902"/>
            <a:ext cx="5151437" cy="30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1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A54B-705A-A403-45F4-8E5DABAE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0850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 5 Europe Sales By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AE3D-26AC-FE53-600D-8DCFD691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002537"/>
            <a:ext cx="10625169" cy="9814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Europe Sales has a tendency of increasing their sales when a Big event happens. We can see that Simulation games and racing games are the top 2 sales. In 2016 the 70% of sales was for racing games and that’s probably because major racing events happened in that year like the GT World Challenge Europe Endurance.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75CDEB-4DD6-D67B-990C-8C5E5527F3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1393" y="3048000"/>
            <a:ext cx="5065776" cy="304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550C30-A244-ABF4-71A3-00BCC05279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3081239"/>
            <a:ext cx="5151438" cy="29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6E7E-606D-096F-FC11-FA82DD4C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05765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 5 Japan Sales By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45EC-7F03-2685-B7B2-862C67A0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965961"/>
            <a:ext cx="10560933" cy="9540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Japan as Europe has the same tendency, if we observe the sales for 2016 comparing to the previous years (2014-2015) it has the most sales for video games, also in 2016 in Tokyo there was a major event The Tokyo Game Show 2016.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4F1A12-7A40-1ACF-CDF9-183BD88B2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3383" y="3048000"/>
            <a:ext cx="4728672" cy="304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B8694E-A37F-261C-909D-B6DD35EE3B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630" y="3048000"/>
            <a:ext cx="493730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35EC-8909-3D75-5271-A05103F2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6621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 5 Other Sales By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F49E-6ACD-0ED5-323E-D2F0FC72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990343"/>
            <a:ext cx="10507892" cy="9662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Other Regions we can observe an increase of sale in 2016 comparing with the previous years 2014 and 2015. As per 2016 the top one game was Miscellaneous games.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748C94-E38C-7883-2074-A313C417C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2227" y="3048000"/>
            <a:ext cx="4950983" cy="304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1E02C0-42D5-360D-E52B-A906E19B66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38671" y="3048000"/>
            <a:ext cx="483122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5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9D40-861C-4E67-4E6D-BF2CB018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760"/>
            <a:ext cx="10668000" cy="1024128"/>
          </a:xfrm>
        </p:spPr>
        <p:txBody>
          <a:bodyPr>
            <a:normAutofit/>
          </a:bodyPr>
          <a:lstStyle/>
          <a:p>
            <a:r>
              <a:rPr lang="en-US" sz="4400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649E4-EA15-8B2A-2ED5-49200C176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10668000" cy="4498848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conclusion we can say all game sales are declining for all regions in the past 3 years. However, North American is the number one on sales with the most sells which falls into two categories: Fighting Games and Shooter games, to bring higher sales numbers for this region, conduct a market research to find out why consumers stop buying games comparing to previous years.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Europe and Japan have the same behavior on regards to sales increases, they are determined by Big events = Consumers. Use Budget to increase advertising when Big events happens in 2017 for both regions, Make deals with events sponsors; if not, follow the top 5 genre to  conduct a market research to develop more games and platforms for those genre.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Consider to use part of the budget to increase the budget for Other regions. In 2016 the top genre was miscellaneous that means the consumers for that region enjoy a variety of games that does not necessary fall into specific genre, perhaps they go by the most popular game in that moment. A market research is highly suggested here. </a:t>
            </a:r>
          </a:p>
        </p:txBody>
      </p:sp>
    </p:spTree>
    <p:extLst>
      <p:ext uri="{BB962C8B-B14F-4D97-AF65-F5344CB8AC3E}">
        <p14:creationId xmlns:p14="http://schemas.microsoft.com/office/powerpoint/2010/main" val="277036471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124</TotalTime>
  <Words>507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GAMECO Marketing Budget 2017</vt:lpstr>
      <vt:lpstr>Objective</vt:lpstr>
      <vt:lpstr>PowerPoint Presentation</vt:lpstr>
      <vt:lpstr>PowerPoint Presentation</vt:lpstr>
      <vt:lpstr>Top 5 North American Sales By Genre</vt:lpstr>
      <vt:lpstr>Top 5 Europe Sales By Genre</vt:lpstr>
      <vt:lpstr>Top 5 Japan Sales By Genre</vt:lpstr>
      <vt:lpstr>Top 5 Other Sales By Genre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 Marketing Budget 2017</dc:title>
  <dc:creator>Ivonne Aspilcueta</dc:creator>
  <cp:lastModifiedBy>Ivonne Aspilcueta</cp:lastModifiedBy>
  <cp:revision>1</cp:revision>
  <dcterms:created xsi:type="dcterms:W3CDTF">2024-06-03T00:39:22Z</dcterms:created>
  <dcterms:modified xsi:type="dcterms:W3CDTF">2024-06-06T00:37:37Z</dcterms:modified>
</cp:coreProperties>
</file>