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257" r:id="rId3"/>
    <p:sldId id="307" r:id="rId4"/>
    <p:sldId id="305" r:id="rId5"/>
    <p:sldId id="306" r:id="rId6"/>
    <p:sldId id="261" r:id="rId7"/>
    <p:sldId id="264" r:id="rId8"/>
    <p:sldId id="286" r:id="rId9"/>
    <p:sldId id="268" r:id="rId10"/>
  </p:sldIdLst>
  <p:sldSz cx="9144000" cy="5143500" type="screen16x9"/>
  <p:notesSz cx="6858000" cy="9144000"/>
  <p:embeddedFontLst>
    <p:embeddedFont>
      <p:font typeface="Alegreya Sans SC" panose="020B060402020202020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Roboto Condensed" panose="02000000000000000000" pitchFamily="2" charset="0"/>
      <p:regular r:id="rId20"/>
      <p:bold r:id="rId21"/>
      <p:italic r:id="rId22"/>
      <p:boldItalic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052E0-7FDF-439F-9A00-9CA910DCE43C}" v="32" dt="2024-06-10T03:45:05.719"/>
  </p1510:revLst>
</p1510:revInfo>
</file>

<file path=ppt/tableStyles.xml><?xml version="1.0" encoding="utf-8"?>
<a:tblStyleLst xmlns:a="http://schemas.openxmlformats.org/drawingml/2006/main" def="{661C656E-DB1C-4157-B9F4-30724F21E5B9}">
  <a:tblStyle styleId="{661C656E-DB1C-4157-B9F4-30724F21E5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onne Aspilcueta" userId="24368440d0dbbdb8" providerId="LiveId" clId="{DBF052E0-7FDF-439F-9A00-9CA910DCE43C}"/>
    <pc:docChg chg="undo redo custSel addSld delSld modSld delMainMaster">
      <pc:chgData name="Ivonne Aspilcueta" userId="24368440d0dbbdb8" providerId="LiveId" clId="{DBF052E0-7FDF-439F-9A00-9CA910DCE43C}" dt="2024-06-10T03:45:12.917" v="5010" actId="47"/>
      <pc:docMkLst>
        <pc:docMk/>
      </pc:docMkLst>
      <pc:sldChg chg="modSp mod">
        <pc:chgData name="Ivonne Aspilcueta" userId="24368440d0dbbdb8" providerId="LiveId" clId="{DBF052E0-7FDF-439F-9A00-9CA910DCE43C}" dt="2024-06-09T23:55:26.414" v="436" actId="2711"/>
        <pc:sldMkLst>
          <pc:docMk/>
          <pc:sldMk cId="0" sldId="256"/>
        </pc:sldMkLst>
        <pc:spChg chg="mod">
          <ac:chgData name="Ivonne Aspilcueta" userId="24368440d0dbbdb8" providerId="LiveId" clId="{DBF052E0-7FDF-439F-9A00-9CA910DCE43C}" dt="2024-06-09T23:26:06.392" v="197" actId="207"/>
          <ac:spMkLst>
            <pc:docMk/>
            <pc:sldMk cId="0" sldId="256"/>
            <ac:spMk id="345" creationId="{00000000-0000-0000-0000-000000000000}"/>
          </ac:spMkLst>
        </pc:spChg>
        <pc:spChg chg="mod">
          <ac:chgData name="Ivonne Aspilcueta" userId="24368440d0dbbdb8" providerId="LiveId" clId="{DBF052E0-7FDF-439F-9A00-9CA910DCE43C}" dt="2024-06-09T23:55:26.414" v="436" actId="2711"/>
          <ac:spMkLst>
            <pc:docMk/>
            <pc:sldMk cId="0" sldId="256"/>
            <ac:spMk id="346" creationId="{00000000-0000-0000-0000-000000000000}"/>
          </ac:spMkLst>
        </pc:spChg>
      </pc:sldChg>
      <pc:sldChg chg="modSp mod">
        <pc:chgData name="Ivonne Aspilcueta" userId="24368440d0dbbdb8" providerId="LiveId" clId="{DBF052E0-7FDF-439F-9A00-9CA910DCE43C}" dt="2024-06-09T23:42:31.578" v="365" actId="20577"/>
        <pc:sldMkLst>
          <pc:docMk/>
          <pc:sldMk cId="0" sldId="257"/>
        </pc:sldMkLst>
        <pc:spChg chg="mod">
          <ac:chgData name="Ivonne Aspilcueta" userId="24368440d0dbbdb8" providerId="LiveId" clId="{DBF052E0-7FDF-439F-9A00-9CA910DCE43C}" dt="2024-06-09T23:31:36.758" v="225" actId="1076"/>
          <ac:spMkLst>
            <pc:docMk/>
            <pc:sldMk cId="0" sldId="257"/>
            <ac:spMk id="500" creationId="{00000000-0000-0000-0000-000000000000}"/>
          </ac:spMkLst>
        </pc:spChg>
        <pc:spChg chg="mod">
          <ac:chgData name="Ivonne Aspilcueta" userId="24368440d0dbbdb8" providerId="LiveId" clId="{DBF052E0-7FDF-439F-9A00-9CA910DCE43C}" dt="2024-06-09T23:42:31.578" v="365" actId="20577"/>
          <ac:spMkLst>
            <pc:docMk/>
            <pc:sldMk cId="0" sldId="257"/>
            <ac:spMk id="501" creationId="{00000000-0000-0000-0000-000000000000}"/>
          </ac:spMkLst>
        </pc:spChg>
      </pc:sldChg>
      <pc:sldChg chg="del modNotes">
        <pc:chgData name="Ivonne Aspilcueta" userId="24368440d0dbbdb8" providerId="LiveId" clId="{DBF052E0-7FDF-439F-9A00-9CA910DCE43C}" dt="2024-06-10T02:55:08.108" v="3731" actId="47"/>
        <pc:sldMkLst>
          <pc:docMk/>
          <pc:sldMk cId="0" sldId="258"/>
        </pc:sldMkLst>
      </pc:sldChg>
      <pc:sldChg chg="addSp delSp modSp del mod modNotes">
        <pc:chgData name="Ivonne Aspilcueta" userId="24368440d0dbbdb8" providerId="LiveId" clId="{DBF052E0-7FDF-439F-9A00-9CA910DCE43C}" dt="2024-06-10T02:55:10.333" v="3732" actId="47"/>
        <pc:sldMkLst>
          <pc:docMk/>
          <pc:sldMk cId="0" sldId="259"/>
        </pc:sldMkLst>
        <pc:picChg chg="add del mod">
          <ac:chgData name="Ivonne Aspilcueta" userId="24368440d0dbbdb8" providerId="LiveId" clId="{DBF052E0-7FDF-439F-9A00-9CA910DCE43C}" dt="2024-06-10T02:48:57.787" v="3692" actId="14100"/>
          <ac:picMkLst>
            <pc:docMk/>
            <pc:sldMk cId="0" sldId="259"/>
            <ac:picMk id="566" creationId="{00000000-0000-0000-0000-000000000000}"/>
          </ac:picMkLst>
        </pc:picChg>
        <pc:picChg chg="add del mod">
          <ac:chgData name="Ivonne Aspilcueta" userId="24368440d0dbbdb8" providerId="LiveId" clId="{DBF052E0-7FDF-439F-9A00-9CA910DCE43C}" dt="2024-06-10T02:48:58.462" v="3693" actId="21"/>
          <ac:picMkLst>
            <pc:docMk/>
            <pc:sldMk cId="0" sldId="259"/>
            <ac:picMk id="567" creationId="{00000000-0000-0000-0000-000000000000}"/>
          </ac:picMkLst>
        </pc:picChg>
      </pc:sldChg>
      <pc:sldChg chg="del modNotes">
        <pc:chgData name="Ivonne Aspilcueta" userId="24368440d0dbbdb8" providerId="LiveId" clId="{DBF052E0-7FDF-439F-9A00-9CA910DCE43C}" dt="2024-06-10T02:55:11.867" v="3733" actId="47"/>
        <pc:sldMkLst>
          <pc:docMk/>
          <pc:sldMk cId="0" sldId="260"/>
        </pc:sldMkLst>
      </pc:sldChg>
      <pc:sldChg chg="del">
        <pc:chgData name="Ivonne Aspilcueta" userId="24368440d0dbbdb8" providerId="LiveId" clId="{DBF052E0-7FDF-439F-9A00-9CA910DCE43C}" dt="2024-06-10T02:42:18.053" v="3583" actId="2696"/>
        <pc:sldMkLst>
          <pc:docMk/>
          <pc:sldMk cId="849415427" sldId="261"/>
        </pc:sldMkLst>
      </pc:sldChg>
      <pc:sldChg chg="modSp mod">
        <pc:chgData name="Ivonne Aspilcueta" userId="24368440d0dbbdb8" providerId="LiveId" clId="{DBF052E0-7FDF-439F-9A00-9CA910DCE43C}" dt="2024-06-10T03:31:03.343" v="4651" actId="20577"/>
        <pc:sldMkLst>
          <pc:docMk/>
          <pc:sldMk cId="849415427" sldId="261"/>
        </pc:sldMkLst>
        <pc:spChg chg="mod">
          <ac:chgData name="Ivonne Aspilcueta" userId="24368440d0dbbdb8" providerId="LiveId" clId="{DBF052E0-7FDF-439F-9A00-9CA910DCE43C}" dt="2024-06-10T02:45:53.212" v="3656" actId="255"/>
          <ac:spMkLst>
            <pc:docMk/>
            <pc:sldMk cId="849415427" sldId="261"/>
            <ac:spMk id="666" creationId="{00000000-0000-0000-0000-000000000000}"/>
          </ac:spMkLst>
        </pc:spChg>
        <pc:spChg chg="mod">
          <ac:chgData name="Ivonne Aspilcueta" userId="24368440d0dbbdb8" providerId="LiveId" clId="{DBF052E0-7FDF-439F-9A00-9CA910DCE43C}" dt="2024-06-10T02:45:46.583" v="3655" actId="14100"/>
          <ac:spMkLst>
            <pc:docMk/>
            <pc:sldMk cId="849415427" sldId="261"/>
            <ac:spMk id="667" creationId="{00000000-0000-0000-0000-000000000000}"/>
          </ac:spMkLst>
        </pc:spChg>
        <pc:spChg chg="mod">
          <ac:chgData name="Ivonne Aspilcueta" userId="24368440d0dbbdb8" providerId="LiveId" clId="{DBF052E0-7FDF-439F-9A00-9CA910DCE43C}" dt="2024-06-10T03:30:10.276" v="4609" actId="20577"/>
          <ac:spMkLst>
            <pc:docMk/>
            <pc:sldMk cId="849415427" sldId="261"/>
            <ac:spMk id="668" creationId="{00000000-0000-0000-0000-000000000000}"/>
          </ac:spMkLst>
        </pc:spChg>
        <pc:spChg chg="mod">
          <ac:chgData name="Ivonne Aspilcueta" userId="24368440d0dbbdb8" providerId="LiveId" clId="{DBF052E0-7FDF-439F-9A00-9CA910DCE43C}" dt="2024-06-10T02:46:20.710" v="3676" actId="14100"/>
          <ac:spMkLst>
            <pc:docMk/>
            <pc:sldMk cId="849415427" sldId="261"/>
            <ac:spMk id="669" creationId="{00000000-0000-0000-0000-000000000000}"/>
          </ac:spMkLst>
        </pc:spChg>
        <pc:spChg chg="mod">
          <ac:chgData name="Ivonne Aspilcueta" userId="24368440d0dbbdb8" providerId="LiveId" clId="{DBF052E0-7FDF-439F-9A00-9CA910DCE43C}" dt="2024-06-10T03:31:03.343" v="4651" actId="20577"/>
          <ac:spMkLst>
            <pc:docMk/>
            <pc:sldMk cId="849415427" sldId="261"/>
            <ac:spMk id="670" creationId="{00000000-0000-0000-0000-000000000000}"/>
          </ac:spMkLst>
        </pc:spChg>
        <pc:spChg chg="mod">
          <ac:chgData name="Ivonne Aspilcueta" userId="24368440d0dbbdb8" providerId="LiveId" clId="{DBF052E0-7FDF-439F-9A00-9CA910DCE43C}" dt="2024-06-10T02:49:03.161" v="3695" actId="207"/>
          <ac:spMkLst>
            <pc:docMk/>
            <pc:sldMk cId="849415427" sldId="261"/>
            <ac:spMk id="671" creationId="{00000000-0000-0000-0000-000000000000}"/>
          </ac:spMkLst>
        </pc:spChg>
        <pc:spChg chg="mod">
          <ac:chgData name="Ivonne Aspilcueta" userId="24368440d0dbbdb8" providerId="LiveId" clId="{DBF052E0-7FDF-439F-9A00-9CA910DCE43C}" dt="2024-06-10T03:28:45.514" v="4514" actId="20577"/>
          <ac:spMkLst>
            <pc:docMk/>
            <pc:sldMk cId="849415427" sldId="261"/>
            <ac:spMk id="672" creationId="{00000000-0000-0000-0000-000000000000}"/>
          </ac:spMkLst>
        </pc:spChg>
        <pc:grpChg chg="mod">
          <ac:chgData name="Ivonne Aspilcueta" userId="24368440d0dbbdb8" providerId="LiveId" clId="{DBF052E0-7FDF-439F-9A00-9CA910DCE43C}" dt="2024-06-10T02:43:03.406" v="3603" actId="14100"/>
          <ac:grpSpMkLst>
            <pc:docMk/>
            <pc:sldMk cId="849415427" sldId="261"/>
            <ac:grpSpMk id="660" creationId="{00000000-0000-0000-0000-000000000000}"/>
          </ac:grpSpMkLst>
        </pc:grpChg>
        <pc:grpChg chg="mod">
          <ac:chgData name="Ivonne Aspilcueta" userId="24368440d0dbbdb8" providerId="LiveId" clId="{DBF052E0-7FDF-439F-9A00-9CA910DCE43C}" dt="2024-06-10T02:43:03.987" v="3604" actId="14100"/>
          <ac:grpSpMkLst>
            <pc:docMk/>
            <pc:sldMk cId="849415427" sldId="261"/>
            <ac:grpSpMk id="663" creationId="{00000000-0000-0000-0000-000000000000}"/>
          </ac:grpSpMkLst>
        </pc:grpChg>
        <pc:grpChg chg="mod">
          <ac:chgData name="Ivonne Aspilcueta" userId="24368440d0dbbdb8" providerId="LiveId" clId="{DBF052E0-7FDF-439F-9A00-9CA910DCE43C}" dt="2024-06-10T02:43:02.683" v="3602" actId="14100"/>
          <ac:grpSpMkLst>
            <pc:docMk/>
            <pc:sldMk cId="849415427" sldId="261"/>
            <ac:grpSpMk id="677" creationId="{00000000-0000-0000-0000-000000000000}"/>
          </ac:grpSpMkLst>
        </pc:grpChg>
      </pc:sldChg>
      <pc:sldChg chg="del modNotes">
        <pc:chgData name="Ivonne Aspilcueta" userId="24368440d0dbbdb8" providerId="LiveId" clId="{DBF052E0-7FDF-439F-9A00-9CA910DCE43C}" dt="2024-06-10T02:55:13.513" v="3734" actId="47"/>
        <pc:sldMkLst>
          <pc:docMk/>
          <pc:sldMk cId="0" sldId="262"/>
        </pc:sldMkLst>
      </pc:sldChg>
      <pc:sldChg chg="del modNotes">
        <pc:chgData name="Ivonne Aspilcueta" userId="24368440d0dbbdb8" providerId="LiveId" clId="{DBF052E0-7FDF-439F-9A00-9CA910DCE43C}" dt="2024-06-10T02:55:16.788" v="3735" actId="47"/>
        <pc:sldMkLst>
          <pc:docMk/>
          <pc:sldMk cId="0" sldId="263"/>
        </pc:sldMkLst>
      </pc:sldChg>
      <pc:sldChg chg="modSp del mod modNotes">
        <pc:chgData name="Ivonne Aspilcueta" userId="24368440d0dbbdb8" providerId="LiveId" clId="{DBF052E0-7FDF-439F-9A00-9CA910DCE43C}" dt="2024-06-10T02:50:37.144" v="3712" actId="2696"/>
        <pc:sldMkLst>
          <pc:docMk/>
          <pc:sldMk cId="1083452945" sldId="264"/>
        </pc:sldMkLst>
        <pc:spChg chg="mod">
          <ac:chgData name="Ivonne Aspilcueta" userId="24368440d0dbbdb8" providerId="LiveId" clId="{DBF052E0-7FDF-439F-9A00-9CA910DCE43C}" dt="2024-06-10T02:50:24.628" v="3711" actId="14100"/>
          <ac:spMkLst>
            <pc:docMk/>
            <pc:sldMk cId="1083452945" sldId="264"/>
            <ac:spMk id="858" creationId="{00000000-0000-0000-0000-000000000000}"/>
          </ac:spMkLst>
        </pc:spChg>
        <pc:spChg chg="mod">
          <ac:chgData name="Ivonne Aspilcueta" userId="24368440d0dbbdb8" providerId="LiveId" clId="{DBF052E0-7FDF-439F-9A00-9CA910DCE43C}" dt="2024-06-10T02:50:06.522" v="3709" actId="1076"/>
          <ac:spMkLst>
            <pc:docMk/>
            <pc:sldMk cId="1083452945" sldId="264"/>
            <ac:spMk id="859" creationId="{00000000-0000-0000-0000-000000000000}"/>
          </ac:spMkLst>
        </pc:spChg>
      </pc:sldChg>
      <pc:sldChg chg="modSp mod">
        <pc:chgData name="Ivonne Aspilcueta" userId="24368440d0dbbdb8" providerId="LiveId" clId="{DBF052E0-7FDF-439F-9A00-9CA910DCE43C}" dt="2024-06-10T03:36:37.440" v="4690" actId="20577"/>
        <pc:sldMkLst>
          <pc:docMk/>
          <pc:sldMk cId="1083452945" sldId="264"/>
        </pc:sldMkLst>
        <pc:spChg chg="mod">
          <ac:chgData name="Ivonne Aspilcueta" userId="24368440d0dbbdb8" providerId="LiveId" clId="{DBF052E0-7FDF-439F-9A00-9CA910DCE43C}" dt="2024-06-10T03:36:37.440" v="4690" actId="20577"/>
          <ac:spMkLst>
            <pc:docMk/>
            <pc:sldMk cId="1083452945" sldId="264"/>
            <ac:spMk id="858" creationId="{00000000-0000-0000-0000-000000000000}"/>
          </ac:spMkLst>
        </pc:spChg>
        <pc:spChg chg="mod">
          <ac:chgData name="Ivonne Aspilcueta" userId="24368440d0dbbdb8" providerId="LiveId" clId="{DBF052E0-7FDF-439F-9A00-9CA910DCE43C}" dt="2024-06-10T02:59:14.127" v="3817" actId="255"/>
          <ac:spMkLst>
            <pc:docMk/>
            <pc:sldMk cId="1083452945" sldId="264"/>
            <ac:spMk id="859" creationId="{00000000-0000-0000-0000-000000000000}"/>
          </ac:spMkLst>
        </pc:spChg>
      </pc:sldChg>
      <pc:sldChg chg="del modNotes">
        <pc:chgData name="Ivonne Aspilcueta" userId="24368440d0dbbdb8" providerId="LiveId" clId="{DBF052E0-7FDF-439F-9A00-9CA910DCE43C}" dt="2024-06-10T02:55:18.514" v="3736" actId="47"/>
        <pc:sldMkLst>
          <pc:docMk/>
          <pc:sldMk cId="0" sldId="265"/>
        </pc:sldMkLst>
      </pc:sldChg>
      <pc:sldChg chg="del modNotes">
        <pc:chgData name="Ivonne Aspilcueta" userId="24368440d0dbbdb8" providerId="LiveId" clId="{DBF052E0-7FDF-439F-9A00-9CA910DCE43C}" dt="2024-06-10T02:55:19.691" v="3737" actId="47"/>
        <pc:sldMkLst>
          <pc:docMk/>
          <pc:sldMk cId="0" sldId="266"/>
        </pc:sldMkLst>
      </pc:sldChg>
      <pc:sldChg chg="addSp delSp modSp del mod modNotes">
        <pc:chgData name="Ivonne Aspilcueta" userId="24368440d0dbbdb8" providerId="LiveId" clId="{DBF052E0-7FDF-439F-9A00-9CA910DCE43C}" dt="2024-06-10T02:56:17.151" v="3761" actId="47"/>
        <pc:sldMkLst>
          <pc:docMk/>
          <pc:sldMk cId="0" sldId="267"/>
        </pc:sldMkLst>
        <pc:spChg chg="add del mod">
          <ac:chgData name="Ivonne Aspilcueta" userId="24368440d0dbbdb8" providerId="LiveId" clId="{DBF052E0-7FDF-439F-9A00-9CA910DCE43C}" dt="2024-06-10T02:55:53.449" v="3752" actId="21"/>
          <ac:spMkLst>
            <pc:docMk/>
            <pc:sldMk cId="0" sldId="267"/>
            <ac:spMk id="3" creationId="{EC1657E6-75B0-6BD7-9C72-7CE3CC98A929}"/>
          </ac:spMkLst>
        </pc:spChg>
        <pc:spChg chg="mod">
          <ac:chgData name="Ivonne Aspilcueta" userId="24368440d0dbbdb8" providerId="LiveId" clId="{DBF052E0-7FDF-439F-9A00-9CA910DCE43C}" dt="2024-06-10T02:55:43.803" v="3749" actId="20577"/>
          <ac:spMkLst>
            <pc:docMk/>
            <pc:sldMk cId="0" sldId="267"/>
            <ac:spMk id="949" creationId="{00000000-0000-0000-0000-000000000000}"/>
          </ac:spMkLst>
        </pc:spChg>
        <pc:spChg chg="del mod">
          <ac:chgData name="Ivonne Aspilcueta" userId="24368440d0dbbdb8" providerId="LiveId" clId="{DBF052E0-7FDF-439F-9A00-9CA910DCE43C}" dt="2024-06-10T02:55:37.661" v="3739" actId="21"/>
          <ac:spMkLst>
            <pc:docMk/>
            <pc:sldMk cId="0" sldId="267"/>
            <ac:spMk id="950" creationId="{00000000-0000-0000-0000-000000000000}"/>
          </ac:spMkLst>
        </pc:spChg>
        <pc:spChg chg="del">
          <ac:chgData name="Ivonne Aspilcueta" userId="24368440d0dbbdb8" providerId="LiveId" clId="{DBF052E0-7FDF-439F-9A00-9CA910DCE43C}" dt="2024-06-10T02:55:48.771" v="3750" actId="21"/>
          <ac:spMkLst>
            <pc:docMk/>
            <pc:sldMk cId="0" sldId="267"/>
            <ac:spMk id="951" creationId="{00000000-0000-0000-0000-000000000000}"/>
          </ac:spMkLst>
        </pc:spChg>
      </pc:sldChg>
      <pc:sldChg chg="modSp mod modNotes">
        <pc:chgData name="Ivonne Aspilcueta" userId="24368440d0dbbdb8" providerId="LiveId" clId="{DBF052E0-7FDF-439F-9A00-9CA910DCE43C}" dt="2024-06-10T02:56:56.751" v="3783" actId="20577"/>
        <pc:sldMkLst>
          <pc:docMk/>
          <pc:sldMk cId="0" sldId="268"/>
        </pc:sldMkLst>
        <pc:spChg chg="mod">
          <ac:chgData name="Ivonne Aspilcueta" userId="24368440d0dbbdb8" providerId="LiveId" clId="{DBF052E0-7FDF-439F-9A00-9CA910DCE43C}" dt="2024-06-10T02:56:56.751" v="3783" actId="20577"/>
          <ac:spMkLst>
            <pc:docMk/>
            <pc:sldMk cId="0" sldId="268"/>
            <ac:spMk id="967" creationId="{00000000-0000-0000-0000-000000000000}"/>
          </ac:spMkLst>
        </pc:spChg>
      </pc:sldChg>
      <pc:sldChg chg="del modNotes">
        <pc:chgData name="Ivonne Aspilcueta" userId="24368440d0dbbdb8" providerId="LiveId" clId="{DBF052E0-7FDF-439F-9A00-9CA910DCE43C}" dt="2024-06-10T02:57:04.890" v="3784" actId="47"/>
        <pc:sldMkLst>
          <pc:docMk/>
          <pc:sldMk cId="0" sldId="269"/>
        </pc:sldMkLst>
      </pc:sldChg>
      <pc:sldChg chg="del modNotes">
        <pc:chgData name="Ivonne Aspilcueta" userId="24368440d0dbbdb8" providerId="LiveId" clId="{DBF052E0-7FDF-439F-9A00-9CA910DCE43C}" dt="2024-06-10T02:57:06.513" v="3785" actId="47"/>
        <pc:sldMkLst>
          <pc:docMk/>
          <pc:sldMk cId="0" sldId="270"/>
        </pc:sldMkLst>
      </pc:sldChg>
      <pc:sldChg chg="del modNotes">
        <pc:chgData name="Ivonne Aspilcueta" userId="24368440d0dbbdb8" providerId="LiveId" clId="{DBF052E0-7FDF-439F-9A00-9CA910DCE43C}" dt="2024-06-10T02:57:07.925" v="3786" actId="47"/>
        <pc:sldMkLst>
          <pc:docMk/>
          <pc:sldMk cId="0" sldId="271"/>
        </pc:sldMkLst>
      </pc:sldChg>
      <pc:sldChg chg="del modNotes">
        <pc:chgData name="Ivonne Aspilcueta" userId="24368440d0dbbdb8" providerId="LiveId" clId="{DBF052E0-7FDF-439F-9A00-9CA910DCE43C}" dt="2024-06-10T02:57:10.107" v="3787" actId="47"/>
        <pc:sldMkLst>
          <pc:docMk/>
          <pc:sldMk cId="0" sldId="272"/>
        </pc:sldMkLst>
      </pc:sldChg>
      <pc:sldChg chg="del modNotes">
        <pc:chgData name="Ivonne Aspilcueta" userId="24368440d0dbbdb8" providerId="LiveId" clId="{DBF052E0-7FDF-439F-9A00-9CA910DCE43C}" dt="2024-06-10T02:57:11.251" v="3788" actId="47"/>
        <pc:sldMkLst>
          <pc:docMk/>
          <pc:sldMk cId="0" sldId="273"/>
        </pc:sldMkLst>
      </pc:sldChg>
      <pc:sldChg chg="del modNotes">
        <pc:chgData name="Ivonne Aspilcueta" userId="24368440d0dbbdb8" providerId="LiveId" clId="{DBF052E0-7FDF-439F-9A00-9CA910DCE43C}" dt="2024-06-10T02:57:11.879" v="3789" actId="47"/>
        <pc:sldMkLst>
          <pc:docMk/>
          <pc:sldMk cId="0" sldId="274"/>
        </pc:sldMkLst>
      </pc:sldChg>
      <pc:sldChg chg="del">
        <pc:chgData name="Ivonne Aspilcueta" userId="24368440d0dbbdb8" providerId="LiveId" clId="{DBF052E0-7FDF-439F-9A00-9CA910DCE43C}" dt="2024-06-10T02:57:12.444" v="3790" actId="47"/>
        <pc:sldMkLst>
          <pc:docMk/>
          <pc:sldMk cId="0" sldId="275"/>
        </pc:sldMkLst>
      </pc:sldChg>
      <pc:sldChg chg="del modNotes">
        <pc:chgData name="Ivonne Aspilcueta" userId="24368440d0dbbdb8" providerId="LiveId" clId="{DBF052E0-7FDF-439F-9A00-9CA910DCE43C}" dt="2024-06-10T02:57:13.432" v="3791" actId="47"/>
        <pc:sldMkLst>
          <pc:docMk/>
          <pc:sldMk cId="0" sldId="276"/>
        </pc:sldMkLst>
      </pc:sldChg>
      <pc:sldChg chg="del">
        <pc:chgData name="Ivonne Aspilcueta" userId="24368440d0dbbdb8" providerId="LiveId" clId="{DBF052E0-7FDF-439F-9A00-9CA910DCE43C}" dt="2024-06-10T02:57:14.655" v="3792" actId="47"/>
        <pc:sldMkLst>
          <pc:docMk/>
          <pc:sldMk cId="0" sldId="277"/>
        </pc:sldMkLst>
      </pc:sldChg>
      <pc:sldChg chg="del modNotes">
        <pc:chgData name="Ivonne Aspilcueta" userId="24368440d0dbbdb8" providerId="LiveId" clId="{DBF052E0-7FDF-439F-9A00-9CA910DCE43C}" dt="2024-06-10T02:57:15.879" v="3793" actId="47"/>
        <pc:sldMkLst>
          <pc:docMk/>
          <pc:sldMk cId="0" sldId="278"/>
        </pc:sldMkLst>
      </pc:sldChg>
      <pc:sldChg chg="del modNotes">
        <pc:chgData name="Ivonne Aspilcueta" userId="24368440d0dbbdb8" providerId="LiveId" clId="{DBF052E0-7FDF-439F-9A00-9CA910DCE43C}" dt="2024-06-10T02:57:18.548" v="3794" actId="47"/>
        <pc:sldMkLst>
          <pc:docMk/>
          <pc:sldMk cId="0" sldId="279"/>
        </pc:sldMkLst>
      </pc:sldChg>
      <pc:sldChg chg="del modNotes">
        <pc:chgData name="Ivonne Aspilcueta" userId="24368440d0dbbdb8" providerId="LiveId" clId="{DBF052E0-7FDF-439F-9A00-9CA910DCE43C}" dt="2024-06-10T02:57:19.379" v="3795" actId="47"/>
        <pc:sldMkLst>
          <pc:docMk/>
          <pc:sldMk cId="0" sldId="280"/>
        </pc:sldMkLst>
      </pc:sldChg>
      <pc:sldChg chg="del modNotes">
        <pc:chgData name="Ivonne Aspilcueta" userId="24368440d0dbbdb8" providerId="LiveId" clId="{DBF052E0-7FDF-439F-9A00-9CA910DCE43C}" dt="2024-06-10T02:57:20.179" v="3796" actId="47"/>
        <pc:sldMkLst>
          <pc:docMk/>
          <pc:sldMk cId="0" sldId="281"/>
        </pc:sldMkLst>
      </pc:sldChg>
      <pc:sldChg chg="del modNotes">
        <pc:chgData name="Ivonne Aspilcueta" userId="24368440d0dbbdb8" providerId="LiveId" clId="{DBF052E0-7FDF-439F-9A00-9CA910DCE43C}" dt="2024-06-10T02:53:44.198" v="3728" actId="2696"/>
        <pc:sldMkLst>
          <pc:docMk/>
          <pc:sldMk cId="0" sldId="282"/>
        </pc:sldMkLst>
      </pc:sldChg>
      <pc:sldChg chg="delSp del mod">
        <pc:chgData name="Ivonne Aspilcueta" userId="24368440d0dbbdb8" providerId="LiveId" clId="{DBF052E0-7FDF-439F-9A00-9CA910DCE43C}" dt="2024-06-10T02:54:28.386" v="3730" actId="47"/>
        <pc:sldMkLst>
          <pc:docMk/>
          <pc:sldMk cId="3366192320" sldId="282"/>
        </pc:sldMkLst>
        <pc:spChg chg="del">
          <ac:chgData name="Ivonne Aspilcueta" userId="24368440d0dbbdb8" providerId="LiveId" clId="{DBF052E0-7FDF-439F-9A00-9CA910DCE43C}" dt="2024-06-10T02:53:59.352" v="3729" actId="21"/>
          <ac:spMkLst>
            <pc:docMk/>
            <pc:sldMk cId="3366192320" sldId="282"/>
            <ac:spMk id="6021" creationId="{00000000-0000-0000-0000-000000000000}"/>
          </ac:spMkLst>
        </pc:spChg>
      </pc:sldChg>
      <pc:sldChg chg="del modNotes">
        <pc:chgData name="Ivonne Aspilcueta" userId="24368440d0dbbdb8" providerId="LiveId" clId="{DBF052E0-7FDF-439F-9A00-9CA910DCE43C}" dt="2024-06-10T02:57:21.026" v="3797" actId="47"/>
        <pc:sldMkLst>
          <pc:docMk/>
          <pc:sldMk cId="0" sldId="283"/>
        </pc:sldMkLst>
      </pc:sldChg>
      <pc:sldChg chg="del modNotes">
        <pc:chgData name="Ivonne Aspilcueta" userId="24368440d0dbbdb8" providerId="LiveId" clId="{DBF052E0-7FDF-439F-9A00-9CA910DCE43C}" dt="2024-06-10T02:57:21.733" v="3798" actId="47"/>
        <pc:sldMkLst>
          <pc:docMk/>
          <pc:sldMk cId="0" sldId="284"/>
        </pc:sldMkLst>
      </pc:sldChg>
      <pc:sldChg chg="addSp modSp mod">
        <pc:chgData name="Ivonne Aspilcueta" userId="24368440d0dbbdb8" providerId="LiveId" clId="{DBF052E0-7FDF-439F-9A00-9CA910DCE43C}" dt="2024-06-09T23:56:13.754" v="439" actId="255"/>
        <pc:sldMkLst>
          <pc:docMk/>
          <pc:sldMk cId="2144978425" sldId="285"/>
        </pc:sldMkLst>
        <pc:spChg chg="add mod">
          <ac:chgData name="Ivonne Aspilcueta" userId="24368440d0dbbdb8" providerId="LiveId" clId="{DBF052E0-7FDF-439F-9A00-9CA910DCE43C}" dt="2024-06-09T23:56:13.754" v="439" actId="255"/>
          <ac:spMkLst>
            <pc:docMk/>
            <pc:sldMk cId="2144978425" sldId="285"/>
            <ac:spMk id="3" creationId="{74C9DFB6-164E-AF56-8912-336624205AD9}"/>
          </ac:spMkLst>
        </pc:spChg>
        <pc:spChg chg="mod">
          <ac:chgData name="Ivonne Aspilcueta" userId="24368440d0dbbdb8" providerId="LiveId" clId="{DBF052E0-7FDF-439F-9A00-9CA910DCE43C}" dt="2024-06-09T23:53:37.115" v="428" actId="14100"/>
          <ac:spMkLst>
            <pc:docMk/>
            <pc:sldMk cId="2144978425" sldId="285"/>
            <ac:spMk id="6974" creationId="{00000000-0000-0000-0000-000000000000}"/>
          </ac:spMkLst>
        </pc:spChg>
        <pc:grpChg chg="mod">
          <ac:chgData name="Ivonne Aspilcueta" userId="24368440d0dbbdb8" providerId="LiveId" clId="{DBF052E0-7FDF-439F-9A00-9CA910DCE43C}" dt="2024-06-09T23:54:09.596" v="432" actId="1076"/>
          <ac:grpSpMkLst>
            <pc:docMk/>
            <pc:sldMk cId="2144978425" sldId="285"/>
            <ac:grpSpMk id="6941" creationId="{00000000-0000-0000-0000-000000000000}"/>
          </ac:grpSpMkLst>
        </pc:grpChg>
        <pc:grpChg chg="mod">
          <ac:chgData name="Ivonne Aspilcueta" userId="24368440d0dbbdb8" providerId="LiveId" clId="{DBF052E0-7FDF-439F-9A00-9CA910DCE43C}" dt="2024-06-09T23:53:47.389" v="429" actId="1076"/>
          <ac:grpSpMkLst>
            <pc:docMk/>
            <pc:sldMk cId="2144978425" sldId="285"/>
            <ac:grpSpMk id="6975" creationId="{00000000-0000-0000-0000-000000000000}"/>
          </ac:grpSpMkLst>
        </pc:grpChg>
        <pc:grpChg chg="mod">
          <ac:chgData name="Ivonne Aspilcueta" userId="24368440d0dbbdb8" providerId="LiveId" clId="{DBF052E0-7FDF-439F-9A00-9CA910DCE43C}" dt="2024-06-09T23:54:20.779" v="435" actId="1076"/>
          <ac:grpSpMkLst>
            <pc:docMk/>
            <pc:sldMk cId="2144978425" sldId="285"/>
            <ac:grpSpMk id="7038" creationId="{00000000-0000-0000-0000-000000000000}"/>
          </ac:grpSpMkLst>
        </pc:grpChg>
      </pc:sldChg>
      <pc:sldChg chg="modSp del mod">
        <pc:chgData name="Ivonne Aspilcueta" userId="24368440d0dbbdb8" providerId="LiveId" clId="{DBF052E0-7FDF-439F-9A00-9CA910DCE43C}" dt="2024-06-10T03:45:12.917" v="5010" actId="47"/>
        <pc:sldMkLst>
          <pc:docMk/>
          <pc:sldMk cId="2144978425" sldId="285"/>
        </pc:sldMkLst>
        <pc:grpChg chg="mod">
          <ac:chgData name="Ivonne Aspilcueta" userId="24368440d0dbbdb8" providerId="LiveId" clId="{DBF052E0-7FDF-439F-9A00-9CA910DCE43C}" dt="2024-06-09T23:47:09.842" v="370" actId="1076"/>
          <ac:grpSpMkLst>
            <pc:docMk/>
            <pc:sldMk cId="2144978425" sldId="285"/>
            <ac:grpSpMk id="6941" creationId="{00000000-0000-0000-0000-000000000000}"/>
          </ac:grpSpMkLst>
        </pc:grpChg>
        <pc:grpChg chg="mod">
          <ac:chgData name="Ivonne Aspilcueta" userId="24368440d0dbbdb8" providerId="LiveId" clId="{DBF052E0-7FDF-439F-9A00-9CA910DCE43C}" dt="2024-06-09T23:46:40.167" v="366" actId="14100"/>
          <ac:grpSpMkLst>
            <pc:docMk/>
            <pc:sldMk cId="2144978425" sldId="285"/>
            <ac:grpSpMk id="6975" creationId="{00000000-0000-0000-0000-000000000000}"/>
          </ac:grpSpMkLst>
        </pc:grpChg>
        <pc:grpChg chg="mod">
          <ac:chgData name="Ivonne Aspilcueta" userId="24368440d0dbbdb8" providerId="LiveId" clId="{DBF052E0-7FDF-439F-9A00-9CA910DCE43C}" dt="2024-06-09T23:47:03.327" v="369" actId="1076"/>
          <ac:grpSpMkLst>
            <pc:docMk/>
            <pc:sldMk cId="2144978425" sldId="285"/>
            <ac:grpSpMk id="7038" creationId="{00000000-0000-0000-0000-000000000000}"/>
          </ac:grpSpMkLst>
        </pc:grpChg>
      </pc:sldChg>
      <pc:sldChg chg="addSp delSp modSp mod">
        <pc:chgData name="Ivonne Aspilcueta" userId="24368440d0dbbdb8" providerId="LiveId" clId="{DBF052E0-7FDF-439F-9A00-9CA910DCE43C}" dt="2024-06-10T03:43:10.070" v="5009" actId="20577"/>
        <pc:sldMkLst>
          <pc:docMk/>
          <pc:sldMk cId="97992656" sldId="286"/>
        </pc:sldMkLst>
        <pc:spChg chg="add del mod">
          <ac:chgData name="Ivonne Aspilcueta" userId="24368440d0dbbdb8" providerId="LiveId" clId="{DBF052E0-7FDF-439F-9A00-9CA910DCE43C}" dt="2024-06-10T03:32:50.359" v="4653" actId="21"/>
          <ac:spMkLst>
            <pc:docMk/>
            <pc:sldMk cId="97992656" sldId="286"/>
            <ac:spMk id="3" creationId="{2B299733-2CA3-6CC9-C410-34563153C87D}"/>
          </ac:spMkLst>
        </pc:spChg>
        <pc:spChg chg="mod">
          <ac:chgData name="Ivonne Aspilcueta" userId="24368440d0dbbdb8" providerId="LiveId" clId="{DBF052E0-7FDF-439F-9A00-9CA910DCE43C}" dt="2024-06-10T03:43:10.070" v="5009" actId="20577"/>
          <ac:spMkLst>
            <pc:docMk/>
            <pc:sldMk cId="97992656" sldId="286"/>
            <ac:spMk id="7118" creationId="{00000000-0000-0000-0000-000000000000}"/>
          </ac:spMkLst>
        </pc:spChg>
        <pc:spChg chg="del">
          <ac:chgData name="Ivonne Aspilcueta" userId="24368440d0dbbdb8" providerId="LiveId" clId="{DBF052E0-7FDF-439F-9A00-9CA910DCE43C}" dt="2024-06-10T03:32:46.965" v="4652" actId="21"/>
          <ac:spMkLst>
            <pc:docMk/>
            <pc:sldMk cId="97992656" sldId="286"/>
            <ac:spMk id="7119" creationId="{00000000-0000-0000-0000-000000000000}"/>
          </ac:spMkLst>
        </pc:spChg>
      </pc:sldChg>
      <pc:sldChg chg="modSp del mod modNotes">
        <pc:chgData name="Ivonne Aspilcueta" userId="24368440d0dbbdb8" providerId="LiveId" clId="{DBF052E0-7FDF-439F-9A00-9CA910DCE43C}" dt="2024-06-10T02:51:37.299" v="3727" actId="2696"/>
        <pc:sldMkLst>
          <pc:docMk/>
          <pc:sldMk cId="97992656" sldId="286"/>
        </pc:sldMkLst>
        <pc:spChg chg="mod">
          <ac:chgData name="Ivonne Aspilcueta" userId="24368440d0dbbdb8" providerId="LiveId" clId="{DBF052E0-7FDF-439F-9A00-9CA910DCE43C}" dt="2024-06-10T02:51:28.266" v="3726" actId="207"/>
          <ac:spMkLst>
            <pc:docMk/>
            <pc:sldMk cId="97992656" sldId="286"/>
            <ac:spMk id="7120" creationId="{00000000-0000-0000-0000-000000000000}"/>
          </ac:spMkLst>
        </pc:spChg>
      </pc:sldChg>
      <pc:sldChg chg="del">
        <pc:chgData name="Ivonne Aspilcueta" userId="24368440d0dbbdb8" providerId="LiveId" clId="{DBF052E0-7FDF-439F-9A00-9CA910DCE43C}" dt="2024-06-10T02:57:22.518" v="3799" actId="47"/>
        <pc:sldMkLst>
          <pc:docMk/>
          <pc:sldMk cId="0" sldId="287"/>
        </pc:sldMkLst>
      </pc:sldChg>
      <pc:sldChg chg="del">
        <pc:chgData name="Ivonne Aspilcueta" userId="24368440d0dbbdb8" providerId="LiveId" clId="{DBF052E0-7FDF-439F-9A00-9CA910DCE43C}" dt="2024-06-10T02:57:23.052" v="3800" actId="47"/>
        <pc:sldMkLst>
          <pc:docMk/>
          <pc:sldMk cId="0" sldId="288"/>
        </pc:sldMkLst>
      </pc:sldChg>
      <pc:sldChg chg="del">
        <pc:chgData name="Ivonne Aspilcueta" userId="24368440d0dbbdb8" providerId="LiveId" clId="{DBF052E0-7FDF-439F-9A00-9CA910DCE43C}" dt="2024-06-10T02:57:23.870" v="3801" actId="47"/>
        <pc:sldMkLst>
          <pc:docMk/>
          <pc:sldMk cId="0" sldId="289"/>
        </pc:sldMkLst>
      </pc:sldChg>
      <pc:sldChg chg="del">
        <pc:chgData name="Ivonne Aspilcueta" userId="24368440d0dbbdb8" providerId="LiveId" clId="{DBF052E0-7FDF-439F-9A00-9CA910DCE43C}" dt="2024-06-10T02:57:24.404" v="3802" actId="47"/>
        <pc:sldMkLst>
          <pc:docMk/>
          <pc:sldMk cId="0" sldId="290"/>
        </pc:sldMkLst>
      </pc:sldChg>
      <pc:sldChg chg="del">
        <pc:chgData name="Ivonne Aspilcueta" userId="24368440d0dbbdb8" providerId="LiveId" clId="{DBF052E0-7FDF-439F-9A00-9CA910DCE43C}" dt="2024-06-10T02:57:25.253" v="3803" actId="47"/>
        <pc:sldMkLst>
          <pc:docMk/>
          <pc:sldMk cId="0" sldId="291"/>
        </pc:sldMkLst>
      </pc:sldChg>
      <pc:sldChg chg="del">
        <pc:chgData name="Ivonne Aspilcueta" userId="24368440d0dbbdb8" providerId="LiveId" clId="{DBF052E0-7FDF-439F-9A00-9CA910DCE43C}" dt="2024-06-10T02:57:25.880" v="3804" actId="47"/>
        <pc:sldMkLst>
          <pc:docMk/>
          <pc:sldMk cId="0" sldId="292"/>
        </pc:sldMkLst>
      </pc:sldChg>
      <pc:sldChg chg="del">
        <pc:chgData name="Ivonne Aspilcueta" userId="24368440d0dbbdb8" providerId="LiveId" clId="{DBF052E0-7FDF-439F-9A00-9CA910DCE43C}" dt="2024-06-10T02:57:26.335" v="3805" actId="47"/>
        <pc:sldMkLst>
          <pc:docMk/>
          <pc:sldMk cId="0" sldId="293"/>
        </pc:sldMkLst>
      </pc:sldChg>
      <pc:sldChg chg="del">
        <pc:chgData name="Ivonne Aspilcueta" userId="24368440d0dbbdb8" providerId="LiveId" clId="{DBF052E0-7FDF-439F-9A00-9CA910DCE43C}" dt="2024-06-10T02:57:26.964" v="3806" actId="47"/>
        <pc:sldMkLst>
          <pc:docMk/>
          <pc:sldMk cId="0" sldId="294"/>
        </pc:sldMkLst>
      </pc:sldChg>
      <pc:sldChg chg="del">
        <pc:chgData name="Ivonne Aspilcueta" userId="24368440d0dbbdb8" providerId="LiveId" clId="{DBF052E0-7FDF-439F-9A00-9CA910DCE43C}" dt="2024-06-10T02:57:27.560" v="3807" actId="47"/>
        <pc:sldMkLst>
          <pc:docMk/>
          <pc:sldMk cId="0" sldId="295"/>
        </pc:sldMkLst>
      </pc:sldChg>
      <pc:sldChg chg="del">
        <pc:chgData name="Ivonne Aspilcueta" userId="24368440d0dbbdb8" providerId="LiveId" clId="{DBF052E0-7FDF-439F-9A00-9CA910DCE43C}" dt="2024-06-10T02:57:28.126" v="3808" actId="47"/>
        <pc:sldMkLst>
          <pc:docMk/>
          <pc:sldMk cId="0" sldId="296"/>
        </pc:sldMkLst>
      </pc:sldChg>
      <pc:sldChg chg="del">
        <pc:chgData name="Ivonne Aspilcueta" userId="24368440d0dbbdb8" providerId="LiveId" clId="{DBF052E0-7FDF-439F-9A00-9CA910DCE43C}" dt="2024-06-10T02:57:28.691" v="3809" actId="47"/>
        <pc:sldMkLst>
          <pc:docMk/>
          <pc:sldMk cId="0" sldId="297"/>
        </pc:sldMkLst>
      </pc:sldChg>
      <pc:sldChg chg="del">
        <pc:chgData name="Ivonne Aspilcueta" userId="24368440d0dbbdb8" providerId="LiveId" clId="{DBF052E0-7FDF-439F-9A00-9CA910DCE43C}" dt="2024-06-10T02:57:29.272" v="3810" actId="47"/>
        <pc:sldMkLst>
          <pc:docMk/>
          <pc:sldMk cId="0" sldId="298"/>
        </pc:sldMkLst>
      </pc:sldChg>
      <pc:sldChg chg="del">
        <pc:chgData name="Ivonne Aspilcueta" userId="24368440d0dbbdb8" providerId="LiveId" clId="{DBF052E0-7FDF-439F-9A00-9CA910DCE43C}" dt="2024-06-10T02:57:29.968" v="3811" actId="47"/>
        <pc:sldMkLst>
          <pc:docMk/>
          <pc:sldMk cId="0" sldId="299"/>
        </pc:sldMkLst>
      </pc:sldChg>
      <pc:sldChg chg="del">
        <pc:chgData name="Ivonne Aspilcueta" userId="24368440d0dbbdb8" providerId="LiveId" clId="{DBF052E0-7FDF-439F-9A00-9CA910DCE43C}" dt="2024-06-10T02:57:30.544" v="3812" actId="47"/>
        <pc:sldMkLst>
          <pc:docMk/>
          <pc:sldMk cId="0" sldId="300"/>
        </pc:sldMkLst>
      </pc:sldChg>
      <pc:sldChg chg="del">
        <pc:chgData name="Ivonne Aspilcueta" userId="24368440d0dbbdb8" providerId="LiveId" clId="{DBF052E0-7FDF-439F-9A00-9CA910DCE43C}" dt="2024-06-10T02:57:31.094" v="3813" actId="47"/>
        <pc:sldMkLst>
          <pc:docMk/>
          <pc:sldMk cId="0" sldId="301"/>
        </pc:sldMkLst>
      </pc:sldChg>
      <pc:sldChg chg="del">
        <pc:chgData name="Ivonne Aspilcueta" userId="24368440d0dbbdb8" providerId="LiveId" clId="{DBF052E0-7FDF-439F-9A00-9CA910DCE43C}" dt="2024-06-10T02:57:31.760" v="3814" actId="47"/>
        <pc:sldMkLst>
          <pc:docMk/>
          <pc:sldMk cId="0" sldId="302"/>
        </pc:sldMkLst>
      </pc:sldChg>
      <pc:sldChg chg="del">
        <pc:chgData name="Ivonne Aspilcueta" userId="24368440d0dbbdb8" providerId="LiveId" clId="{DBF052E0-7FDF-439F-9A00-9CA910DCE43C}" dt="2024-06-10T02:57:32.357" v="3815" actId="47"/>
        <pc:sldMkLst>
          <pc:docMk/>
          <pc:sldMk cId="0" sldId="303"/>
        </pc:sldMkLst>
      </pc:sldChg>
      <pc:sldChg chg="del">
        <pc:chgData name="Ivonne Aspilcueta" userId="24368440d0dbbdb8" providerId="LiveId" clId="{DBF052E0-7FDF-439F-9A00-9CA910DCE43C}" dt="2024-06-10T02:57:34.210" v="3816" actId="47"/>
        <pc:sldMkLst>
          <pc:docMk/>
          <pc:sldMk cId="0" sldId="304"/>
        </pc:sldMkLst>
      </pc:sldChg>
      <pc:sldChg chg="addSp delSp modSp mod">
        <pc:chgData name="Ivonne Aspilcueta" userId="24368440d0dbbdb8" providerId="LiveId" clId="{DBF052E0-7FDF-439F-9A00-9CA910DCE43C}" dt="2024-06-10T02:21:54.472" v="2934" actId="20577"/>
        <pc:sldMkLst>
          <pc:docMk/>
          <pc:sldMk cId="3260131715" sldId="305"/>
        </pc:sldMkLst>
        <pc:spChg chg="add mod">
          <ac:chgData name="Ivonne Aspilcueta" userId="24368440d0dbbdb8" providerId="LiveId" clId="{DBF052E0-7FDF-439F-9A00-9CA910DCE43C}" dt="2024-06-10T00:33:15.894" v="752" actId="14100"/>
          <ac:spMkLst>
            <pc:docMk/>
            <pc:sldMk cId="3260131715" sldId="305"/>
            <ac:spMk id="3" creationId="{4439D6F5-697D-EC25-D861-7A696A97C302}"/>
          </ac:spMkLst>
        </pc:spChg>
        <pc:spChg chg="add mod">
          <ac:chgData name="Ivonne Aspilcueta" userId="24368440d0dbbdb8" providerId="LiveId" clId="{DBF052E0-7FDF-439F-9A00-9CA910DCE43C}" dt="2024-06-10T02:21:54.472" v="2934" actId="20577"/>
          <ac:spMkLst>
            <pc:docMk/>
            <pc:sldMk cId="3260131715" sldId="305"/>
            <ac:spMk id="4" creationId="{6680E35D-1494-85B6-7669-E3151BB35B8B}"/>
          </ac:spMkLst>
        </pc:spChg>
        <pc:spChg chg="add mod">
          <ac:chgData name="Ivonne Aspilcueta" userId="24368440d0dbbdb8" providerId="LiveId" clId="{DBF052E0-7FDF-439F-9A00-9CA910DCE43C}" dt="2024-06-10T00:33:26.442" v="754" actId="14100"/>
          <ac:spMkLst>
            <pc:docMk/>
            <pc:sldMk cId="3260131715" sldId="305"/>
            <ac:spMk id="8" creationId="{F906635D-24AE-4337-9E94-3C18B31CD3AB}"/>
          </ac:spMkLst>
        </pc:spChg>
        <pc:spChg chg="add mod">
          <ac:chgData name="Ivonne Aspilcueta" userId="24368440d0dbbdb8" providerId="LiveId" clId="{DBF052E0-7FDF-439F-9A00-9CA910DCE43C}" dt="2024-06-10T00:33:35.421" v="756" actId="20577"/>
          <ac:spMkLst>
            <pc:docMk/>
            <pc:sldMk cId="3260131715" sldId="305"/>
            <ac:spMk id="9" creationId="{E9788252-07E7-3A57-45B9-D572E3000258}"/>
          </ac:spMkLst>
        </pc:spChg>
        <pc:spChg chg="add mod">
          <ac:chgData name="Ivonne Aspilcueta" userId="24368440d0dbbdb8" providerId="LiveId" clId="{DBF052E0-7FDF-439F-9A00-9CA910DCE43C}" dt="2024-06-10T01:17:27.300" v="1574" actId="20577"/>
          <ac:spMkLst>
            <pc:docMk/>
            <pc:sldMk cId="3260131715" sldId="305"/>
            <ac:spMk id="11" creationId="{2A328C22-E6E1-7DA2-85FA-07D34E12B6A2}"/>
          </ac:spMkLst>
        </pc:spChg>
        <pc:spChg chg="add mod">
          <ac:chgData name="Ivonne Aspilcueta" userId="24368440d0dbbdb8" providerId="LiveId" clId="{DBF052E0-7FDF-439F-9A00-9CA910DCE43C}" dt="2024-06-10T01:22:39.598" v="1721" actId="790"/>
          <ac:spMkLst>
            <pc:docMk/>
            <pc:sldMk cId="3260131715" sldId="305"/>
            <ac:spMk id="12" creationId="{BEBF66D3-DE46-3DA6-5892-41EA3C228A01}"/>
          </ac:spMkLst>
        </pc:spChg>
        <pc:spChg chg="mod">
          <ac:chgData name="Ivonne Aspilcueta" userId="24368440d0dbbdb8" providerId="LiveId" clId="{DBF052E0-7FDF-439F-9A00-9CA910DCE43C}" dt="2024-06-09T23:59:30.009" v="447" actId="20577"/>
          <ac:spMkLst>
            <pc:docMk/>
            <pc:sldMk cId="3260131715" sldId="305"/>
            <ac:spMk id="5661" creationId="{00000000-0000-0000-0000-000000000000}"/>
          </ac:spMkLst>
        </pc:spChg>
        <pc:spChg chg="del">
          <ac:chgData name="Ivonne Aspilcueta" userId="24368440d0dbbdb8" providerId="LiveId" clId="{DBF052E0-7FDF-439F-9A00-9CA910DCE43C}" dt="2024-06-10T00:02:13.610" v="462" actId="21"/>
          <ac:spMkLst>
            <pc:docMk/>
            <pc:sldMk cId="3260131715" sldId="305"/>
            <ac:spMk id="5662" creationId="{00000000-0000-0000-0000-000000000000}"/>
          </ac:spMkLst>
        </pc:spChg>
        <pc:spChg chg="mod">
          <ac:chgData name="Ivonne Aspilcueta" userId="24368440d0dbbdb8" providerId="LiveId" clId="{DBF052E0-7FDF-439F-9A00-9CA910DCE43C}" dt="2024-06-10T01:11:30.858" v="1131" actId="20577"/>
          <ac:spMkLst>
            <pc:docMk/>
            <pc:sldMk cId="3260131715" sldId="305"/>
            <ac:spMk id="5663" creationId="{00000000-0000-0000-0000-000000000000}"/>
          </ac:spMkLst>
        </pc:spChg>
        <pc:spChg chg="del">
          <ac:chgData name="Ivonne Aspilcueta" userId="24368440d0dbbdb8" providerId="LiveId" clId="{DBF052E0-7FDF-439F-9A00-9CA910DCE43C}" dt="2024-06-10T00:04:34.034" v="523" actId="478"/>
          <ac:spMkLst>
            <pc:docMk/>
            <pc:sldMk cId="3260131715" sldId="305"/>
            <ac:spMk id="5664" creationId="{00000000-0000-0000-0000-000000000000}"/>
          </ac:spMkLst>
        </pc:spChg>
        <pc:spChg chg="del mod">
          <ac:chgData name="Ivonne Aspilcueta" userId="24368440d0dbbdb8" providerId="LiveId" clId="{DBF052E0-7FDF-439F-9A00-9CA910DCE43C}" dt="2024-06-10T00:04:42.737" v="526" actId="478"/>
          <ac:spMkLst>
            <pc:docMk/>
            <pc:sldMk cId="3260131715" sldId="305"/>
            <ac:spMk id="5665" creationId="{00000000-0000-0000-0000-000000000000}"/>
          </ac:spMkLst>
        </pc:spChg>
        <pc:spChg chg="add del mod">
          <ac:chgData name="Ivonne Aspilcueta" userId="24368440d0dbbdb8" providerId="LiveId" clId="{DBF052E0-7FDF-439F-9A00-9CA910DCE43C}" dt="2024-06-10T00:33:06.317" v="750" actId="14100"/>
          <ac:spMkLst>
            <pc:docMk/>
            <pc:sldMk cId="3260131715" sldId="305"/>
            <ac:spMk id="5666" creationId="{00000000-0000-0000-0000-000000000000}"/>
          </ac:spMkLst>
        </pc:spChg>
        <pc:spChg chg="del">
          <ac:chgData name="Ivonne Aspilcueta" userId="24368440d0dbbdb8" providerId="LiveId" clId="{DBF052E0-7FDF-439F-9A00-9CA910DCE43C}" dt="2024-06-10T00:04:40.313" v="524" actId="478"/>
          <ac:spMkLst>
            <pc:docMk/>
            <pc:sldMk cId="3260131715" sldId="305"/>
            <ac:spMk id="5667" creationId="{00000000-0000-0000-0000-000000000000}"/>
          </ac:spMkLst>
        </pc:spChg>
        <pc:spChg chg="del">
          <ac:chgData name="Ivonne Aspilcueta" userId="24368440d0dbbdb8" providerId="LiveId" clId="{DBF052E0-7FDF-439F-9A00-9CA910DCE43C}" dt="2024-06-10T00:04:28.447" v="520" actId="478"/>
          <ac:spMkLst>
            <pc:docMk/>
            <pc:sldMk cId="3260131715" sldId="305"/>
            <ac:spMk id="5668" creationId="{00000000-0000-0000-0000-000000000000}"/>
          </ac:spMkLst>
        </pc:spChg>
        <pc:spChg chg="del">
          <ac:chgData name="Ivonne Aspilcueta" userId="24368440d0dbbdb8" providerId="LiveId" clId="{DBF052E0-7FDF-439F-9A00-9CA910DCE43C}" dt="2024-06-10T00:01:01.174" v="449" actId="478"/>
          <ac:spMkLst>
            <pc:docMk/>
            <pc:sldMk cId="3260131715" sldId="305"/>
            <ac:spMk id="5669" creationId="{00000000-0000-0000-0000-000000000000}"/>
          </ac:spMkLst>
        </pc:spChg>
        <pc:spChg chg="del">
          <ac:chgData name="Ivonne Aspilcueta" userId="24368440d0dbbdb8" providerId="LiveId" clId="{DBF052E0-7FDF-439F-9A00-9CA910DCE43C}" dt="2024-06-10T00:01:13.590" v="455" actId="478"/>
          <ac:spMkLst>
            <pc:docMk/>
            <pc:sldMk cId="3260131715" sldId="305"/>
            <ac:spMk id="5676" creationId="{00000000-0000-0000-0000-000000000000}"/>
          </ac:spMkLst>
        </pc:spChg>
        <pc:spChg chg="del">
          <ac:chgData name="Ivonne Aspilcueta" userId="24368440d0dbbdb8" providerId="LiveId" clId="{DBF052E0-7FDF-439F-9A00-9CA910DCE43C}" dt="2024-06-10T00:04:32.676" v="522" actId="478"/>
          <ac:spMkLst>
            <pc:docMk/>
            <pc:sldMk cId="3260131715" sldId="305"/>
            <ac:spMk id="5677" creationId="{00000000-0000-0000-0000-000000000000}"/>
          </ac:spMkLst>
        </pc:spChg>
        <pc:grpChg chg="add del">
          <ac:chgData name="Ivonne Aspilcueta" userId="24368440d0dbbdb8" providerId="LiveId" clId="{DBF052E0-7FDF-439F-9A00-9CA910DCE43C}" dt="2024-06-10T00:01:11.798" v="454" actId="478"/>
          <ac:grpSpMkLst>
            <pc:docMk/>
            <pc:sldMk cId="3260131715" sldId="305"/>
            <ac:grpSpMk id="5670" creationId="{00000000-0000-0000-0000-000000000000}"/>
          </ac:grpSpMkLst>
        </pc:grpChg>
        <pc:grpChg chg="del">
          <ac:chgData name="Ivonne Aspilcueta" userId="24368440d0dbbdb8" providerId="LiveId" clId="{DBF052E0-7FDF-439F-9A00-9CA910DCE43C}" dt="2024-06-10T00:04:31.701" v="521" actId="478"/>
          <ac:grpSpMkLst>
            <pc:docMk/>
            <pc:sldMk cId="3260131715" sldId="305"/>
            <ac:grpSpMk id="5673" creationId="{00000000-0000-0000-0000-000000000000}"/>
          </ac:grpSpMkLst>
        </pc:grpChg>
        <pc:picChg chg="add mod">
          <ac:chgData name="Ivonne Aspilcueta" userId="24368440d0dbbdb8" providerId="LiveId" clId="{DBF052E0-7FDF-439F-9A00-9CA910DCE43C}" dt="2024-06-10T01:02:37.731" v="789" actId="1076"/>
          <ac:picMkLst>
            <pc:docMk/>
            <pc:sldMk cId="3260131715" sldId="305"/>
            <ac:picMk id="2" creationId="{41EC3ABD-BC64-7E13-5C0A-090CF27F15C4}"/>
          </ac:picMkLst>
        </pc:picChg>
        <pc:picChg chg="add mod">
          <ac:chgData name="Ivonne Aspilcueta" userId="24368440d0dbbdb8" providerId="LiveId" clId="{DBF052E0-7FDF-439F-9A00-9CA910DCE43C}" dt="2024-06-10T01:02:32.847" v="787" actId="1076"/>
          <ac:picMkLst>
            <pc:docMk/>
            <pc:sldMk cId="3260131715" sldId="305"/>
            <ac:picMk id="5" creationId="{F1EBEBBA-D060-F943-DE77-30FFD181960D}"/>
          </ac:picMkLst>
        </pc:picChg>
        <pc:picChg chg="add del mod">
          <ac:chgData name="Ivonne Aspilcueta" userId="24368440d0dbbdb8" providerId="LiveId" clId="{DBF052E0-7FDF-439F-9A00-9CA910DCE43C}" dt="2024-06-10T00:27:28.495" v="710" actId="478"/>
          <ac:picMkLst>
            <pc:docMk/>
            <pc:sldMk cId="3260131715" sldId="305"/>
            <ac:picMk id="6" creationId="{70656447-C98B-94C0-AAD9-FFB76FF016F3}"/>
          </ac:picMkLst>
        </pc:picChg>
        <pc:picChg chg="add del mod">
          <ac:chgData name="Ivonne Aspilcueta" userId="24368440d0dbbdb8" providerId="LiveId" clId="{DBF052E0-7FDF-439F-9A00-9CA910DCE43C}" dt="2024-06-10T00:34:10.168" v="760" actId="478"/>
          <ac:picMkLst>
            <pc:docMk/>
            <pc:sldMk cId="3260131715" sldId="305"/>
            <ac:picMk id="7" creationId="{0E660D8D-04E3-C4EB-1AAA-CCBE8D3398BB}"/>
          </ac:picMkLst>
        </pc:picChg>
        <pc:picChg chg="add del mod">
          <ac:chgData name="Ivonne Aspilcueta" userId="24368440d0dbbdb8" providerId="LiveId" clId="{DBF052E0-7FDF-439F-9A00-9CA910DCE43C}" dt="2024-06-10T00:34:26.161" v="763" actId="478"/>
          <ac:picMkLst>
            <pc:docMk/>
            <pc:sldMk cId="3260131715" sldId="305"/>
            <ac:picMk id="10" creationId="{235220E4-F8EA-08B7-228D-26096D1423A7}"/>
          </ac:picMkLst>
        </pc:picChg>
        <pc:picChg chg="add del mod">
          <ac:chgData name="Ivonne Aspilcueta" userId="24368440d0dbbdb8" providerId="LiveId" clId="{DBF052E0-7FDF-439F-9A00-9CA910DCE43C}" dt="2024-06-10T00:56:17.456" v="776" actId="478"/>
          <ac:picMkLst>
            <pc:docMk/>
            <pc:sldMk cId="3260131715" sldId="305"/>
            <ac:picMk id="13" creationId="{A1957500-B1BF-8923-3FEC-3C74CDF010CB}"/>
          </ac:picMkLst>
        </pc:picChg>
        <pc:picChg chg="add mod">
          <ac:chgData name="Ivonne Aspilcueta" userId="24368440d0dbbdb8" providerId="LiveId" clId="{DBF052E0-7FDF-439F-9A00-9CA910DCE43C}" dt="2024-06-10T01:02:45.079" v="791" actId="1076"/>
          <ac:picMkLst>
            <pc:docMk/>
            <pc:sldMk cId="3260131715" sldId="305"/>
            <ac:picMk id="14" creationId="{DC8D439A-5E3E-3A89-F02B-5C69E504D685}"/>
          </ac:picMkLst>
        </pc:picChg>
        <pc:picChg chg="add mod">
          <ac:chgData name="Ivonne Aspilcueta" userId="24368440d0dbbdb8" providerId="LiveId" clId="{DBF052E0-7FDF-439F-9A00-9CA910DCE43C}" dt="2024-06-10T01:02:21.376" v="785"/>
          <ac:picMkLst>
            <pc:docMk/>
            <pc:sldMk cId="3260131715" sldId="305"/>
            <ac:picMk id="15" creationId="{3B07A91E-9411-59A4-A081-AB1BA684A494}"/>
          </ac:picMkLst>
        </pc:picChg>
      </pc:sldChg>
      <pc:sldChg chg="addSp delSp new del mod">
        <pc:chgData name="Ivonne Aspilcueta" userId="24368440d0dbbdb8" providerId="LiveId" clId="{DBF052E0-7FDF-439F-9A00-9CA910DCE43C}" dt="2024-06-10T01:28:04.111" v="1732" actId="680"/>
        <pc:sldMkLst>
          <pc:docMk/>
          <pc:sldMk cId="3031893024" sldId="306"/>
        </pc:sldMkLst>
        <pc:spChg chg="add del">
          <ac:chgData name="Ivonne Aspilcueta" userId="24368440d0dbbdb8" providerId="LiveId" clId="{DBF052E0-7FDF-439F-9A00-9CA910DCE43C}" dt="2024-06-10T01:28:03.513" v="1731" actId="21"/>
          <ac:spMkLst>
            <pc:docMk/>
            <pc:sldMk cId="3031893024" sldId="306"/>
            <ac:spMk id="14" creationId="{12DF87B0-631F-8094-B1E9-03743A5EE2F0}"/>
          </ac:spMkLst>
        </pc:spChg>
      </pc:sldChg>
      <pc:sldChg chg="addSp modSp new mod">
        <pc:chgData name="Ivonne Aspilcueta" userId="24368440d0dbbdb8" providerId="LiveId" clId="{DBF052E0-7FDF-439F-9A00-9CA910DCE43C}" dt="2024-06-10T02:40:54.710" v="3582" actId="1076"/>
        <pc:sldMkLst>
          <pc:docMk/>
          <pc:sldMk cId="3895627744" sldId="306"/>
        </pc:sldMkLst>
        <pc:graphicFrameChg chg="add mod modGraphic">
          <ac:chgData name="Ivonne Aspilcueta" userId="24368440d0dbbdb8" providerId="LiveId" clId="{DBF052E0-7FDF-439F-9A00-9CA910DCE43C}" dt="2024-06-10T02:40:54.710" v="3582" actId="1076"/>
          <ac:graphicFrameMkLst>
            <pc:docMk/>
            <pc:sldMk cId="3895627744" sldId="306"/>
            <ac:graphicFrameMk id="2" creationId="{455650CB-7CF7-6DC3-CA71-113A0C42A03D}"/>
          </ac:graphicFrameMkLst>
        </pc:graphicFrameChg>
      </pc:sldChg>
      <pc:sldChg chg="modSp del mod">
        <pc:chgData name="Ivonne Aspilcueta" userId="24368440d0dbbdb8" providerId="LiveId" clId="{DBF052E0-7FDF-439F-9A00-9CA910DCE43C}" dt="2024-06-10T01:26:28.852" v="1728" actId="47"/>
        <pc:sldMkLst>
          <pc:docMk/>
          <pc:sldMk cId="4266342726" sldId="306"/>
        </pc:sldMkLst>
        <pc:spChg chg="mod">
          <ac:chgData name="Ivonne Aspilcueta" userId="24368440d0dbbdb8" providerId="LiveId" clId="{DBF052E0-7FDF-439F-9A00-9CA910DCE43C}" dt="2024-06-10T01:25:41.987" v="1727" actId="20577"/>
          <ac:spMkLst>
            <pc:docMk/>
            <pc:sldMk cId="4266342726" sldId="306"/>
            <ac:spMk id="5686" creationId="{00000000-0000-0000-0000-000000000000}"/>
          </ac:spMkLst>
        </pc:spChg>
      </pc:sldChg>
      <pc:sldMasterChg chg="delSldLayout">
        <pc:chgData name="Ivonne Aspilcueta" userId="24368440d0dbbdb8" providerId="LiveId" clId="{DBF052E0-7FDF-439F-9A00-9CA910DCE43C}" dt="2024-06-10T02:57:21.733" v="3798" actId="47"/>
        <pc:sldMasterMkLst>
          <pc:docMk/>
          <pc:sldMasterMk cId="0" sldId="2147483677"/>
        </pc:sldMasterMkLst>
        <pc:sldLayoutChg chg="del">
          <pc:chgData name="Ivonne Aspilcueta" userId="24368440d0dbbdb8" providerId="LiveId" clId="{DBF052E0-7FDF-439F-9A00-9CA910DCE43C}" dt="2024-06-10T02:56:17.151" v="3761" actId="47"/>
          <pc:sldLayoutMkLst>
            <pc:docMk/>
            <pc:sldMasterMk cId="0" sldId="2147483677"/>
            <pc:sldLayoutMk cId="0" sldId="2147483649"/>
          </pc:sldLayoutMkLst>
        </pc:sldLayoutChg>
        <pc:sldLayoutChg chg="del">
          <pc:chgData name="Ivonne Aspilcueta" userId="24368440d0dbbdb8" providerId="LiveId" clId="{DBF052E0-7FDF-439F-9A00-9CA910DCE43C}" dt="2024-06-10T02:55:16.788" v="3735" actId="47"/>
          <pc:sldLayoutMkLst>
            <pc:docMk/>
            <pc:sldMasterMk cId="0" sldId="2147483677"/>
            <pc:sldLayoutMk cId="0" sldId="2147483651"/>
          </pc:sldLayoutMkLst>
        </pc:sldLayoutChg>
        <pc:sldLayoutChg chg="del">
          <pc:chgData name="Ivonne Aspilcueta" userId="24368440d0dbbdb8" providerId="LiveId" clId="{DBF052E0-7FDF-439F-9A00-9CA910DCE43C}" dt="2024-06-10T02:57:15.879" v="3793" actId="47"/>
          <pc:sldLayoutMkLst>
            <pc:docMk/>
            <pc:sldMasterMk cId="0" sldId="2147483677"/>
            <pc:sldLayoutMk cId="0" sldId="2147483652"/>
          </pc:sldLayoutMkLst>
        </pc:sldLayoutChg>
        <pc:sldLayoutChg chg="del">
          <pc:chgData name="Ivonne Aspilcueta" userId="24368440d0dbbdb8" providerId="LiveId" clId="{DBF052E0-7FDF-439F-9A00-9CA910DCE43C}" dt="2024-06-10T02:55:10.333" v="3732" actId="47"/>
          <pc:sldLayoutMkLst>
            <pc:docMk/>
            <pc:sldMasterMk cId="0" sldId="2147483677"/>
            <pc:sldLayoutMk cId="0" sldId="2147483653"/>
          </pc:sldLayoutMkLst>
        </pc:sldLayoutChg>
        <pc:sldLayoutChg chg="del">
          <pc:chgData name="Ivonne Aspilcueta" userId="24368440d0dbbdb8" providerId="LiveId" clId="{DBF052E0-7FDF-439F-9A00-9CA910DCE43C}" dt="2024-06-10T02:50:37.144" v="3712" actId="2696"/>
          <pc:sldLayoutMkLst>
            <pc:docMk/>
            <pc:sldMasterMk cId="0" sldId="2147483677"/>
            <pc:sldLayoutMk cId="0" sldId="2147483655"/>
          </pc:sldLayoutMkLst>
        </pc:sldLayoutChg>
        <pc:sldLayoutChg chg="del">
          <pc:chgData name="Ivonne Aspilcueta" userId="24368440d0dbbdb8" providerId="LiveId" clId="{DBF052E0-7FDF-439F-9A00-9CA910DCE43C}" dt="2024-06-10T02:55:19.691" v="3737" actId="47"/>
          <pc:sldLayoutMkLst>
            <pc:docMk/>
            <pc:sldMasterMk cId="0" sldId="2147483677"/>
            <pc:sldLayoutMk cId="0" sldId="2147483656"/>
          </pc:sldLayoutMkLst>
        </pc:sldLayoutChg>
        <pc:sldLayoutChg chg="del">
          <pc:chgData name="Ivonne Aspilcueta" userId="24368440d0dbbdb8" providerId="LiveId" clId="{DBF052E0-7FDF-439F-9A00-9CA910DCE43C}" dt="2024-06-10T02:57:04.890" v="3784" actId="47"/>
          <pc:sldLayoutMkLst>
            <pc:docMk/>
            <pc:sldMasterMk cId="0" sldId="2147483677"/>
            <pc:sldLayoutMk cId="0" sldId="2147483657"/>
          </pc:sldLayoutMkLst>
        </pc:sldLayoutChg>
        <pc:sldLayoutChg chg="del">
          <pc:chgData name="Ivonne Aspilcueta" userId="24368440d0dbbdb8" providerId="LiveId" clId="{DBF052E0-7FDF-439F-9A00-9CA910DCE43C}" dt="2024-06-10T02:55:08.108" v="3731" actId="47"/>
          <pc:sldLayoutMkLst>
            <pc:docMk/>
            <pc:sldMasterMk cId="0" sldId="2147483677"/>
            <pc:sldLayoutMk cId="0" sldId="2147483659"/>
          </pc:sldLayoutMkLst>
        </pc:sldLayoutChg>
        <pc:sldLayoutChg chg="del">
          <pc:chgData name="Ivonne Aspilcueta" userId="24368440d0dbbdb8" providerId="LiveId" clId="{DBF052E0-7FDF-439F-9A00-9CA910DCE43C}" dt="2024-06-10T02:57:18.548" v="3794" actId="47"/>
          <pc:sldLayoutMkLst>
            <pc:docMk/>
            <pc:sldMasterMk cId="0" sldId="2147483677"/>
            <pc:sldLayoutMk cId="0" sldId="2147483660"/>
          </pc:sldLayoutMkLst>
        </pc:sldLayoutChg>
        <pc:sldLayoutChg chg="del">
          <pc:chgData name="Ivonne Aspilcueta" userId="24368440d0dbbdb8" providerId="LiveId" clId="{DBF052E0-7FDF-439F-9A00-9CA910DCE43C}" dt="2024-06-10T02:57:14.655" v="3792" actId="47"/>
          <pc:sldLayoutMkLst>
            <pc:docMk/>
            <pc:sldMasterMk cId="0" sldId="2147483677"/>
            <pc:sldLayoutMk cId="0" sldId="2147483661"/>
          </pc:sldLayoutMkLst>
        </pc:sldLayoutChg>
        <pc:sldLayoutChg chg="del">
          <pc:chgData name="Ivonne Aspilcueta" userId="24368440d0dbbdb8" providerId="LiveId" clId="{DBF052E0-7FDF-439F-9A00-9CA910DCE43C}" dt="2024-06-10T02:57:21.733" v="3798" actId="47"/>
          <pc:sldLayoutMkLst>
            <pc:docMk/>
            <pc:sldMasterMk cId="0" sldId="2147483677"/>
            <pc:sldLayoutMk cId="0" sldId="2147483662"/>
          </pc:sldLayoutMkLst>
        </pc:sldLayoutChg>
        <pc:sldLayoutChg chg="del">
          <pc:chgData name="Ivonne Aspilcueta" userId="24368440d0dbbdb8" providerId="LiveId" clId="{DBF052E0-7FDF-439F-9A00-9CA910DCE43C}" dt="2024-06-10T02:57:21.026" v="3797" actId="47"/>
          <pc:sldLayoutMkLst>
            <pc:docMk/>
            <pc:sldMasterMk cId="0" sldId="2147483677"/>
            <pc:sldLayoutMk cId="0" sldId="2147483664"/>
          </pc:sldLayoutMkLst>
        </pc:sldLayoutChg>
        <pc:sldLayoutChg chg="del">
          <pc:chgData name="Ivonne Aspilcueta" userId="24368440d0dbbdb8" providerId="LiveId" clId="{DBF052E0-7FDF-439F-9A00-9CA910DCE43C}" dt="2024-06-10T02:57:19.379" v="3795" actId="47"/>
          <pc:sldLayoutMkLst>
            <pc:docMk/>
            <pc:sldMasterMk cId="0" sldId="2147483677"/>
            <pc:sldLayoutMk cId="0" sldId="2147483665"/>
          </pc:sldLayoutMkLst>
        </pc:sldLayoutChg>
        <pc:sldLayoutChg chg="del">
          <pc:chgData name="Ivonne Aspilcueta" userId="24368440d0dbbdb8" providerId="LiveId" clId="{DBF052E0-7FDF-439F-9A00-9CA910DCE43C}" dt="2024-06-10T02:57:20.179" v="3796" actId="47"/>
          <pc:sldLayoutMkLst>
            <pc:docMk/>
            <pc:sldMasterMk cId="0" sldId="2147483677"/>
            <pc:sldLayoutMk cId="0" sldId="2147483666"/>
          </pc:sldLayoutMkLst>
        </pc:sldLayoutChg>
        <pc:sldLayoutChg chg="del">
          <pc:chgData name="Ivonne Aspilcueta" userId="24368440d0dbbdb8" providerId="LiveId" clId="{DBF052E0-7FDF-439F-9A00-9CA910DCE43C}" dt="2024-06-10T02:51:37.299" v="3727" actId="2696"/>
          <pc:sldLayoutMkLst>
            <pc:docMk/>
            <pc:sldMasterMk cId="0" sldId="2147483677"/>
            <pc:sldLayoutMk cId="0" sldId="2147483667"/>
          </pc:sldLayoutMkLst>
        </pc:sldLayoutChg>
        <pc:sldLayoutChg chg="del">
          <pc:chgData name="Ivonne Aspilcueta" userId="24368440d0dbbdb8" providerId="LiveId" clId="{DBF052E0-7FDF-439F-9A00-9CA910DCE43C}" dt="2024-06-10T02:42:18.053" v="3583" actId="2696"/>
          <pc:sldLayoutMkLst>
            <pc:docMk/>
            <pc:sldMasterMk cId="0" sldId="2147483677"/>
            <pc:sldLayoutMk cId="0" sldId="2147483668"/>
          </pc:sldLayoutMkLst>
        </pc:sldLayoutChg>
        <pc:sldLayoutChg chg="del">
          <pc:chgData name="Ivonne Aspilcueta" userId="24368440d0dbbdb8" providerId="LiveId" clId="{DBF052E0-7FDF-439F-9A00-9CA910DCE43C}" dt="2024-06-10T02:55:18.514" v="3736" actId="47"/>
          <pc:sldLayoutMkLst>
            <pc:docMk/>
            <pc:sldMasterMk cId="0" sldId="2147483677"/>
            <pc:sldLayoutMk cId="0" sldId="2147483669"/>
          </pc:sldLayoutMkLst>
        </pc:sldLayoutChg>
        <pc:sldLayoutChg chg="del">
          <pc:chgData name="Ivonne Aspilcueta" userId="24368440d0dbbdb8" providerId="LiveId" clId="{DBF052E0-7FDF-439F-9A00-9CA910DCE43C}" dt="2024-06-10T02:55:11.867" v="3733" actId="47"/>
          <pc:sldLayoutMkLst>
            <pc:docMk/>
            <pc:sldMasterMk cId="0" sldId="2147483677"/>
            <pc:sldLayoutMk cId="0" sldId="2147483670"/>
          </pc:sldLayoutMkLst>
        </pc:sldLayoutChg>
        <pc:sldLayoutChg chg="del">
          <pc:chgData name="Ivonne Aspilcueta" userId="24368440d0dbbdb8" providerId="LiveId" clId="{DBF052E0-7FDF-439F-9A00-9CA910DCE43C}" dt="2024-06-10T02:53:44.198" v="3728" actId="2696"/>
          <pc:sldLayoutMkLst>
            <pc:docMk/>
            <pc:sldMasterMk cId="0" sldId="2147483677"/>
            <pc:sldLayoutMk cId="0" sldId="2147483671"/>
          </pc:sldLayoutMkLst>
        </pc:sldLayoutChg>
        <pc:sldLayoutChg chg="del">
          <pc:chgData name="Ivonne Aspilcueta" userId="24368440d0dbbdb8" providerId="LiveId" clId="{DBF052E0-7FDF-439F-9A00-9CA910DCE43C}" dt="2024-06-10T02:54:28.386" v="3730" actId="47"/>
          <pc:sldLayoutMkLst>
            <pc:docMk/>
            <pc:sldMasterMk cId="0" sldId="2147483677"/>
            <pc:sldLayoutMk cId="949447198" sldId="2147483682"/>
          </pc:sldLayoutMkLst>
        </pc:sldLayoutChg>
      </pc:sldMasterChg>
      <pc:sldMasterChg chg="del delSldLayout">
        <pc:chgData name="Ivonne Aspilcueta" userId="24368440d0dbbdb8" providerId="LiveId" clId="{DBF052E0-7FDF-439F-9A00-9CA910DCE43C}" dt="2024-06-10T02:57:34.210" v="3816" actId="47"/>
        <pc:sldMasterMkLst>
          <pc:docMk/>
          <pc:sldMasterMk cId="0" sldId="2147483678"/>
        </pc:sldMasterMkLst>
        <pc:sldLayoutChg chg="del">
          <pc:chgData name="Ivonne Aspilcueta" userId="24368440d0dbbdb8" providerId="LiveId" clId="{DBF052E0-7FDF-439F-9A00-9CA910DCE43C}" dt="2024-06-10T02:57:34.210" v="3816" actId="47"/>
          <pc:sldLayoutMkLst>
            <pc:docMk/>
            <pc:sldMasterMk cId="0" sldId="2147483678"/>
            <pc:sldLayoutMk cId="0"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709f4c2f0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709f4c2f0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7"/>
        <p:cNvGrpSpPr/>
        <p:nvPr/>
      </p:nvGrpSpPr>
      <p:grpSpPr>
        <a:xfrm>
          <a:off x="0" y="0"/>
          <a:ext cx="0" cy="0"/>
          <a:chOff x="0" y="0"/>
          <a:chExt cx="0" cy="0"/>
        </a:xfrm>
      </p:grpSpPr>
      <p:sp>
        <p:nvSpPr>
          <p:cNvPr id="6938" name="Google Shape;6938;gc6cdae4d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9" name="Google Shape;6939;gc6cdae4d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437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7"/>
        <p:cNvGrpSpPr/>
        <p:nvPr/>
      </p:nvGrpSpPr>
      <p:grpSpPr>
        <a:xfrm>
          <a:off x="0" y="0"/>
          <a:ext cx="0" cy="0"/>
          <a:chOff x="0" y="0"/>
          <a:chExt cx="0" cy="0"/>
        </a:xfrm>
      </p:grpSpPr>
      <p:sp>
        <p:nvSpPr>
          <p:cNvPr id="5658" name="Google Shape;5658;gc709f4c2f0_0_1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9" name="Google Shape;5659;gc709f4c2f0_0_1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916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c6ee8f484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c6ee8f484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64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c6ee8f4841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c6ee8f4841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995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4"/>
        <p:cNvGrpSpPr/>
        <p:nvPr/>
      </p:nvGrpSpPr>
      <p:grpSpPr>
        <a:xfrm>
          <a:off x="0" y="0"/>
          <a:ext cx="0" cy="0"/>
          <a:chOff x="0" y="0"/>
          <a:chExt cx="0" cy="0"/>
        </a:xfrm>
      </p:grpSpPr>
      <p:sp>
        <p:nvSpPr>
          <p:cNvPr id="7115" name="Google Shape;7115;gc709f4c2f0_0_2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6" name="Google Shape;7116;gc709f4c2f0_0_2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9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c6ee8f484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c6ee8f484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725" y="1532350"/>
            <a:ext cx="4982100" cy="1606500"/>
          </a:xfrm>
          <a:prstGeom prst="rect">
            <a:avLst/>
          </a:prstGeom>
        </p:spPr>
        <p:txBody>
          <a:bodyPr spcFirstLastPara="1" wrap="square" lIns="91425" tIns="91425" rIns="91425" bIns="91425" anchor="b" anchorCtr="0">
            <a:noAutofit/>
          </a:bodyPr>
          <a:lstStyle>
            <a:lvl1pPr lvl="0">
              <a:spcBef>
                <a:spcPts val="0"/>
              </a:spcBef>
              <a:spcAft>
                <a:spcPts val="0"/>
              </a:spcAft>
              <a:buClr>
                <a:srgbClr val="342524"/>
              </a:buClr>
              <a:buSzPts val="5200"/>
              <a:buNone/>
              <a:defRPr sz="5200" b="1">
                <a:solidFill>
                  <a:srgbClr val="342524"/>
                </a:solidFill>
                <a:latin typeface="Alegreya Sans SC"/>
                <a:ea typeface="Alegreya Sans SC"/>
                <a:cs typeface="Alegreya Sans SC"/>
                <a:sym typeface="Alegreya Sans S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725" y="3099650"/>
            <a:ext cx="5166000" cy="511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232E44"/>
              </a:buClr>
              <a:buSzPts val="2800"/>
              <a:buNone/>
              <a:defRPr>
                <a:solidFill>
                  <a:srgbClr val="232E44"/>
                </a:solidFill>
                <a:latin typeface="Roboto Condensed"/>
                <a:ea typeface="Roboto Condensed"/>
                <a:cs typeface="Roboto Condensed"/>
                <a:sym typeface="Roboto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4627883" y="3763587"/>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3316" y="187390"/>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660626" y="419358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339362"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35302" y="4402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66850"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7650"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91625"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267450" y="16900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38800" y="4556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81250" y="479815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0"/>
        <p:cNvGrpSpPr/>
        <p:nvPr/>
      </p:nvGrpSpPr>
      <p:grpSpPr>
        <a:xfrm>
          <a:off x="0" y="0"/>
          <a:ext cx="0" cy="0"/>
          <a:chOff x="0" y="0"/>
          <a:chExt cx="0" cy="0"/>
        </a:xfrm>
      </p:grpSpPr>
      <p:sp>
        <p:nvSpPr>
          <p:cNvPr id="221" name="Google Shape;221;p22"/>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Alegreya Sans SC"/>
              <a:buNone/>
              <a:defRPr sz="3000">
                <a:latin typeface="Alegreya Sans SC"/>
                <a:ea typeface="Alegreya Sans SC"/>
                <a:cs typeface="Alegreya Sans SC"/>
                <a:sym typeface="Alegreya Sans SC"/>
              </a:defRPr>
            </a:lvl2pPr>
            <a:lvl3pPr lvl="2" rtl="0">
              <a:spcBef>
                <a:spcPts val="0"/>
              </a:spcBef>
              <a:spcAft>
                <a:spcPts val="0"/>
              </a:spcAft>
              <a:buSzPts val="3000"/>
              <a:buFont typeface="Alegreya Sans SC"/>
              <a:buNone/>
              <a:defRPr sz="3000">
                <a:latin typeface="Alegreya Sans SC"/>
                <a:ea typeface="Alegreya Sans SC"/>
                <a:cs typeface="Alegreya Sans SC"/>
                <a:sym typeface="Alegreya Sans SC"/>
              </a:defRPr>
            </a:lvl3pPr>
            <a:lvl4pPr lvl="3" rtl="0">
              <a:spcBef>
                <a:spcPts val="0"/>
              </a:spcBef>
              <a:spcAft>
                <a:spcPts val="0"/>
              </a:spcAft>
              <a:buSzPts val="3000"/>
              <a:buFont typeface="Alegreya Sans SC"/>
              <a:buNone/>
              <a:defRPr sz="3000">
                <a:latin typeface="Alegreya Sans SC"/>
                <a:ea typeface="Alegreya Sans SC"/>
                <a:cs typeface="Alegreya Sans SC"/>
                <a:sym typeface="Alegreya Sans SC"/>
              </a:defRPr>
            </a:lvl4pPr>
            <a:lvl5pPr lvl="4" rtl="0">
              <a:spcBef>
                <a:spcPts val="0"/>
              </a:spcBef>
              <a:spcAft>
                <a:spcPts val="0"/>
              </a:spcAft>
              <a:buSzPts val="3000"/>
              <a:buFont typeface="Alegreya Sans SC"/>
              <a:buNone/>
              <a:defRPr sz="3000">
                <a:latin typeface="Alegreya Sans SC"/>
                <a:ea typeface="Alegreya Sans SC"/>
                <a:cs typeface="Alegreya Sans SC"/>
                <a:sym typeface="Alegreya Sans SC"/>
              </a:defRPr>
            </a:lvl5pPr>
            <a:lvl6pPr lvl="5" rtl="0">
              <a:spcBef>
                <a:spcPts val="0"/>
              </a:spcBef>
              <a:spcAft>
                <a:spcPts val="0"/>
              </a:spcAft>
              <a:buSzPts val="3000"/>
              <a:buFont typeface="Alegreya Sans SC"/>
              <a:buNone/>
              <a:defRPr sz="3000">
                <a:latin typeface="Alegreya Sans SC"/>
                <a:ea typeface="Alegreya Sans SC"/>
                <a:cs typeface="Alegreya Sans SC"/>
                <a:sym typeface="Alegreya Sans SC"/>
              </a:defRPr>
            </a:lvl6pPr>
            <a:lvl7pPr lvl="6" rtl="0">
              <a:spcBef>
                <a:spcPts val="0"/>
              </a:spcBef>
              <a:spcAft>
                <a:spcPts val="0"/>
              </a:spcAft>
              <a:buSzPts val="3000"/>
              <a:buFont typeface="Alegreya Sans SC"/>
              <a:buNone/>
              <a:defRPr sz="3000">
                <a:latin typeface="Alegreya Sans SC"/>
                <a:ea typeface="Alegreya Sans SC"/>
                <a:cs typeface="Alegreya Sans SC"/>
                <a:sym typeface="Alegreya Sans SC"/>
              </a:defRPr>
            </a:lvl7pPr>
            <a:lvl8pPr lvl="7" rtl="0">
              <a:spcBef>
                <a:spcPts val="0"/>
              </a:spcBef>
              <a:spcAft>
                <a:spcPts val="0"/>
              </a:spcAft>
              <a:buSzPts val="3000"/>
              <a:buFont typeface="Alegreya Sans SC"/>
              <a:buNone/>
              <a:defRPr sz="3000">
                <a:latin typeface="Alegreya Sans SC"/>
                <a:ea typeface="Alegreya Sans SC"/>
                <a:cs typeface="Alegreya Sans SC"/>
                <a:sym typeface="Alegreya Sans SC"/>
              </a:defRPr>
            </a:lvl8pPr>
            <a:lvl9pPr lvl="8" rtl="0">
              <a:spcBef>
                <a:spcPts val="0"/>
              </a:spcBef>
              <a:spcAft>
                <a:spcPts val="0"/>
              </a:spcAft>
              <a:buSzPts val="3000"/>
              <a:buFont typeface="Alegreya Sans SC"/>
              <a:buNone/>
              <a:defRPr sz="3000">
                <a:latin typeface="Alegreya Sans SC"/>
                <a:ea typeface="Alegreya Sans SC"/>
                <a:cs typeface="Alegreya Sans SC"/>
                <a:sym typeface="Alegreya Sans SC"/>
              </a:defRPr>
            </a:lvl9pPr>
          </a:lstStyle>
          <a:p>
            <a:endParaRPr/>
          </a:p>
        </p:txBody>
      </p:sp>
      <p:sp>
        <p:nvSpPr>
          <p:cNvPr id="222" name="Google Shape;222;p22"/>
          <p:cNvSpPr txBox="1">
            <a:spLocks noGrp="1"/>
          </p:cNvSpPr>
          <p:nvPr>
            <p:ph type="title" idx="2"/>
          </p:nvPr>
        </p:nvSpPr>
        <p:spPr>
          <a:xfrm>
            <a:off x="947063" y="2573188"/>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100"/>
              <a:buNone/>
              <a:defRPr sz="2100" b="1"/>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23" name="Google Shape;223;p22"/>
          <p:cNvSpPr txBox="1">
            <a:spLocks noGrp="1"/>
          </p:cNvSpPr>
          <p:nvPr>
            <p:ph type="subTitle" idx="1"/>
          </p:nvPr>
        </p:nvSpPr>
        <p:spPr>
          <a:xfrm>
            <a:off x="894713" y="3060075"/>
            <a:ext cx="2121900" cy="1016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4" name="Google Shape;224;p22"/>
          <p:cNvSpPr txBox="1">
            <a:spLocks noGrp="1"/>
          </p:cNvSpPr>
          <p:nvPr>
            <p:ph type="title" idx="3"/>
          </p:nvPr>
        </p:nvSpPr>
        <p:spPr>
          <a:xfrm>
            <a:off x="3563388" y="2573188"/>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100"/>
              <a:buNone/>
              <a:defRPr sz="2100" b="1"/>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25" name="Google Shape;225;p22"/>
          <p:cNvSpPr txBox="1">
            <a:spLocks noGrp="1"/>
          </p:cNvSpPr>
          <p:nvPr>
            <p:ph type="subTitle" idx="4"/>
          </p:nvPr>
        </p:nvSpPr>
        <p:spPr>
          <a:xfrm>
            <a:off x="3511038" y="3060075"/>
            <a:ext cx="2121900" cy="1016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22"/>
          <p:cNvSpPr txBox="1">
            <a:spLocks noGrp="1"/>
          </p:cNvSpPr>
          <p:nvPr>
            <p:ph type="title" idx="5"/>
          </p:nvPr>
        </p:nvSpPr>
        <p:spPr>
          <a:xfrm>
            <a:off x="6179738" y="2573188"/>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100"/>
              <a:buNone/>
              <a:defRPr sz="2100" b="1"/>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27" name="Google Shape;227;p22"/>
          <p:cNvSpPr txBox="1">
            <a:spLocks noGrp="1"/>
          </p:cNvSpPr>
          <p:nvPr>
            <p:ph type="subTitle" idx="6"/>
          </p:nvPr>
        </p:nvSpPr>
        <p:spPr>
          <a:xfrm>
            <a:off x="6127388" y="3060075"/>
            <a:ext cx="2121900" cy="1016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22"/>
          <p:cNvSpPr/>
          <p:nvPr/>
        </p:nvSpPr>
        <p:spPr>
          <a:xfrm flipH="1">
            <a:off x="2533572" y="4149587"/>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rot="-5400000" flipH="1">
            <a:off x="6872539" y="419358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rot="5400000" flipH="1">
            <a:off x="8227155"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flipH="1">
            <a:off x="-88997" y="4402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flipH="1">
            <a:off x="7751994"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flipH="1">
            <a:off x="8971194"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flipH="1">
            <a:off x="327219"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flipH="1">
            <a:off x="2795194" y="4942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flipH="1">
            <a:off x="6862794" y="479815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33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1482724" y="1830475"/>
            <a:ext cx="2490900" cy="14823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9"/>
          <p:cNvSpPr txBox="1">
            <a:spLocks noGrp="1"/>
          </p:cNvSpPr>
          <p:nvPr>
            <p:ph type="body" idx="1"/>
          </p:nvPr>
        </p:nvSpPr>
        <p:spPr>
          <a:xfrm>
            <a:off x="4591676" y="863425"/>
            <a:ext cx="3679200" cy="3416400"/>
          </a:xfrm>
          <a:prstGeom prst="rect">
            <a:avLst/>
          </a:prstGeom>
        </p:spPr>
        <p:txBody>
          <a:bodyPr spcFirstLastPara="1" wrap="square" lIns="91425" tIns="91425" rIns="91425" bIns="91425" anchor="ctr" anchorCtr="0">
            <a:normAutofit/>
          </a:bodyPr>
          <a:lstStyle>
            <a:lvl1pPr marL="457200" lvl="0" indent="-304800" rtl="0">
              <a:lnSpc>
                <a:spcPct val="100000"/>
              </a:lnSpc>
              <a:spcBef>
                <a:spcPts val="0"/>
              </a:spcBef>
              <a:spcAft>
                <a:spcPts val="0"/>
              </a:spcAft>
              <a:buClr>
                <a:schemeClr val="accent5"/>
              </a:buClr>
              <a:buSzPts val="12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6" name="Google Shape;96;p9"/>
          <p:cNvSpPr/>
          <p:nvPr/>
        </p:nvSpPr>
        <p:spPr>
          <a:xfrm>
            <a:off x="8097391" y="4426015"/>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5400000">
            <a:off x="3556101" y="419113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rot="-5400000">
            <a:off x="339362"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8100000">
            <a:off x="7978249" y="229910"/>
            <a:ext cx="1068008" cy="909109"/>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466850"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247650"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8100000">
            <a:off x="8079353" y="922842"/>
            <a:ext cx="95459" cy="95459"/>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8391525" y="4407625"/>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4292875" y="4715438"/>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628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07"/>
        <p:cNvGrpSpPr/>
        <p:nvPr/>
      </p:nvGrpSpPr>
      <p:grpSpPr>
        <a:xfrm>
          <a:off x="0" y="0"/>
          <a:ext cx="0" cy="0"/>
          <a:chOff x="0" y="0"/>
          <a:chExt cx="0" cy="0"/>
        </a:xfrm>
      </p:grpSpPr>
      <p:sp>
        <p:nvSpPr>
          <p:cNvPr id="208" name="Google Shape;208;p21"/>
          <p:cNvSpPr txBox="1">
            <a:spLocks noGrp="1"/>
          </p:cNvSpPr>
          <p:nvPr>
            <p:ph type="body" idx="1"/>
          </p:nvPr>
        </p:nvSpPr>
        <p:spPr>
          <a:xfrm>
            <a:off x="707250" y="1154875"/>
            <a:ext cx="3903000" cy="3340800"/>
          </a:xfrm>
          <a:prstGeom prst="rect">
            <a:avLst/>
          </a:prstGeom>
        </p:spPr>
        <p:txBody>
          <a:bodyPr spcFirstLastPara="1" wrap="square" lIns="91425" tIns="91425" rIns="91425" bIns="91425" anchor="t" anchorCtr="0">
            <a:normAutofit/>
          </a:bodyPr>
          <a:lstStyle>
            <a:lvl1pPr marL="457200" lvl="0" indent="-323850" rtl="0">
              <a:spcBef>
                <a:spcPts val="0"/>
              </a:spcBef>
              <a:spcAft>
                <a:spcPts val="0"/>
              </a:spcAft>
              <a:buClr>
                <a:schemeClr val="accent5"/>
              </a:buClr>
              <a:buSzPts val="1500"/>
              <a:buChar char="●"/>
              <a:defRPr sz="1400">
                <a:solidFill>
                  <a:schemeClr val="accent4"/>
                </a:solidFill>
              </a:defRPr>
            </a:lvl1pPr>
            <a:lvl2pPr marL="914400" lvl="1" indent="-304800" rtl="0">
              <a:spcBef>
                <a:spcPts val="0"/>
              </a:spcBef>
              <a:spcAft>
                <a:spcPts val="0"/>
              </a:spcAft>
              <a:buClr>
                <a:schemeClr val="accent4"/>
              </a:buClr>
              <a:buSzPts val="1200"/>
              <a:buChar char="○"/>
              <a:defRPr sz="1200">
                <a:solidFill>
                  <a:schemeClr val="accent4"/>
                </a:solidFill>
              </a:defRPr>
            </a:lvl2pPr>
            <a:lvl3pPr marL="1371600" lvl="2" indent="-304800" rtl="0">
              <a:spcBef>
                <a:spcPts val="0"/>
              </a:spcBef>
              <a:spcAft>
                <a:spcPts val="0"/>
              </a:spcAft>
              <a:buClr>
                <a:schemeClr val="accent4"/>
              </a:buClr>
              <a:buSzPts val="1200"/>
              <a:buChar char="■"/>
              <a:defRPr sz="1200">
                <a:solidFill>
                  <a:schemeClr val="accent4"/>
                </a:solidFill>
              </a:defRPr>
            </a:lvl3pPr>
            <a:lvl4pPr marL="1828800" lvl="3" indent="-304800" rtl="0">
              <a:spcBef>
                <a:spcPts val="0"/>
              </a:spcBef>
              <a:spcAft>
                <a:spcPts val="0"/>
              </a:spcAft>
              <a:buClr>
                <a:schemeClr val="accent4"/>
              </a:buClr>
              <a:buSzPts val="1200"/>
              <a:buChar char="●"/>
              <a:defRPr sz="1200">
                <a:solidFill>
                  <a:schemeClr val="accent4"/>
                </a:solidFill>
              </a:defRPr>
            </a:lvl4pPr>
            <a:lvl5pPr marL="2286000" lvl="4" indent="-304800" rtl="0">
              <a:spcBef>
                <a:spcPts val="0"/>
              </a:spcBef>
              <a:spcAft>
                <a:spcPts val="0"/>
              </a:spcAft>
              <a:buClr>
                <a:schemeClr val="accent4"/>
              </a:buClr>
              <a:buSzPts val="1200"/>
              <a:buChar char="○"/>
              <a:defRPr sz="1200">
                <a:solidFill>
                  <a:schemeClr val="accent4"/>
                </a:solidFill>
              </a:defRPr>
            </a:lvl5pPr>
            <a:lvl6pPr marL="2743200" lvl="5" indent="-304800" rtl="0">
              <a:spcBef>
                <a:spcPts val="0"/>
              </a:spcBef>
              <a:spcAft>
                <a:spcPts val="0"/>
              </a:spcAft>
              <a:buClr>
                <a:schemeClr val="accent4"/>
              </a:buClr>
              <a:buSzPts val="1200"/>
              <a:buChar char="■"/>
              <a:defRPr sz="1200">
                <a:solidFill>
                  <a:schemeClr val="accent4"/>
                </a:solidFill>
              </a:defRPr>
            </a:lvl6pPr>
            <a:lvl7pPr marL="3200400" lvl="6" indent="-304800" rtl="0">
              <a:spcBef>
                <a:spcPts val="0"/>
              </a:spcBef>
              <a:spcAft>
                <a:spcPts val="0"/>
              </a:spcAft>
              <a:buClr>
                <a:schemeClr val="accent4"/>
              </a:buClr>
              <a:buSzPts val="1200"/>
              <a:buChar char="●"/>
              <a:defRPr sz="1200">
                <a:solidFill>
                  <a:schemeClr val="accent4"/>
                </a:solidFill>
              </a:defRPr>
            </a:lvl7pPr>
            <a:lvl8pPr marL="3657600" lvl="7" indent="-304800" rtl="0">
              <a:spcBef>
                <a:spcPts val="0"/>
              </a:spcBef>
              <a:spcAft>
                <a:spcPts val="0"/>
              </a:spcAft>
              <a:buClr>
                <a:schemeClr val="accent4"/>
              </a:buClr>
              <a:buSzPts val="1200"/>
              <a:buChar char="○"/>
              <a:defRPr sz="1200">
                <a:solidFill>
                  <a:schemeClr val="accent4"/>
                </a:solidFill>
              </a:defRPr>
            </a:lvl8pPr>
            <a:lvl9pPr marL="4114800" lvl="8" indent="-304800" rtl="0">
              <a:spcBef>
                <a:spcPts val="0"/>
              </a:spcBef>
              <a:spcAft>
                <a:spcPts val="0"/>
              </a:spcAft>
              <a:buClr>
                <a:schemeClr val="accent4"/>
              </a:buClr>
              <a:buSzPts val="1200"/>
              <a:buFont typeface="Lato"/>
              <a:buChar char="■"/>
              <a:defRPr sz="1200">
                <a:solidFill>
                  <a:schemeClr val="accent4"/>
                </a:solidFill>
                <a:latin typeface="Lato"/>
                <a:ea typeface="Lato"/>
                <a:cs typeface="Lato"/>
                <a:sym typeface="Lato"/>
              </a:defRPr>
            </a:lvl9pPr>
          </a:lstStyle>
          <a:p>
            <a:endParaRPr/>
          </a:p>
        </p:txBody>
      </p:sp>
      <p:sp>
        <p:nvSpPr>
          <p:cNvPr id="209" name="Google Shape;209;p21"/>
          <p:cNvSpPr txBox="1">
            <a:spLocks noGrp="1"/>
          </p:cNvSpPr>
          <p:nvPr>
            <p:ph type="body" idx="2"/>
          </p:nvPr>
        </p:nvSpPr>
        <p:spPr>
          <a:xfrm>
            <a:off x="4980650" y="1793050"/>
            <a:ext cx="3477900" cy="2921700"/>
          </a:xfrm>
          <a:prstGeom prst="rect">
            <a:avLst/>
          </a:prstGeom>
        </p:spPr>
        <p:txBody>
          <a:bodyPr spcFirstLastPara="1" wrap="square" lIns="91425" tIns="91425" rIns="91425" bIns="91425" anchor="t" anchorCtr="0">
            <a:normAutofit/>
          </a:bodyPr>
          <a:lstStyle>
            <a:lvl1pPr marL="457200" lvl="0" indent="-323850" rtl="0">
              <a:spcBef>
                <a:spcPts val="0"/>
              </a:spcBef>
              <a:spcAft>
                <a:spcPts val="0"/>
              </a:spcAft>
              <a:buClr>
                <a:schemeClr val="accent5"/>
              </a:buClr>
              <a:buSzPts val="1500"/>
              <a:buChar char="●"/>
              <a:defRPr sz="1400">
                <a:solidFill>
                  <a:schemeClr val="accent4"/>
                </a:solidFill>
              </a:defRPr>
            </a:lvl1pPr>
            <a:lvl2pPr marL="914400" lvl="1" indent="-304800" rtl="0">
              <a:spcBef>
                <a:spcPts val="0"/>
              </a:spcBef>
              <a:spcAft>
                <a:spcPts val="0"/>
              </a:spcAft>
              <a:buClr>
                <a:schemeClr val="accent4"/>
              </a:buClr>
              <a:buSzPts val="1200"/>
              <a:buChar char="○"/>
              <a:defRPr sz="1200">
                <a:solidFill>
                  <a:schemeClr val="accent4"/>
                </a:solidFill>
              </a:defRPr>
            </a:lvl2pPr>
            <a:lvl3pPr marL="1371600" lvl="2" indent="-304800" rtl="0">
              <a:spcBef>
                <a:spcPts val="0"/>
              </a:spcBef>
              <a:spcAft>
                <a:spcPts val="0"/>
              </a:spcAft>
              <a:buClr>
                <a:schemeClr val="accent4"/>
              </a:buClr>
              <a:buSzPts val="1200"/>
              <a:buChar char="■"/>
              <a:defRPr sz="1200">
                <a:solidFill>
                  <a:schemeClr val="accent4"/>
                </a:solidFill>
              </a:defRPr>
            </a:lvl3pPr>
            <a:lvl4pPr marL="1828800" lvl="3" indent="-304800" rtl="0">
              <a:spcBef>
                <a:spcPts val="0"/>
              </a:spcBef>
              <a:spcAft>
                <a:spcPts val="0"/>
              </a:spcAft>
              <a:buClr>
                <a:schemeClr val="accent4"/>
              </a:buClr>
              <a:buSzPts val="1200"/>
              <a:buChar char="●"/>
              <a:defRPr sz="1200">
                <a:solidFill>
                  <a:schemeClr val="accent4"/>
                </a:solidFill>
              </a:defRPr>
            </a:lvl4pPr>
            <a:lvl5pPr marL="2286000" lvl="4" indent="-304800" rtl="0">
              <a:spcBef>
                <a:spcPts val="0"/>
              </a:spcBef>
              <a:spcAft>
                <a:spcPts val="0"/>
              </a:spcAft>
              <a:buClr>
                <a:schemeClr val="accent4"/>
              </a:buClr>
              <a:buSzPts val="1200"/>
              <a:buChar char="○"/>
              <a:defRPr sz="1200">
                <a:solidFill>
                  <a:schemeClr val="accent4"/>
                </a:solidFill>
              </a:defRPr>
            </a:lvl5pPr>
            <a:lvl6pPr marL="2743200" lvl="5" indent="-304800" rtl="0">
              <a:spcBef>
                <a:spcPts val="0"/>
              </a:spcBef>
              <a:spcAft>
                <a:spcPts val="0"/>
              </a:spcAft>
              <a:buClr>
                <a:schemeClr val="accent4"/>
              </a:buClr>
              <a:buSzPts val="1200"/>
              <a:buChar char="■"/>
              <a:defRPr sz="1200">
                <a:solidFill>
                  <a:schemeClr val="accent4"/>
                </a:solidFill>
              </a:defRPr>
            </a:lvl6pPr>
            <a:lvl7pPr marL="3200400" lvl="6" indent="-304800" rtl="0">
              <a:spcBef>
                <a:spcPts val="0"/>
              </a:spcBef>
              <a:spcAft>
                <a:spcPts val="0"/>
              </a:spcAft>
              <a:buClr>
                <a:schemeClr val="accent4"/>
              </a:buClr>
              <a:buSzPts val="1200"/>
              <a:buChar char="●"/>
              <a:defRPr sz="1200">
                <a:solidFill>
                  <a:schemeClr val="accent4"/>
                </a:solidFill>
              </a:defRPr>
            </a:lvl7pPr>
            <a:lvl8pPr marL="3657600" lvl="7" indent="-304800" rtl="0">
              <a:spcBef>
                <a:spcPts val="0"/>
              </a:spcBef>
              <a:spcAft>
                <a:spcPts val="0"/>
              </a:spcAft>
              <a:buClr>
                <a:schemeClr val="accent4"/>
              </a:buClr>
              <a:buSzPts val="1200"/>
              <a:buChar char="○"/>
              <a:defRPr sz="1200">
                <a:solidFill>
                  <a:schemeClr val="accent4"/>
                </a:solidFill>
              </a:defRPr>
            </a:lvl8pPr>
            <a:lvl9pPr marL="4114800" lvl="8" indent="-304800" rtl="0">
              <a:spcBef>
                <a:spcPts val="0"/>
              </a:spcBef>
              <a:spcAft>
                <a:spcPts val="0"/>
              </a:spcAft>
              <a:buClr>
                <a:schemeClr val="accent4"/>
              </a:buClr>
              <a:buSzPts val="1200"/>
              <a:buFont typeface="Lato"/>
              <a:buChar char="■"/>
              <a:defRPr sz="1200">
                <a:solidFill>
                  <a:schemeClr val="accent4"/>
                </a:solidFill>
                <a:latin typeface="Lato"/>
                <a:ea typeface="Lato"/>
                <a:cs typeface="Lato"/>
                <a:sym typeface="Lato"/>
              </a:defRPr>
            </a:lvl9pPr>
          </a:lstStyle>
          <a:p>
            <a:endParaRPr/>
          </a:p>
        </p:txBody>
      </p:sp>
      <p:sp>
        <p:nvSpPr>
          <p:cNvPr id="210" name="Google Shape;210;p21"/>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Alegreya Sans SC"/>
              <a:buNone/>
              <a:defRPr sz="3000">
                <a:latin typeface="Alegreya Sans SC"/>
                <a:ea typeface="Alegreya Sans SC"/>
                <a:cs typeface="Alegreya Sans SC"/>
                <a:sym typeface="Alegreya Sans SC"/>
              </a:defRPr>
            </a:lvl2pPr>
            <a:lvl3pPr lvl="2" rtl="0">
              <a:spcBef>
                <a:spcPts val="0"/>
              </a:spcBef>
              <a:spcAft>
                <a:spcPts val="0"/>
              </a:spcAft>
              <a:buSzPts val="3000"/>
              <a:buFont typeface="Alegreya Sans SC"/>
              <a:buNone/>
              <a:defRPr sz="3000">
                <a:latin typeface="Alegreya Sans SC"/>
                <a:ea typeface="Alegreya Sans SC"/>
                <a:cs typeface="Alegreya Sans SC"/>
                <a:sym typeface="Alegreya Sans SC"/>
              </a:defRPr>
            </a:lvl3pPr>
            <a:lvl4pPr lvl="3" rtl="0">
              <a:spcBef>
                <a:spcPts val="0"/>
              </a:spcBef>
              <a:spcAft>
                <a:spcPts val="0"/>
              </a:spcAft>
              <a:buSzPts val="3000"/>
              <a:buFont typeface="Alegreya Sans SC"/>
              <a:buNone/>
              <a:defRPr sz="3000">
                <a:latin typeface="Alegreya Sans SC"/>
                <a:ea typeface="Alegreya Sans SC"/>
                <a:cs typeface="Alegreya Sans SC"/>
                <a:sym typeface="Alegreya Sans SC"/>
              </a:defRPr>
            </a:lvl4pPr>
            <a:lvl5pPr lvl="4" rtl="0">
              <a:spcBef>
                <a:spcPts val="0"/>
              </a:spcBef>
              <a:spcAft>
                <a:spcPts val="0"/>
              </a:spcAft>
              <a:buSzPts val="3000"/>
              <a:buFont typeface="Alegreya Sans SC"/>
              <a:buNone/>
              <a:defRPr sz="3000">
                <a:latin typeface="Alegreya Sans SC"/>
                <a:ea typeface="Alegreya Sans SC"/>
                <a:cs typeface="Alegreya Sans SC"/>
                <a:sym typeface="Alegreya Sans SC"/>
              </a:defRPr>
            </a:lvl5pPr>
            <a:lvl6pPr lvl="5" rtl="0">
              <a:spcBef>
                <a:spcPts val="0"/>
              </a:spcBef>
              <a:spcAft>
                <a:spcPts val="0"/>
              </a:spcAft>
              <a:buSzPts val="3000"/>
              <a:buFont typeface="Alegreya Sans SC"/>
              <a:buNone/>
              <a:defRPr sz="3000">
                <a:latin typeface="Alegreya Sans SC"/>
                <a:ea typeface="Alegreya Sans SC"/>
                <a:cs typeface="Alegreya Sans SC"/>
                <a:sym typeface="Alegreya Sans SC"/>
              </a:defRPr>
            </a:lvl6pPr>
            <a:lvl7pPr lvl="6" rtl="0">
              <a:spcBef>
                <a:spcPts val="0"/>
              </a:spcBef>
              <a:spcAft>
                <a:spcPts val="0"/>
              </a:spcAft>
              <a:buSzPts val="3000"/>
              <a:buFont typeface="Alegreya Sans SC"/>
              <a:buNone/>
              <a:defRPr sz="3000">
                <a:latin typeface="Alegreya Sans SC"/>
                <a:ea typeface="Alegreya Sans SC"/>
                <a:cs typeface="Alegreya Sans SC"/>
                <a:sym typeface="Alegreya Sans SC"/>
              </a:defRPr>
            </a:lvl7pPr>
            <a:lvl8pPr lvl="7" rtl="0">
              <a:spcBef>
                <a:spcPts val="0"/>
              </a:spcBef>
              <a:spcAft>
                <a:spcPts val="0"/>
              </a:spcAft>
              <a:buSzPts val="3000"/>
              <a:buFont typeface="Alegreya Sans SC"/>
              <a:buNone/>
              <a:defRPr sz="3000">
                <a:latin typeface="Alegreya Sans SC"/>
                <a:ea typeface="Alegreya Sans SC"/>
                <a:cs typeface="Alegreya Sans SC"/>
                <a:sym typeface="Alegreya Sans SC"/>
              </a:defRPr>
            </a:lvl8pPr>
            <a:lvl9pPr lvl="8" rtl="0">
              <a:spcBef>
                <a:spcPts val="0"/>
              </a:spcBef>
              <a:spcAft>
                <a:spcPts val="0"/>
              </a:spcAft>
              <a:buSzPts val="3000"/>
              <a:buFont typeface="Alegreya Sans SC"/>
              <a:buNone/>
              <a:defRPr sz="3000">
                <a:latin typeface="Alegreya Sans SC"/>
                <a:ea typeface="Alegreya Sans SC"/>
                <a:cs typeface="Alegreya Sans SC"/>
                <a:sym typeface="Alegreya Sans SC"/>
              </a:defRPr>
            </a:lvl9pPr>
          </a:lstStyle>
          <a:p>
            <a:endParaRPr/>
          </a:p>
        </p:txBody>
      </p:sp>
      <p:sp>
        <p:nvSpPr>
          <p:cNvPr id="211" name="Google Shape;211;p21"/>
          <p:cNvSpPr/>
          <p:nvPr/>
        </p:nvSpPr>
        <p:spPr>
          <a:xfrm rot="-9677871">
            <a:off x="6814444" y="1083874"/>
            <a:ext cx="586636" cy="499891"/>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rot="5400000">
            <a:off x="1660626" y="419358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rot="-5400000">
            <a:off x="339362"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7801902" y="2878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1466850"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247650"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8358225" y="2200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rot="-9679985">
            <a:off x="6684450" y="1065645"/>
            <a:ext cx="70298" cy="70298"/>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2381250" y="479815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41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13225" y="330725"/>
            <a:ext cx="77178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4"/>
          <p:cNvSpPr txBox="1">
            <a:spLocks noGrp="1"/>
          </p:cNvSpPr>
          <p:nvPr>
            <p:ph type="body" idx="1"/>
          </p:nvPr>
        </p:nvSpPr>
        <p:spPr>
          <a:xfrm>
            <a:off x="713225" y="1152475"/>
            <a:ext cx="7717800" cy="34164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rgbClr val="434343"/>
              </a:buClr>
              <a:buSzPts val="1200"/>
              <a:buFont typeface="Anaheim"/>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7" name="Google Shape;37;p4"/>
          <p:cNvSpPr/>
          <p:nvPr/>
        </p:nvSpPr>
        <p:spPr>
          <a:xfrm rot="-5400000" flipH="1">
            <a:off x="7139239" y="419358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5400000" flipH="1">
            <a:off x="8493855"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flipH="1">
            <a:off x="101503" y="1354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flipH="1">
            <a:off x="8018694"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flipH="1">
            <a:off x="517719" y="676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flipH="1">
            <a:off x="8337744" y="4556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7129494" y="479815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721350" y="1066800"/>
            <a:ext cx="4793700" cy="2331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70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1" name="Google Shape;81;p8"/>
          <p:cNvSpPr/>
          <p:nvPr/>
        </p:nvSpPr>
        <p:spPr>
          <a:xfrm>
            <a:off x="2381250" y="479815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1150586" y="4137809"/>
            <a:ext cx="838324" cy="1200904"/>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8"/>
          <p:cNvGrpSpPr/>
          <p:nvPr/>
        </p:nvGrpSpPr>
        <p:grpSpPr>
          <a:xfrm rot="10800000">
            <a:off x="7896934" y="51049"/>
            <a:ext cx="1067939" cy="976890"/>
            <a:chOff x="8335302" y="372450"/>
            <a:chExt cx="1067939" cy="976890"/>
          </a:xfrm>
        </p:grpSpPr>
        <p:sp>
          <p:nvSpPr>
            <p:cNvPr id="84" name="Google Shape;84;p8"/>
            <p:cNvSpPr/>
            <p:nvPr/>
          </p:nvSpPr>
          <p:spPr>
            <a:xfrm>
              <a:off x="8335302" y="4402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891625"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8"/>
          <p:cNvGrpSpPr/>
          <p:nvPr/>
        </p:nvGrpSpPr>
        <p:grpSpPr>
          <a:xfrm>
            <a:off x="2123041" y="143150"/>
            <a:ext cx="586620" cy="518268"/>
            <a:chOff x="5973316" y="169000"/>
            <a:chExt cx="586620" cy="518268"/>
          </a:xfrm>
        </p:grpSpPr>
        <p:sp>
          <p:nvSpPr>
            <p:cNvPr id="87" name="Google Shape;87;p8"/>
            <p:cNvSpPr/>
            <p:nvPr/>
          </p:nvSpPr>
          <p:spPr>
            <a:xfrm>
              <a:off x="5973316" y="187390"/>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267450" y="16900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3343783" y="3519912"/>
            <a:ext cx="1067939" cy="909050"/>
            <a:chOff x="4627883" y="3763587"/>
            <a:chExt cx="1067939" cy="909050"/>
          </a:xfrm>
        </p:grpSpPr>
        <p:sp>
          <p:nvSpPr>
            <p:cNvPr id="90" name="Google Shape;90;p8"/>
            <p:cNvSpPr/>
            <p:nvPr/>
          </p:nvSpPr>
          <p:spPr>
            <a:xfrm>
              <a:off x="4627883" y="3763587"/>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5338800" y="4556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p:nvPr/>
        </p:nvSpPr>
        <p:spPr>
          <a:xfrm>
            <a:off x="911450" y="42841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CUSTOM_10">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Alegreya Sans SC"/>
              <a:buNone/>
              <a:defRPr sz="3000">
                <a:latin typeface="Alegreya Sans SC"/>
                <a:ea typeface="Alegreya Sans SC"/>
                <a:cs typeface="Alegreya Sans SC"/>
                <a:sym typeface="Alegreya Sans SC"/>
              </a:defRPr>
            </a:lvl2pPr>
            <a:lvl3pPr lvl="2" rtl="0">
              <a:spcBef>
                <a:spcPts val="0"/>
              </a:spcBef>
              <a:spcAft>
                <a:spcPts val="0"/>
              </a:spcAft>
              <a:buSzPts val="3000"/>
              <a:buFont typeface="Alegreya Sans SC"/>
              <a:buNone/>
              <a:defRPr sz="3000">
                <a:latin typeface="Alegreya Sans SC"/>
                <a:ea typeface="Alegreya Sans SC"/>
                <a:cs typeface="Alegreya Sans SC"/>
                <a:sym typeface="Alegreya Sans SC"/>
              </a:defRPr>
            </a:lvl3pPr>
            <a:lvl4pPr lvl="3" rtl="0">
              <a:spcBef>
                <a:spcPts val="0"/>
              </a:spcBef>
              <a:spcAft>
                <a:spcPts val="0"/>
              </a:spcAft>
              <a:buSzPts val="3000"/>
              <a:buFont typeface="Alegreya Sans SC"/>
              <a:buNone/>
              <a:defRPr sz="3000">
                <a:latin typeface="Alegreya Sans SC"/>
                <a:ea typeface="Alegreya Sans SC"/>
                <a:cs typeface="Alegreya Sans SC"/>
                <a:sym typeface="Alegreya Sans SC"/>
              </a:defRPr>
            </a:lvl4pPr>
            <a:lvl5pPr lvl="4" rtl="0">
              <a:spcBef>
                <a:spcPts val="0"/>
              </a:spcBef>
              <a:spcAft>
                <a:spcPts val="0"/>
              </a:spcAft>
              <a:buSzPts val="3000"/>
              <a:buFont typeface="Alegreya Sans SC"/>
              <a:buNone/>
              <a:defRPr sz="3000">
                <a:latin typeface="Alegreya Sans SC"/>
                <a:ea typeface="Alegreya Sans SC"/>
                <a:cs typeface="Alegreya Sans SC"/>
                <a:sym typeface="Alegreya Sans SC"/>
              </a:defRPr>
            </a:lvl5pPr>
            <a:lvl6pPr lvl="5" rtl="0">
              <a:spcBef>
                <a:spcPts val="0"/>
              </a:spcBef>
              <a:spcAft>
                <a:spcPts val="0"/>
              </a:spcAft>
              <a:buSzPts val="3000"/>
              <a:buFont typeface="Alegreya Sans SC"/>
              <a:buNone/>
              <a:defRPr sz="3000">
                <a:latin typeface="Alegreya Sans SC"/>
                <a:ea typeface="Alegreya Sans SC"/>
                <a:cs typeface="Alegreya Sans SC"/>
                <a:sym typeface="Alegreya Sans SC"/>
              </a:defRPr>
            </a:lvl6pPr>
            <a:lvl7pPr lvl="6" rtl="0">
              <a:spcBef>
                <a:spcPts val="0"/>
              </a:spcBef>
              <a:spcAft>
                <a:spcPts val="0"/>
              </a:spcAft>
              <a:buSzPts val="3000"/>
              <a:buFont typeface="Alegreya Sans SC"/>
              <a:buNone/>
              <a:defRPr sz="3000">
                <a:latin typeface="Alegreya Sans SC"/>
                <a:ea typeface="Alegreya Sans SC"/>
                <a:cs typeface="Alegreya Sans SC"/>
                <a:sym typeface="Alegreya Sans SC"/>
              </a:defRPr>
            </a:lvl7pPr>
            <a:lvl8pPr lvl="7" rtl="0">
              <a:spcBef>
                <a:spcPts val="0"/>
              </a:spcBef>
              <a:spcAft>
                <a:spcPts val="0"/>
              </a:spcAft>
              <a:buSzPts val="3000"/>
              <a:buFont typeface="Alegreya Sans SC"/>
              <a:buNone/>
              <a:defRPr sz="3000">
                <a:latin typeface="Alegreya Sans SC"/>
                <a:ea typeface="Alegreya Sans SC"/>
                <a:cs typeface="Alegreya Sans SC"/>
                <a:sym typeface="Alegreya Sans SC"/>
              </a:defRPr>
            </a:lvl8pPr>
            <a:lvl9pPr lvl="8" rtl="0">
              <a:spcBef>
                <a:spcPts val="0"/>
              </a:spcBef>
              <a:spcAft>
                <a:spcPts val="0"/>
              </a:spcAft>
              <a:buSzPts val="3000"/>
              <a:buFont typeface="Alegreya Sans SC"/>
              <a:buNone/>
              <a:defRPr sz="3000">
                <a:latin typeface="Alegreya Sans SC"/>
                <a:ea typeface="Alegreya Sans SC"/>
                <a:cs typeface="Alegreya Sans SC"/>
                <a:sym typeface="Alegreya Sans SC"/>
              </a:defRPr>
            </a:lvl9pPr>
          </a:lstStyle>
          <a:p>
            <a:endParaRPr/>
          </a:p>
        </p:txBody>
      </p:sp>
      <p:sp>
        <p:nvSpPr>
          <p:cNvPr id="176" name="Google Shape;176;p17"/>
          <p:cNvSpPr/>
          <p:nvPr/>
        </p:nvSpPr>
        <p:spPr>
          <a:xfrm flipH="1">
            <a:off x="1954208" y="187390"/>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rot="5400000" flipH="1">
            <a:off x="8036655"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flipH="1">
            <a:off x="-279497" y="2116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flipH="1">
            <a:off x="7561494"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flipH="1">
            <a:off x="8780694"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flipH="1">
            <a:off x="136719" y="1438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flipH="1">
            <a:off x="2176494" y="16900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91"/>
        <p:cNvGrpSpPr/>
        <p:nvPr/>
      </p:nvGrpSpPr>
      <p:grpSpPr>
        <a:xfrm>
          <a:off x="0" y="0"/>
          <a:ext cx="0" cy="0"/>
          <a:chOff x="0" y="0"/>
          <a:chExt cx="0" cy="0"/>
        </a:xfrm>
      </p:grpSpPr>
      <p:sp>
        <p:nvSpPr>
          <p:cNvPr id="292" name="Google Shape;292;p26"/>
          <p:cNvSpPr/>
          <p:nvPr/>
        </p:nvSpPr>
        <p:spPr>
          <a:xfrm rot="5400000">
            <a:off x="8078822" y="4234103"/>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10800000" flipH="1">
            <a:off x="6851291" y="4354059"/>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10800000" flipH="1">
            <a:off x="2" y="3811049"/>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10800000" flipH="1">
            <a:off x="610050" y="4751839"/>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10800000" flipH="1">
            <a:off x="8836150" y="4675639"/>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rot="10800000" flipH="1">
            <a:off x="7193525" y="4904289"/>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rot="10800000" flipH="1">
            <a:off x="1097447" y="468683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rot="10800000" flipH="1">
            <a:off x="8622197" y="384548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300"/>
        <p:cNvGrpSpPr/>
        <p:nvPr/>
      </p:nvGrpSpPr>
      <p:grpSpPr>
        <a:xfrm>
          <a:off x="0" y="0"/>
          <a:ext cx="0" cy="0"/>
          <a:chOff x="0" y="0"/>
          <a:chExt cx="0" cy="0"/>
        </a:xfrm>
      </p:grpSpPr>
      <p:sp>
        <p:nvSpPr>
          <p:cNvPr id="301" name="Google Shape;301;p27"/>
          <p:cNvSpPr/>
          <p:nvPr/>
        </p:nvSpPr>
        <p:spPr>
          <a:xfrm flipH="1">
            <a:off x="391596" y="182187"/>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flipH="1">
            <a:off x="-12" y="380510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rot="10800000" flipH="1">
            <a:off x="8387703" y="650292"/>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rot="5400000" flipH="1">
            <a:off x="8829505" y="33679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5400000" flipH="1">
            <a:off x="8667580" y="155599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flipH="1">
            <a:off x="653218" y="9750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rot="5400000" flipH="1">
            <a:off x="275168" y="3964232"/>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flipH="1">
            <a:off x="8287442" y="404763"/>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flipH="1">
            <a:off x="569942" y="3697663"/>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flipH="1">
            <a:off x="1513142" y="404763"/>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5">
    <p:spTree>
      <p:nvGrpSpPr>
        <p:cNvPr id="1" name="Shape 311"/>
        <p:cNvGrpSpPr/>
        <p:nvPr/>
      </p:nvGrpSpPr>
      <p:grpSpPr>
        <a:xfrm>
          <a:off x="0" y="0"/>
          <a:ext cx="0" cy="0"/>
          <a:chOff x="0" y="0"/>
          <a:chExt cx="0" cy="0"/>
        </a:xfrm>
      </p:grpSpPr>
      <p:sp>
        <p:nvSpPr>
          <p:cNvPr id="312" name="Google Shape;312;p28"/>
          <p:cNvSpPr/>
          <p:nvPr/>
        </p:nvSpPr>
        <p:spPr>
          <a:xfrm rot="10800000" flipH="1">
            <a:off x="7675883" y="4014875"/>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rot="10800000" flipH="1">
            <a:off x="8354351" y="18218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flipH="1">
            <a:off x="-12" y="3384775"/>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rot="-5400000" flipH="1">
            <a:off x="210513" y="4673922"/>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rot="-5400000" flipH="1">
            <a:off x="372438" y="3454722"/>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rot="10800000" flipH="1">
            <a:off x="8386800" y="4035712"/>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rot="-5400000" flipH="1">
            <a:off x="8790050" y="107168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rot="10800000" flipH="1">
            <a:off x="713222" y="45666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rot="10800000" flipH="1">
            <a:off x="8430722" y="12737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rot="10800000" flipH="1">
            <a:off x="7487522" y="45666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6">
    <p:spTree>
      <p:nvGrpSpPr>
        <p:cNvPr id="1" name="Shape 322"/>
        <p:cNvGrpSpPr/>
        <p:nvPr/>
      </p:nvGrpSpPr>
      <p:grpSpPr>
        <a:xfrm>
          <a:off x="0" y="0"/>
          <a:ext cx="0" cy="0"/>
          <a:chOff x="0" y="0"/>
          <a:chExt cx="0" cy="0"/>
        </a:xfrm>
      </p:grpSpPr>
      <p:sp>
        <p:nvSpPr>
          <p:cNvPr id="323" name="Google Shape;323;p29"/>
          <p:cNvSpPr/>
          <p:nvPr/>
        </p:nvSpPr>
        <p:spPr>
          <a:xfrm flipH="1">
            <a:off x="552562" y="4426015"/>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flipH="1">
            <a:off x="4899392" y="419113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flipH="1">
            <a:off x="8149483"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8100000" flipH="1">
            <a:off x="190315" y="229910"/>
            <a:ext cx="1068008" cy="909109"/>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flipH="1">
            <a:off x="7674323"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8893523"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8100000" flipH="1">
            <a:off x="1061760" y="922842"/>
            <a:ext cx="95459" cy="95459"/>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rot="-1352207" flipH="1">
            <a:off x="4734301" y="4647212"/>
            <a:ext cx="95492" cy="9549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rot="-1352207" flipH="1">
            <a:off x="5889893" y="4251154"/>
            <a:ext cx="95492" cy="9549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rot="-1352207" flipH="1">
            <a:off x="771901" y="4342412"/>
            <a:ext cx="95492" cy="9549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484622" y="11975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7363922" y="30649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5334872" y="404549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5C9D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342524"/>
              </a:buClr>
              <a:buSzPts val="2800"/>
              <a:buFont typeface="Alegreya Sans SC"/>
              <a:buNone/>
              <a:defRPr sz="2800" b="1">
                <a:solidFill>
                  <a:srgbClr val="342524"/>
                </a:solidFill>
                <a:latin typeface="Alegreya Sans SC"/>
                <a:ea typeface="Alegreya Sans SC"/>
                <a:cs typeface="Alegreya Sans SC"/>
                <a:sym typeface="Alegreya Sans SC"/>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232E44"/>
              </a:buClr>
              <a:buSzPts val="1800"/>
              <a:buFont typeface="Roboto Condensed"/>
              <a:buChar char="●"/>
              <a:defRPr sz="1800">
                <a:solidFill>
                  <a:srgbClr val="232E44"/>
                </a:solidFill>
                <a:latin typeface="Roboto Condensed"/>
                <a:ea typeface="Roboto Condensed"/>
                <a:cs typeface="Roboto Condensed"/>
                <a:sym typeface="Roboto Condensed"/>
              </a:defRPr>
            </a:lvl1pPr>
            <a:lvl2pPr marL="914400" lvl="1"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2pPr>
            <a:lvl3pPr marL="1371600" lvl="2"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3pPr>
            <a:lvl4pPr marL="1828800" lvl="3"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4pPr>
            <a:lvl5pPr marL="2286000" lvl="4"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5pPr>
            <a:lvl6pPr marL="2743200" lvl="5"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6pPr>
            <a:lvl7pPr marL="3200400" lvl="6"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7pPr>
            <a:lvl8pPr marL="3657600" lvl="7"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8pPr>
            <a:lvl9pPr marL="4114800" lvl="8"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63" r:id="rId5"/>
    <p:sldLayoutId id="2147483672" r:id="rId6"/>
    <p:sldLayoutId id="2147483673" r:id="rId7"/>
    <p:sldLayoutId id="2147483674" r:id="rId8"/>
    <p:sldLayoutId id="2147483675"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5C9D1"/>
        </a:solidFill>
        <a:effectLst/>
      </p:bgPr>
    </p:bg>
    <p:spTree>
      <p:nvGrpSpPr>
        <p:cNvPr id="1" name="Shape 343"/>
        <p:cNvGrpSpPr/>
        <p:nvPr/>
      </p:nvGrpSpPr>
      <p:grpSpPr>
        <a:xfrm>
          <a:off x="0" y="0"/>
          <a:ext cx="0" cy="0"/>
          <a:chOff x="0" y="0"/>
          <a:chExt cx="0" cy="0"/>
        </a:xfrm>
      </p:grpSpPr>
      <p:sp>
        <p:nvSpPr>
          <p:cNvPr id="344" name="Google Shape;344;p32"/>
          <p:cNvSpPr/>
          <p:nvPr/>
        </p:nvSpPr>
        <p:spPr>
          <a:xfrm rot="7678746">
            <a:off x="2007060" y="1406913"/>
            <a:ext cx="1552801" cy="1321816"/>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txBox="1">
            <a:spLocks noGrp="1"/>
          </p:cNvSpPr>
          <p:nvPr>
            <p:ph type="ctrTitle"/>
          </p:nvPr>
        </p:nvSpPr>
        <p:spPr>
          <a:xfrm>
            <a:off x="125347" y="1449483"/>
            <a:ext cx="5463496" cy="16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dirty="0">
                <a:solidFill>
                  <a:schemeClr val="tx1">
                    <a:lumMod val="95000"/>
                  </a:schemeClr>
                </a:solidFill>
              </a:rPr>
              <a:t>PROJECT            PLAN </a:t>
            </a:r>
            <a:r>
              <a:rPr lang="en" sz="4900" dirty="0">
                <a:solidFill>
                  <a:schemeClr val="tx1">
                    <a:lumMod val="95000"/>
                  </a:schemeClr>
                </a:solidFill>
              </a:rPr>
              <a:t>INFLUENZA SEASON</a:t>
            </a:r>
            <a:endParaRPr sz="4900" dirty="0">
              <a:solidFill>
                <a:schemeClr val="tx1">
                  <a:lumMod val="95000"/>
                </a:schemeClr>
              </a:solidFill>
            </a:endParaRPr>
          </a:p>
        </p:txBody>
      </p:sp>
      <p:sp>
        <p:nvSpPr>
          <p:cNvPr id="346" name="Google Shape;346;p32"/>
          <p:cNvSpPr txBox="1">
            <a:spLocks noGrp="1"/>
          </p:cNvSpPr>
          <p:nvPr>
            <p:ph type="subTitle" idx="1"/>
          </p:nvPr>
        </p:nvSpPr>
        <p:spPr>
          <a:xfrm>
            <a:off x="200460" y="3028359"/>
            <a:ext cx="5166000" cy="5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By Ivonne Aspilcueta</a:t>
            </a:r>
            <a:endParaRPr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47" name="Google Shape;347;p32"/>
          <p:cNvGrpSpPr/>
          <p:nvPr/>
        </p:nvGrpSpPr>
        <p:grpSpPr>
          <a:xfrm>
            <a:off x="4249994" y="391642"/>
            <a:ext cx="4737022" cy="4131933"/>
            <a:chOff x="4249994" y="391642"/>
            <a:chExt cx="4737022" cy="4131933"/>
          </a:xfrm>
        </p:grpSpPr>
        <p:grpSp>
          <p:nvGrpSpPr>
            <p:cNvPr id="348" name="Google Shape;348;p32"/>
            <p:cNvGrpSpPr/>
            <p:nvPr/>
          </p:nvGrpSpPr>
          <p:grpSpPr>
            <a:xfrm>
              <a:off x="4249994" y="391642"/>
              <a:ext cx="2035371" cy="1121588"/>
              <a:chOff x="6393575" y="998725"/>
              <a:chExt cx="2035575" cy="1121700"/>
            </a:xfrm>
          </p:grpSpPr>
          <p:sp>
            <p:nvSpPr>
              <p:cNvPr id="349" name="Google Shape;349;p32"/>
              <p:cNvSpPr/>
              <p:nvPr/>
            </p:nvSpPr>
            <p:spPr>
              <a:xfrm>
                <a:off x="6873125" y="1261800"/>
                <a:ext cx="1175300" cy="680150"/>
              </a:xfrm>
              <a:custGeom>
                <a:avLst/>
                <a:gdLst/>
                <a:ahLst/>
                <a:cxnLst/>
                <a:rect l="l" t="t" r="r" b="b"/>
                <a:pathLst>
                  <a:path w="47012" h="27206" extrusionOk="0">
                    <a:moveTo>
                      <a:pt x="3756" y="0"/>
                    </a:moveTo>
                    <a:lnTo>
                      <a:pt x="0" y="7416"/>
                    </a:lnTo>
                    <a:lnTo>
                      <a:pt x="35146" y="25230"/>
                    </a:lnTo>
                    <a:cubicBezTo>
                      <a:pt x="37480" y="26418"/>
                      <a:pt x="40062" y="27081"/>
                      <a:pt x="42686" y="27150"/>
                    </a:cubicBezTo>
                    <a:lnTo>
                      <a:pt x="44578" y="27205"/>
                    </a:lnTo>
                    <a:cubicBezTo>
                      <a:pt x="44596" y="27206"/>
                      <a:pt x="44613" y="27206"/>
                      <a:pt x="44631" y="27206"/>
                    </a:cubicBezTo>
                    <a:cubicBezTo>
                      <a:pt x="46145" y="27206"/>
                      <a:pt x="47011" y="25465"/>
                      <a:pt x="46069" y="24264"/>
                    </a:cubicBezTo>
                    <a:lnTo>
                      <a:pt x="44909" y="22772"/>
                    </a:lnTo>
                    <a:cubicBezTo>
                      <a:pt x="43294" y="20701"/>
                      <a:pt x="41250" y="19002"/>
                      <a:pt x="38902" y="17815"/>
                    </a:cubicBezTo>
                    <a:lnTo>
                      <a:pt x="3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7772825" y="1697150"/>
                <a:ext cx="151925" cy="256525"/>
              </a:xfrm>
              <a:custGeom>
                <a:avLst/>
                <a:gdLst/>
                <a:ahLst/>
                <a:cxnLst/>
                <a:rect l="l" t="t" r="r" b="b"/>
                <a:pathLst>
                  <a:path w="6077" h="10261" extrusionOk="0">
                    <a:moveTo>
                      <a:pt x="4903" y="0"/>
                    </a:moveTo>
                    <a:lnTo>
                      <a:pt x="0" y="9667"/>
                    </a:lnTo>
                    <a:lnTo>
                      <a:pt x="1174" y="10261"/>
                    </a:lnTo>
                    <a:lnTo>
                      <a:pt x="6076" y="594"/>
                    </a:lnTo>
                    <a:lnTo>
                      <a:pt x="4903"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7240450" y="1448225"/>
                <a:ext cx="888325" cy="520750"/>
              </a:xfrm>
              <a:custGeom>
                <a:avLst/>
                <a:gdLst/>
                <a:ahLst/>
                <a:cxnLst/>
                <a:rect l="l" t="t" r="r" b="b"/>
                <a:pathLst>
                  <a:path w="35533" h="20830" extrusionOk="0">
                    <a:moveTo>
                      <a:pt x="3771" y="0"/>
                    </a:moveTo>
                    <a:lnTo>
                      <a:pt x="1" y="7402"/>
                    </a:lnTo>
                    <a:lnTo>
                      <a:pt x="23505" y="19320"/>
                    </a:lnTo>
                    <a:cubicBezTo>
                      <a:pt x="24682" y="19908"/>
                      <a:pt x="25990" y="20211"/>
                      <a:pt x="27377" y="20211"/>
                    </a:cubicBezTo>
                    <a:cubicBezTo>
                      <a:pt x="27846" y="20211"/>
                      <a:pt x="28323" y="20177"/>
                      <a:pt x="28808" y="20107"/>
                    </a:cubicBezTo>
                    <a:cubicBezTo>
                      <a:pt x="28808" y="20107"/>
                      <a:pt x="32199" y="20830"/>
                      <a:pt x="34018" y="20830"/>
                    </a:cubicBezTo>
                    <a:cubicBezTo>
                      <a:pt x="34598" y="20830"/>
                      <a:pt x="35019" y="20756"/>
                      <a:pt x="35119" y="20563"/>
                    </a:cubicBezTo>
                    <a:lnTo>
                      <a:pt x="35133" y="20535"/>
                    </a:lnTo>
                    <a:cubicBezTo>
                      <a:pt x="35533" y="19720"/>
                      <a:pt x="31031" y="15716"/>
                      <a:pt x="31031" y="15716"/>
                    </a:cubicBezTo>
                    <a:cubicBezTo>
                      <a:pt x="30120" y="14003"/>
                      <a:pt x="28835" y="12705"/>
                      <a:pt x="27275" y="11918"/>
                    </a:cubicBezTo>
                    <a:lnTo>
                      <a:pt x="3771"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262900" y="1468600"/>
                <a:ext cx="859675" cy="495800"/>
              </a:xfrm>
              <a:custGeom>
                <a:avLst/>
                <a:gdLst/>
                <a:ahLst/>
                <a:cxnLst/>
                <a:rect l="l" t="t" r="r" b="b"/>
                <a:pathLst>
                  <a:path w="34387" h="19832" extrusionOk="0">
                    <a:moveTo>
                      <a:pt x="3246" y="0"/>
                    </a:moveTo>
                    <a:lnTo>
                      <a:pt x="0" y="6422"/>
                    </a:lnTo>
                    <a:lnTo>
                      <a:pt x="22427" y="17787"/>
                    </a:lnTo>
                    <a:cubicBezTo>
                      <a:pt x="23660" y="18409"/>
                      <a:pt x="25028" y="18727"/>
                      <a:pt x="26407" y="18727"/>
                    </a:cubicBezTo>
                    <a:cubicBezTo>
                      <a:pt x="26742" y="18727"/>
                      <a:pt x="27078" y="18709"/>
                      <a:pt x="27413" y="18671"/>
                    </a:cubicBezTo>
                    <a:cubicBezTo>
                      <a:pt x="27413" y="18671"/>
                      <a:pt x="31731" y="19831"/>
                      <a:pt x="33405" y="19831"/>
                    </a:cubicBezTo>
                    <a:cubicBezTo>
                      <a:pt x="33748" y="19831"/>
                      <a:pt x="33980" y="19782"/>
                      <a:pt x="34041" y="19665"/>
                    </a:cubicBezTo>
                    <a:cubicBezTo>
                      <a:pt x="34386" y="18961"/>
                      <a:pt x="29332" y="14887"/>
                      <a:pt x="29332" y="14887"/>
                    </a:cubicBezTo>
                    <a:cubicBezTo>
                      <a:pt x="28476" y="13382"/>
                      <a:pt x="27205" y="12166"/>
                      <a:pt x="25673" y="11379"/>
                    </a:cubicBezTo>
                    <a:lnTo>
                      <a:pt x="3246"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820650" y="1193225"/>
                <a:ext cx="199575" cy="322550"/>
              </a:xfrm>
              <a:custGeom>
                <a:avLst/>
                <a:gdLst/>
                <a:ahLst/>
                <a:cxnLst/>
                <a:rect l="l" t="t" r="r" b="b"/>
                <a:pathLst>
                  <a:path w="7983" h="12902" extrusionOk="0">
                    <a:moveTo>
                      <a:pt x="7089" y="0"/>
                    </a:moveTo>
                    <a:cubicBezTo>
                      <a:pt x="6239" y="0"/>
                      <a:pt x="4330" y="2461"/>
                      <a:pt x="2638" y="5767"/>
                    </a:cubicBezTo>
                    <a:cubicBezTo>
                      <a:pt x="842" y="9317"/>
                      <a:pt x="0" y="12493"/>
                      <a:pt x="732" y="12866"/>
                    </a:cubicBezTo>
                    <a:cubicBezTo>
                      <a:pt x="781" y="12890"/>
                      <a:pt x="835" y="12902"/>
                      <a:pt x="894" y="12902"/>
                    </a:cubicBezTo>
                    <a:cubicBezTo>
                      <a:pt x="1745" y="12902"/>
                      <a:pt x="3653" y="10453"/>
                      <a:pt x="5344" y="7135"/>
                    </a:cubicBezTo>
                    <a:cubicBezTo>
                      <a:pt x="7140" y="3599"/>
                      <a:pt x="7982" y="423"/>
                      <a:pt x="7250" y="36"/>
                    </a:cubicBezTo>
                    <a:cubicBezTo>
                      <a:pt x="7202" y="12"/>
                      <a:pt x="7148" y="0"/>
                      <a:pt x="7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31000" y="1217525"/>
                <a:ext cx="168850" cy="274300"/>
              </a:xfrm>
              <a:custGeom>
                <a:avLst/>
                <a:gdLst/>
                <a:ahLst/>
                <a:cxnLst/>
                <a:rect l="l" t="t" r="r" b="b"/>
                <a:pathLst>
                  <a:path w="6754" h="10972" extrusionOk="0">
                    <a:moveTo>
                      <a:pt x="6142" y="0"/>
                    </a:moveTo>
                    <a:cubicBezTo>
                      <a:pt x="5247" y="0"/>
                      <a:pt x="3588" y="2354"/>
                      <a:pt x="2320" y="4851"/>
                    </a:cubicBezTo>
                    <a:cubicBezTo>
                      <a:pt x="953" y="7557"/>
                      <a:pt x="0" y="10513"/>
                      <a:pt x="815" y="10927"/>
                    </a:cubicBezTo>
                    <a:cubicBezTo>
                      <a:pt x="875" y="10957"/>
                      <a:pt x="940" y="10971"/>
                      <a:pt x="1010" y="10971"/>
                    </a:cubicBezTo>
                    <a:cubicBezTo>
                      <a:pt x="1425" y="10971"/>
                      <a:pt x="2011" y="10462"/>
                      <a:pt x="2638" y="9670"/>
                    </a:cubicBezTo>
                    <a:lnTo>
                      <a:pt x="2348" y="9518"/>
                    </a:lnTo>
                    <a:cubicBezTo>
                      <a:pt x="1757" y="10257"/>
                      <a:pt x="1287" y="10655"/>
                      <a:pt x="1046" y="10655"/>
                    </a:cubicBezTo>
                    <a:cubicBezTo>
                      <a:pt x="1016" y="10655"/>
                      <a:pt x="990" y="10649"/>
                      <a:pt x="967" y="10637"/>
                    </a:cubicBezTo>
                    <a:cubicBezTo>
                      <a:pt x="567" y="10430"/>
                      <a:pt x="995" y="8193"/>
                      <a:pt x="2610" y="5003"/>
                    </a:cubicBezTo>
                    <a:cubicBezTo>
                      <a:pt x="4137" y="1976"/>
                      <a:pt x="5613" y="318"/>
                      <a:pt x="6110" y="318"/>
                    </a:cubicBezTo>
                    <a:cubicBezTo>
                      <a:pt x="6139" y="318"/>
                      <a:pt x="6165" y="323"/>
                      <a:pt x="6187" y="335"/>
                    </a:cubicBezTo>
                    <a:cubicBezTo>
                      <a:pt x="6394" y="445"/>
                      <a:pt x="6380" y="1081"/>
                      <a:pt x="6104" y="2116"/>
                    </a:cubicBezTo>
                    <a:lnTo>
                      <a:pt x="6394" y="2254"/>
                    </a:lnTo>
                    <a:cubicBezTo>
                      <a:pt x="6712" y="1108"/>
                      <a:pt x="6753" y="252"/>
                      <a:pt x="6339" y="45"/>
                    </a:cubicBezTo>
                    <a:cubicBezTo>
                      <a:pt x="6279" y="15"/>
                      <a:pt x="6213" y="0"/>
                      <a:pt x="6142"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393575" y="998725"/>
                <a:ext cx="167825" cy="262375"/>
              </a:xfrm>
              <a:custGeom>
                <a:avLst/>
                <a:gdLst/>
                <a:ahLst/>
                <a:cxnLst/>
                <a:rect l="l" t="t" r="r" b="b"/>
                <a:pathLst>
                  <a:path w="6713" h="10495" extrusionOk="0">
                    <a:moveTo>
                      <a:pt x="5813" y="0"/>
                    </a:moveTo>
                    <a:cubicBezTo>
                      <a:pt x="5019" y="0"/>
                      <a:pt x="3410" y="1935"/>
                      <a:pt x="2072" y="4599"/>
                    </a:cubicBezTo>
                    <a:cubicBezTo>
                      <a:pt x="608" y="7471"/>
                      <a:pt x="1" y="10095"/>
                      <a:pt x="719" y="10454"/>
                    </a:cubicBezTo>
                    <a:cubicBezTo>
                      <a:pt x="773" y="10482"/>
                      <a:pt x="833" y="10495"/>
                      <a:pt x="899" y="10495"/>
                    </a:cubicBezTo>
                    <a:cubicBezTo>
                      <a:pt x="1692" y="10495"/>
                      <a:pt x="3302" y="8549"/>
                      <a:pt x="4641" y="5897"/>
                    </a:cubicBezTo>
                    <a:cubicBezTo>
                      <a:pt x="6104" y="3024"/>
                      <a:pt x="6712" y="401"/>
                      <a:pt x="5994" y="42"/>
                    </a:cubicBezTo>
                    <a:cubicBezTo>
                      <a:pt x="5940" y="14"/>
                      <a:pt x="5879" y="0"/>
                      <a:pt x="5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01525" y="1018425"/>
                <a:ext cx="142250" cy="222975"/>
              </a:xfrm>
              <a:custGeom>
                <a:avLst/>
                <a:gdLst/>
                <a:ahLst/>
                <a:cxnLst/>
                <a:rect l="l" t="t" r="r" b="b"/>
                <a:pathLst>
                  <a:path w="5690" h="8919" extrusionOk="0">
                    <a:moveTo>
                      <a:pt x="5035" y="0"/>
                    </a:moveTo>
                    <a:cubicBezTo>
                      <a:pt x="4205" y="0"/>
                      <a:pt x="2842" y="1852"/>
                      <a:pt x="1823" y="3852"/>
                    </a:cubicBezTo>
                    <a:cubicBezTo>
                      <a:pt x="718" y="6048"/>
                      <a:pt x="0" y="8465"/>
                      <a:pt x="787" y="8865"/>
                    </a:cubicBezTo>
                    <a:cubicBezTo>
                      <a:pt x="859" y="8901"/>
                      <a:pt x="937" y="8918"/>
                      <a:pt x="1018" y="8918"/>
                    </a:cubicBezTo>
                    <a:cubicBezTo>
                      <a:pt x="1405" y="8918"/>
                      <a:pt x="1890" y="8531"/>
                      <a:pt x="2403" y="7926"/>
                    </a:cubicBezTo>
                    <a:lnTo>
                      <a:pt x="2127" y="7774"/>
                    </a:lnTo>
                    <a:cubicBezTo>
                      <a:pt x="1629" y="8357"/>
                      <a:pt x="1228" y="8662"/>
                      <a:pt x="997" y="8662"/>
                    </a:cubicBezTo>
                    <a:cubicBezTo>
                      <a:pt x="965" y="8662"/>
                      <a:pt x="937" y="8656"/>
                      <a:pt x="912" y="8644"/>
                    </a:cubicBezTo>
                    <a:cubicBezTo>
                      <a:pt x="525" y="8451"/>
                      <a:pt x="787" y="6587"/>
                      <a:pt x="2113" y="3990"/>
                    </a:cubicBezTo>
                    <a:cubicBezTo>
                      <a:pt x="3353" y="1562"/>
                      <a:pt x="4605" y="257"/>
                      <a:pt x="5078" y="257"/>
                    </a:cubicBezTo>
                    <a:cubicBezTo>
                      <a:pt x="5111" y="257"/>
                      <a:pt x="5140" y="263"/>
                      <a:pt x="5165" y="276"/>
                    </a:cubicBezTo>
                    <a:cubicBezTo>
                      <a:pt x="5358" y="386"/>
                      <a:pt x="5386" y="925"/>
                      <a:pt x="5179" y="1767"/>
                    </a:cubicBezTo>
                    <a:lnTo>
                      <a:pt x="5469" y="1905"/>
                    </a:lnTo>
                    <a:cubicBezTo>
                      <a:pt x="5690" y="966"/>
                      <a:pt x="5676" y="248"/>
                      <a:pt x="5262" y="55"/>
                    </a:cubicBezTo>
                    <a:cubicBezTo>
                      <a:pt x="5192" y="18"/>
                      <a:pt x="5116" y="0"/>
                      <a:pt x="5035"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268075" y="1446500"/>
                <a:ext cx="41450" cy="68725"/>
              </a:xfrm>
              <a:custGeom>
                <a:avLst/>
                <a:gdLst/>
                <a:ahLst/>
                <a:cxnLst/>
                <a:rect l="l" t="t" r="r" b="b"/>
                <a:pathLst>
                  <a:path w="1658" h="2749" extrusionOk="0">
                    <a:moveTo>
                      <a:pt x="1285" y="0"/>
                    </a:moveTo>
                    <a:lnTo>
                      <a:pt x="0" y="2555"/>
                    </a:lnTo>
                    <a:lnTo>
                      <a:pt x="373" y="2748"/>
                    </a:lnTo>
                    <a:lnTo>
                      <a:pt x="1658" y="194"/>
                    </a:lnTo>
                    <a:lnTo>
                      <a:pt x="1285"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240100" y="1432350"/>
                <a:ext cx="41800" cy="68725"/>
              </a:xfrm>
              <a:custGeom>
                <a:avLst/>
                <a:gdLst/>
                <a:ahLst/>
                <a:cxnLst/>
                <a:rect l="l" t="t" r="r" b="b"/>
                <a:pathLst>
                  <a:path w="1672" h="2749" extrusionOk="0">
                    <a:moveTo>
                      <a:pt x="1299" y="0"/>
                    </a:moveTo>
                    <a:lnTo>
                      <a:pt x="1" y="2555"/>
                    </a:lnTo>
                    <a:lnTo>
                      <a:pt x="374" y="2748"/>
                    </a:lnTo>
                    <a:lnTo>
                      <a:pt x="1672" y="193"/>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212150" y="1418175"/>
                <a:ext cx="41800" cy="68750"/>
              </a:xfrm>
              <a:custGeom>
                <a:avLst/>
                <a:gdLst/>
                <a:ahLst/>
                <a:cxnLst/>
                <a:rect l="l" t="t" r="r" b="b"/>
                <a:pathLst>
                  <a:path w="1672" h="2750" extrusionOk="0">
                    <a:moveTo>
                      <a:pt x="1298" y="1"/>
                    </a:moveTo>
                    <a:lnTo>
                      <a:pt x="0" y="2556"/>
                    </a:lnTo>
                    <a:lnTo>
                      <a:pt x="373" y="2749"/>
                    </a:lnTo>
                    <a:lnTo>
                      <a:pt x="1671" y="194"/>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184175" y="1404025"/>
                <a:ext cx="41800" cy="68725"/>
              </a:xfrm>
              <a:custGeom>
                <a:avLst/>
                <a:gdLst/>
                <a:ahLst/>
                <a:cxnLst/>
                <a:rect l="l" t="t" r="r" b="b"/>
                <a:pathLst>
                  <a:path w="1672" h="2749" extrusionOk="0">
                    <a:moveTo>
                      <a:pt x="1299" y="1"/>
                    </a:moveTo>
                    <a:lnTo>
                      <a:pt x="1" y="2555"/>
                    </a:lnTo>
                    <a:lnTo>
                      <a:pt x="374" y="2749"/>
                    </a:lnTo>
                    <a:lnTo>
                      <a:pt x="1672" y="180"/>
                    </a:lnTo>
                    <a:lnTo>
                      <a:pt x="1299"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156225" y="1389875"/>
                <a:ext cx="41800" cy="68725"/>
              </a:xfrm>
              <a:custGeom>
                <a:avLst/>
                <a:gdLst/>
                <a:ahLst/>
                <a:cxnLst/>
                <a:rect l="l" t="t" r="r" b="b"/>
                <a:pathLst>
                  <a:path w="1672" h="2749" extrusionOk="0">
                    <a:moveTo>
                      <a:pt x="1298" y="0"/>
                    </a:moveTo>
                    <a:lnTo>
                      <a:pt x="0" y="2555"/>
                    </a:lnTo>
                    <a:lnTo>
                      <a:pt x="373" y="2749"/>
                    </a:lnTo>
                    <a:lnTo>
                      <a:pt x="1671" y="194"/>
                    </a:lnTo>
                    <a:lnTo>
                      <a:pt x="1298"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7128250" y="1375725"/>
                <a:ext cx="41800" cy="68725"/>
              </a:xfrm>
              <a:custGeom>
                <a:avLst/>
                <a:gdLst/>
                <a:ahLst/>
                <a:cxnLst/>
                <a:rect l="l" t="t" r="r" b="b"/>
                <a:pathLst>
                  <a:path w="1672" h="2749" extrusionOk="0">
                    <a:moveTo>
                      <a:pt x="1299" y="0"/>
                    </a:moveTo>
                    <a:lnTo>
                      <a:pt x="1" y="2555"/>
                    </a:lnTo>
                    <a:lnTo>
                      <a:pt x="373" y="2748"/>
                    </a:lnTo>
                    <a:lnTo>
                      <a:pt x="1672" y="194"/>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7100275" y="1361575"/>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7072675" y="1347400"/>
                <a:ext cx="41450" cy="68750"/>
              </a:xfrm>
              <a:custGeom>
                <a:avLst/>
                <a:gdLst/>
                <a:ahLst/>
                <a:cxnLst/>
                <a:rect l="l" t="t" r="r" b="b"/>
                <a:pathLst>
                  <a:path w="1658" h="2750" extrusionOk="0">
                    <a:moveTo>
                      <a:pt x="1284" y="1"/>
                    </a:moveTo>
                    <a:lnTo>
                      <a:pt x="0" y="2556"/>
                    </a:lnTo>
                    <a:lnTo>
                      <a:pt x="373" y="2749"/>
                    </a:lnTo>
                    <a:lnTo>
                      <a:pt x="1657" y="194"/>
                    </a:lnTo>
                    <a:lnTo>
                      <a:pt x="1284"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7044700" y="1333250"/>
                <a:ext cx="41450" cy="68725"/>
              </a:xfrm>
              <a:custGeom>
                <a:avLst/>
                <a:gdLst/>
                <a:ahLst/>
                <a:cxnLst/>
                <a:rect l="l" t="t" r="r" b="b"/>
                <a:pathLst>
                  <a:path w="1658" h="2749" extrusionOk="0">
                    <a:moveTo>
                      <a:pt x="1285" y="1"/>
                    </a:moveTo>
                    <a:lnTo>
                      <a:pt x="1" y="2556"/>
                    </a:lnTo>
                    <a:lnTo>
                      <a:pt x="373" y="2749"/>
                    </a:lnTo>
                    <a:lnTo>
                      <a:pt x="1658" y="180"/>
                    </a:lnTo>
                    <a:lnTo>
                      <a:pt x="1285"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7016750" y="1319100"/>
                <a:ext cx="41775" cy="68375"/>
              </a:xfrm>
              <a:custGeom>
                <a:avLst/>
                <a:gdLst/>
                <a:ahLst/>
                <a:cxnLst/>
                <a:rect l="l" t="t" r="r" b="b"/>
                <a:pathLst>
                  <a:path w="1671" h="2735" extrusionOk="0">
                    <a:moveTo>
                      <a:pt x="1298" y="1"/>
                    </a:moveTo>
                    <a:lnTo>
                      <a:pt x="0" y="2555"/>
                    </a:lnTo>
                    <a:lnTo>
                      <a:pt x="373" y="2735"/>
                    </a:lnTo>
                    <a:lnTo>
                      <a:pt x="1671" y="180"/>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988775" y="1304950"/>
                <a:ext cx="41800" cy="68375"/>
              </a:xfrm>
              <a:custGeom>
                <a:avLst/>
                <a:gdLst/>
                <a:ahLst/>
                <a:cxnLst/>
                <a:rect l="l" t="t" r="r" b="b"/>
                <a:pathLst>
                  <a:path w="1672" h="2735" extrusionOk="0">
                    <a:moveTo>
                      <a:pt x="1299" y="0"/>
                    </a:moveTo>
                    <a:lnTo>
                      <a:pt x="0" y="2555"/>
                    </a:lnTo>
                    <a:lnTo>
                      <a:pt x="373" y="2735"/>
                    </a:lnTo>
                    <a:lnTo>
                      <a:pt x="1671"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960800" y="1290800"/>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47775" y="1061900"/>
                <a:ext cx="510300" cy="364950"/>
              </a:xfrm>
              <a:custGeom>
                <a:avLst/>
                <a:gdLst/>
                <a:ahLst/>
                <a:cxnLst/>
                <a:rect l="l" t="t" r="r" b="b"/>
                <a:pathLst>
                  <a:path w="20412" h="14598" extrusionOk="0">
                    <a:moveTo>
                      <a:pt x="3149" y="760"/>
                    </a:moveTo>
                    <a:lnTo>
                      <a:pt x="19652" y="9129"/>
                    </a:lnTo>
                    <a:lnTo>
                      <a:pt x="17263" y="13824"/>
                    </a:lnTo>
                    <a:lnTo>
                      <a:pt x="774" y="5455"/>
                    </a:lnTo>
                    <a:lnTo>
                      <a:pt x="3149" y="760"/>
                    </a:lnTo>
                    <a:close/>
                    <a:moveTo>
                      <a:pt x="2901" y="0"/>
                    </a:moveTo>
                    <a:lnTo>
                      <a:pt x="1" y="5704"/>
                    </a:lnTo>
                    <a:lnTo>
                      <a:pt x="17511" y="14597"/>
                    </a:lnTo>
                    <a:lnTo>
                      <a:pt x="20411" y="8880"/>
                    </a:lnTo>
                    <a:lnTo>
                      <a:pt x="2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8101800" y="1951850"/>
                <a:ext cx="327350" cy="168575"/>
              </a:xfrm>
              <a:custGeom>
                <a:avLst/>
                <a:gdLst/>
                <a:ahLst/>
                <a:cxnLst/>
                <a:rect l="l" t="t" r="r" b="b"/>
                <a:pathLst>
                  <a:path w="13094" h="6743" extrusionOk="0">
                    <a:moveTo>
                      <a:pt x="375" y="1"/>
                    </a:moveTo>
                    <a:cubicBezTo>
                      <a:pt x="114" y="1"/>
                      <a:pt x="1" y="369"/>
                      <a:pt x="250" y="501"/>
                    </a:cubicBezTo>
                    <a:lnTo>
                      <a:pt x="13093" y="6743"/>
                    </a:lnTo>
                    <a:lnTo>
                      <a:pt x="499" y="73"/>
                    </a:lnTo>
                    <a:cubicBezTo>
                      <a:pt x="471" y="59"/>
                      <a:pt x="458" y="17"/>
                      <a:pt x="416" y="4"/>
                    </a:cubicBezTo>
                    <a:cubicBezTo>
                      <a:pt x="402" y="2"/>
                      <a:pt x="388" y="1"/>
                      <a:pt x="375"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045750" y="1461125"/>
                <a:ext cx="828950" cy="442625"/>
              </a:xfrm>
              <a:custGeom>
                <a:avLst/>
                <a:gdLst/>
                <a:ahLst/>
                <a:cxnLst/>
                <a:rect l="l" t="t" r="r" b="b"/>
                <a:pathLst>
                  <a:path w="33158" h="17705" extrusionOk="0">
                    <a:moveTo>
                      <a:pt x="630" y="0"/>
                    </a:moveTo>
                    <a:cubicBezTo>
                      <a:pt x="615" y="0"/>
                      <a:pt x="602" y="7"/>
                      <a:pt x="594" y="23"/>
                    </a:cubicBezTo>
                    <a:lnTo>
                      <a:pt x="14" y="1169"/>
                    </a:lnTo>
                    <a:cubicBezTo>
                      <a:pt x="0" y="1197"/>
                      <a:pt x="14" y="1224"/>
                      <a:pt x="41" y="1238"/>
                    </a:cubicBezTo>
                    <a:lnTo>
                      <a:pt x="32494" y="17699"/>
                    </a:lnTo>
                    <a:cubicBezTo>
                      <a:pt x="32502" y="17703"/>
                      <a:pt x="32509" y="17705"/>
                      <a:pt x="32516" y="17705"/>
                    </a:cubicBezTo>
                    <a:cubicBezTo>
                      <a:pt x="32536" y="17705"/>
                      <a:pt x="32553" y="17692"/>
                      <a:pt x="32563" y="17672"/>
                    </a:cubicBezTo>
                    <a:lnTo>
                      <a:pt x="33143" y="16525"/>
                    </a:lnTo>
                    <a:cubicBezTo>
                      <a:pt x="33157" y="16512"/>
                      <a:pt x="33143" y="16484"/>
                      <a:pt x="33129" y="16470"/>
                    </a:cubicBezTo>
                    <a:lnTo>
                      <a:pt x="663" y="9"/>
                    </a:lnTo>
                    <a:cubicBezTo>
                      <a:pt x="651" y="3"/>
                      <a:pt x="640" y="0"/>
                      <a:pt x="63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32"/>
            <p:cNvSpPr/>
            <p:nvPr/>
          </p:nvSpPr>
          <p:spPr>
            <a:xfrm>
              <a:off x="6360184" y="3901570"/>
              <a:ext cx="1098933" cy="359239"/>
            </a:xfrm>
            <a:custGeom>
              <a:avLst/>
              <a:gdLst/>
              <a:ahLst/>
              <a:cxnLst/>
              <a:rect l="l" t="t" r="r" b="b"/>
              <a:pathLst>
                <a:path w="46305" h="15137" extrusionOk="0">
                  <a:moveTo>
                    <a:pt x="23159" y="1"/>
                  </a:moveTo>
                  <a:cubicBezTo>
                    <a:pt x="10371" y="1"/>
                    <a:pt x="0" y="3384"/>
                    <a:pt x="0" y="7568"/>
                  </a:cubicBezTo>
                  <a:cubicBezTo>
                    <a:pt x="0" y="11739"/>
                    <a:pt x="10371" y="15136"/>
                    <a:pt x="23159" y="15136"/>
                  </a:cubicBezTo>
                  <a:cubicBezTo>
                    <a:pt x="35947" y="15136"/>
                    <a:pt x="46304" y="11739"/>
                    <a:pt x="46304" y="7568"/>
                  </a:cubicBezTo>
                  <a:cubicBezTo>
                    <a:pt x="46304" y="3384"/>
                    <a:pt x="35947" y="1"/>
                    <a:pt x="23159"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945190" y="3933372"/>
              <a:ext cx="1659685" cy="359215"/>
            </a:xfrm>
            <a:custGeom>
              <a:avLst/>
              <a:gdLst/>
              <a:ahLst/>
              <a:cxnLst/>
              <a:rect l="l" t="t" r="r" b="b"/>
              <a:pathLst>
                <a:path w="69933" h="15136" extrusionOk="0">
                  <a:moveTo>
                    <a:pt x="34967" y="0"/>
                  </a:moveTo>
                  <a:cubicBezTo>
                    <a:pt x="15661" y="0"/>
                    <a:pt x="0" y="3384"/>
                    <a:pt x="0" y="7568"/>
                  </a:cubicBezTo>
                  <a:cubicBezTo>
                    <a:pt x="0" y="11752"/>
                    <a:pt x="15661" y="15136"/>
                    <a:pt x="34967" y="15136"/>
                  </a:cubicBezTo>
                  <a:cubicBezTo>
                    <a:pt x="54286" y="15136"/>
                    <a:pt x="69933" y="11752"/>
                    <a:pt x="69933" y="7568"/>
                  </a:cubicBezTo>
                  <a:cubicBezTo>
                    <a:pt x="69933" y="3384"/>
                    <a:pt x="54286" y="0"/>
                    <a:pt x="3496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707170" y="1827990"/>
              <a:ext cx="195034" cy="294069"/>
            </a:xfrm>
            <a:custGeom>
              <a:avLst/>
              <a:gdLst/>
              <a:ahLst/>
              <a:cxnLst/>
              <a:rect l="l" t="t" r="r" b="b"/>
              <a:pathLst>
                <a:path w="8218" h="12391" extrusionOk="0">
                  <a:moveTo>
                    <a:pt x="8218" y="0"/>
                  </a:moveTo>
                  <a:lnTo>
                    <a:pt x="733" y="5994"/>
                  </a:lnTo>
                  <a:cubicBezTo>
                    <a:pt x="733" y="5994"/>
                    <a:pt x="1" y="11145"/>
                    <a:pt x="3232" y="12318"/>
                  </a:cubicBezTo>
                  <a:cubicBezTo>
                    <a:pt x="3367" y="12367"/>
                    <a:pt x="3499" y="12391"/>
                    <a:pt x="3629" y="12391"/>
                  </a:cubicBezTo>
                  <a:cubicBezTo>
                    <a:pt x="6607" y="12391"/>
                    <a:pt x="8218" y="1"/>
                    <a:pt x="821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872759" y="2043600"/>
              <a:ext cx="37640" cy="23994"/>
            </a:xfrm>
            <a:custGeom>
              <a:avLst/>
              <a:gdLst/>
              <a:ahLst/>
              <a:cxnLst/>
              <a:rect l="l" t="t" r="r" b="b"/>
              <a:pathLst>
                <a:path w="1586" h="1011" extrusionOk="0">
                  <a:moveTo>
                    <a:pt x="1432" y="0"/>
                  </a:moveTo>
                  <a:cubicBezTo>
                    <a:pt x="1416" y="0"/>
                    <a:pt x="1399" y="5"/>
                    <a:pt x="1381" y="16"/>
                  </a:cubicBezTo>
                  <a:lnTo>
                    <a:pt x="83" y="803"/>
                  </a:lnTo>
                  <a:cubicBezTo>
                    <a:pt x="1" y="858"/>
                    <a:pt x="28" y="1010"/>
                    <a:pt x="139" y="1010"/>
                  </a:cubicBezTo>
                  <a:cubicBezTo>
                    <a:pt x="166" y="1010"/>
                    <a:pt x="180" y="996"/>
                    <a:pt x="194" y="996"/>
                  </a:cubicBezTo>
                  <a:lnTo>
                    <a:pt x="1492" y="209"/>
                  </a:lnTo>
                  <a:cubicBezTo>
                    <a:pt x="1585" y="139"/>
                    <a:pt x="1521"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910446" y="1667203"/>
              <a:ext cx="416766" cy="375140"/>
            </a:xfrm>
            <a:custGeom>
              <a:avLst/>
              <a:gdLst/>
              <a:ahLst/>
              <a:cxnLst/>
              <a:rect l="l" t="t" r="r" b="b"/>
              <a:pathLst>
                <a:path w="17561" h="15807" extrusionOk="0">
                  <a:moveTo>
                    <a:pt x="17393" y="1"/>
                  </a:moveTo>
                  <a:cubicBezTo>
                    <a:pt x="17372" y="1"/>
                    <a:pt x="17352" y="7"/>
                    <a:pt x="17332" y="22"/>
                  </a:cubicBezTo>
                  <a:cubicBezTo>
                    <a:pt x="16890" y="395"/>
                    <a:pt x="16476" y="809"/>
                    <a:pt x="16130" y="1279"/>
                  </a:cubicBezTo>
                  <a:cubicBezTo>
                    <a:pt x="15978" y="1445"/>
                    <a:pt x="15840" y="1610"/>
                    <a:pt x="15702" y="1776"/>
                  </a:cubicBezTo>
                  <a:cubicBezTo>
                    <a:pt x="15122" y="2439"/>
                    <a:pt x="14307" y="2978"/>
                    <a:pt x="13216" y="3433"/>
                  </a:cubicBezTo>
                  <a:cubicBezTo>
                    <a:pt x="12719" y="3627"/>
                    <a:pt x="12181" y="3806"/>
                    <a:pt x="11615" y="3972"/>
                  </a:cubicBezTo>
                  <a:cubicBezTo>
                    <a:pt x="10358" y="4359"/>
                    <a:pt x="9074" y="4759"/>
                    <a:pt x="8148" y="5657"/>
                  </a:cubicBezTo>
                  <a:cubicBezTo>
                    <a:pt x="7637" y="6140"/>
                    <a:pt x="7347" y="6748"/>
                    <a:pt x="7057" y="7341"/>
                  </a:cubicBezTo>
                  <a:cubicBezTo>
                    <a:pt x="6781" y="7949"/>
                    <a:pt x="6505" y="8515"/>
                    <a:pt x="6022" y="8971"/>
                  </a:cubicBezTo>
                  <a:cubicBezTo>
                    <a:pt x="5538" y="9427"/>
                    <a:pt x="4903" y="9703"/>
                    <a:pt x="4295" y="9979"/>
                  </a:cubicBezTo>
                  <a:cubicBezTo>
                    <a:pt x="3550" y="10310"/>
                    <a:pt x="2790" y="10642"/>
                    <a:pt x="2252" y="11319"/>
                  </a:cubicBezTo>
                  <a:cubicBezTo>
                    <a:pt x="1741" y="11968"/>
                    <a:pt x="1395" y="12713"/>
                    <a:pt x="1216" y="13514"/>
                  </a:cubicBezTo>
                  <a:cubicBezTo>
                    <a:pt x="1174" y="13666"/>
                    <a:pt x="1133" y="13804"/>
                    <a:pt x="1105" y="13956"/>
                  </a:cubicBezTo>
                  <a:cubicBezTo>
                    <a:pt x="953" y="14647"/>
                    <a:pt x="829" y="15241"/>
                    <a:pt x="111" y="15613"/>
                  </a:cubicBezTo>
                  <a:cubicBezTo>
                    <a:pt x="1" y="15655"/>
                    <a:pt x="42" y="15807"/>
                    <a:pt x="153" y="15807"/>
                  </a:cubicBezTo>
                  <a:lnTo>
                    <a:pt x="194" y="15807"/>
                  </a:lnTo>
                  <a:cubicBezTo>
                    <a:pt x="1009" y="15392"/>
                    <a:pt x="1147" y="14716"/>
                    <a:pt x="1313" y="14011"/>
                  </a:cubicBezTo>
                  <a:cubicBezTo>
                    <a:pt x="1340" y="13860"/>
                    <a:pt x="1368" y="13721"/>
                    <a:pt x="1409" y="13570"/>
                  </a:cubicBezTo>
                  <a:cubicBezTo>
                    <a:pt x="1589" y="12796"/>
                    <a:pt x="1934" y="12064"/>
                    <a:pt x="2417" y="11443"/>
                  </a:cubicBezTo>
                  <a:cubicBezTo>
                    <a:pt x="2928" y="10808"/>
                    <a:pt x="3633" y="10504"/>
                    <a:pt x="4392" y="10172"/>
                  </a:cubicBezTo>
                  <a:cubicBezTo>
                    <a:pt x="5014" y="9896"/>
                    <a:pt x="5663" y="9606"/>
                    <a:pt x="6187" y="9123"/>
                  </a:cubicBezTo>
                  <a:cubicBezTo>
                    <a:pt x="6698" y="8640"/>
                    <a:pt x="7002" y="8004"/>
                    <a:pt x="7265" y="7438"/>
                  </a:cubicBezTo>
                  <a:cubicBezTo>
                    <a:pt x="7541" y="6858"/>
                    <a:pt x="7817" y="6264"/>
                    <a:pt x="8300" y="5795"/>
                  </a:cubicBezTo>
                  <a:cubicBezTo>
                    <a:pt x="9198" y="4952"/>
                    <a:pt x="10455" y="4552"/>
                    <a:pt x="11684" y="4179"/>
                  </a:cubicBezTo>
                  <a:cubicBezTo>
                    <a:pt x="12236" y="4013"/>
                    <a:pt x="12788" y="3834"/>
                    <a:pt x="13313" y="3627"/>
                  </a:cubicBezTo>
                  <a:cubicBezTo>
                    <a:pt x="14418" y="3157"/>
                    <a:pt x="15260" y="2605"/>
                    <a:pt x="15868" y="1914"/>
                  </a:cubicBezTo>
                  <a:cubicBezTo>
                    <a:pt x="16020" y="1749"/>
                    <a:pt x="16158" y="1583"/>
                    <a:pt x="16296" y="1403"/>
                  </a:cubicBezTo>
                  <a:cubicBezTo>
                    <a:pt x="16641" y="961"/>
                    <a:pt x="17028" y="561"/>
                    <a:pt x="17470" y="202"/>
                  </a:cubicBezTo>
                  <a:cubicBezTo>
                    <a:pt x="17560" y="134"/>
                    <a:pt x="17484" y="1"/>
                    <a:pt x="17393"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005084" y="1950569"/>
              <a:ext cx="82945" cy="84559"/>
            </a:xfrm>
            <a:custGeom>
              <a:avLst/>
              <a:gdLst/>
              <a:ahLst/>
              <a:cxnLst/>
              <a:rect l="l" t="t" r="r" b="b"/>
              <a:pathLst>
                <a:path w="3495" h="3563" extrusionOk="0">
                  <a:moveTo>
                    <a:pt x="1838" y="0"/>
                  </a:moveTo>
                  <a:lnTo>
                    <a:pt x="1" y="829"/>
                  </a:lnTo>
                  <a:lnTo>
                    <a:pt x="1354" y="3563"/>
                  </a:lnTo>
                  <a:lnTo>
                    <a:pt x="3495" y="2569"/>
                  </a:lnTo>
                  <a:lnTo>
                    <a:pt x="1838"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047043" y="1929138"/>
              <a:ext cx="72123" cy="82399"/>
            </a:xfrm>
            <a:custGeom>
              <a:avLst/>
              <a:gdLst/>
              <a:ahLst/>
              <a:cxnLst/>
              <a:rect l="l" t="t" r="r" b="b"/>
              <a:pathLst>
                <a:path w="3039" h="3472" extrusionOk="0">
                  <a:moveTo>
                    <a:pt x="2248" y="0"/>
                  </a:moveTo>
                  <a:cubicBezTo>
                    <a:pt x="1377" y="0"/>
                    <a:pt x="1" y="958"/>
                    <a:pt x="1" y="958"/>
                  </a:cubicBezTo>
                  <a:cubicBezTo>
                    <a:pt x="1" y="958"/>
                    <a:pt x="912" y="3444"/>
                    <a:pt x="1727" y="3472"/>
                  </a:cubicBezTo>
                  <a:cubicBezTo>
                    <a:pt x="1729" y="3472"/>
                    <a:pt x="1731" y="3472"/>
                    <a:pt x="1732" y="3472"/>
                  </a:cubicBezTo>
                  <a:cubicBezTo>
                    <a:pt x="2530" y="3472"/>
                    <a:pt x="3038" y="557"/>
                    <a:pt x="2790" y="226"/>
                  </a:cubicBezTo>
                  <a:cubicBezTo>
                    <a:pt x="2665" y="64"/>
                    <a:pt x="2473" y="0"/>
                    <a:pt x="2248" y="0"/>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813372" y="3984824"/>
              <a:ext cx="253368" cy="133733"/>
            </a:xfrm>
            <a:custGeom>
              <a:avLst/>
              <a:gdLst/>
              <a:ahLst/>
              <a:cxnLst/>
              <a:rect l="l" t="t" r="r" b="b"/>
              <a:pathLst>
                <a:path w="10676" h="5635" extrusionOk="0">
                  <a:moveTo>
                    <a:pt x="111" y="0"/>
                  </a:moveTo>
                  <a:cubicBezTo>
                    <a:pt x="111" y="0"/>
                    <a:pt x="42" y="1091"/>
                    <a:pt x="28" y="1796"/>
                  </a:cubicBezTo>
                  <a:cubicBezTo>
                    <a:pt x="28" y="2307"/>
                    <a:pt x="0" y="2804"/>
                    <a:pt x="0" y="3232"/>
                  </a:cubicBezTo>
                  <a:cubicBezTo>
                    <a:pt x="0" y="4047"/>
                    <a:pt x="622" y="4737"/>
                    <a:pt x="1437" y="4834"/>
                  </a:cubicBezTo>
                  <a:cubicBezTo>
                    <a:pt x="3556" y="5131"/>
                    <a:pt x="7402" y="5635"/>
                    <a:pt x="9119" y="5635"/>
                  </a:cubicBezTo>
                  <a:cubicBezTo>
                    <a:pt x="9394" y="5635"/>
                    <a:pt x="9614" y="5622"/>
                    <a:pt x="9764" y="5593"/>
                  </a:cubicBezTo>
                  <a:cubicBezTo>
                    <a:pt x="10496" y="5455"/>
                    <a:pt x="10675" y="5082"/>
                    <a:pt x="10675" y="4751"/>
                  </a:cubicBezTo>
                  <a:cubicBezTo>
                    <a:pt x="10675" y="4433"/>
                    <a:pt x="10454" y="4157"/>
                    <a:pt x="10150" y="4074"/>
                  </a:cubicBezTo>
                  <a:cubicBezTo>
                    <a:pt x="8521" y="3743"/>
                    <a:pt x="4005" y="69"/>
                    <a:pt x="4005" y="69"/>
                  </a:cubicBezTo>
                  <a:lnTo>
                    <a:pt x="111" y="0"/>
                  </a:ln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873732" y="1604905"/>
              <a:ext cx="887548" cy="620534"/>
            </a:xfrm>
            <a:custGeom>
              <a:avLst/>
              <a:gdLst/>
              <a:ahLst/>
              <a:cxnLst/>
              <a:rect l="l" t="t" r="r" b="b"/>
              <a:pathLst>
                <a:path w="37398" h="26147" extrusionOk="0">
                  <a:moveTo>
                    <a:pt x="24188" y="0"/>
                  </a:moveTo>
                  <a:cubicBezTo>
                    <a:pt x="22665" y="0"/>
                    <a:pt x="21563" y="1413"/>
                    <a:pt x="19569" y="2178"/>
                  </a:cubicBezTo>
                  <a:cubicBezTo>
                    <a:pt x="18147" y="3034"/>
                    <a:pt x="17553" y="4815"/>
                    <a:pt x="16324" y="5893"/>
                  </a:cubicBezTo>
                  <a:cubicBezTo>
                    <a:pt x="15316" y="6749"/>
                    <a:pt x="14335" y="7177"/>
                    <a:pt x="13079" y="7688"/>
                  </a:cubicBezTo>
                  <a:cubicBezTo>
                    <a:pt x="12305" y="8005"/>
                    <a:pt x="10786" y="8323"/>
                    <a:pt x="10234" y="8931"/>
                  </a:cubicBezTo>
                  <a:cubicBezTo>
                    <a:pt x="9792" y="9428"/>
                    <a:pt x="9972" y="10160"/>
                    <a:pt x="9820" y="10726"/>
                  </a:cubicBezTo>
                  <a:cubicBezTo>
                    <a:pt x="9640" y="11444"/>
                    <a:pt x="9102" y="12038"/>
                    <a:pt x="8549" y="12521"/>
                  </a:cubicBezTo>
                  <a:cubicBezTo>
                    <a:pt x="7320" y="13571"/>
                    <a:pt x="4917" y="13792"/>
                    <a:pt x="4323" y="15352"/>
                  </a:cubicBezTo>
                  <a:cubicBezTo>
                    <a:pt x="3992" y="16236"/>
                    <a:pt x="4710" y="16802"/>
                    <a:pt x="4185" y="17783"/>
                  </a:cubicBezTo>
                  <a:cubicBezTo>
                    <a:pt x="3329" y="19371"/>
                    <a:pt x="1147" y="20379"/>
                    <a:pt x="567" y="22036"/>
                  </a:cubicBezTo>
                  <a:cubicBezTo>
                    <a:pt x="1" y="23638"/>
                    <a:pt x="2086" y="25640"/>
                    <a:pt x="3619" y="25792"/>
                  </a:cubicBezTo>
                  <a:cubicBezTo>
                    <a:pt x="3698" y="25799"/>
                    <a:pt x="3776" y="25802"/>
                    <a:pt x="3853" y="25802"/>
                  </a:cubicBezTo>
                  <a:cubicBezTo>
                    <a:pt x="4718" y="25802"/>
                    <a:pt x="5531" y="25409"/>
                    <a:pt x="6367" y="25295"/>
                  </a:cubicBezTo>
                  <a:cubicBezTo>
                    <a:pt x="6629" y="25256"/>
                    <a:pt x="6877" y="25238"/>
                    <a:pt x="7116" y="25238"/>
                  </a:cubicBezTo>
                  <a:cubicBezTo>
                    <a:pt x="7973" y="25238"/>
                    <a:pt x="8709" y="25471"/>
                    <a:pt x="9530" y="25806"/>
                  </a:cubicBezTo>
                  <a:cubicBezTo>
                    <a:pt x="10073" y="26042"/>
                    <a:pt x="10623" y="26147"/>
                    <a:pt x="11167" y="26147"/>
                  </a:cubicBezTo>
                  <a:cubicBezTo>
                    <a:pt x="12626" y="26147"/>
                    <a:pt x="14036" y="25390"/>
                    <a:pt x="15123" y="24384"/>
                  </a:cubicBezTo>
                  <a:cubicBezTo>
                    <a:pt x="16241" y="23362"/>
                    <a:pt x="16738" y="22271"/>
                    <a:pt x="17622" y="21138"/>
                  </a:cubicBezTo>
                  <a:cubicBezTo>
                    <a:pt x="18464" y="20047"/>
                    <a:pt x="19970" y="19426"/>
                    <a:pt x="21240" y="18887"/>
                  </a:cubicBezTo>
                  <a:cubicBezTo>
                    <a:pt x="22063" y="18540"/>
                    <a:pt x="22860" y="18437"/>
                    <a:pt x="23652" y="18437"/>
                  </a:cubicBezTo>
                  <a:cubicBezTo>
                    <a:pt x="24807" y="18437"/>
                    <a:pt x="25951" y="18656"/>
                    <a:pt x="27149" y="18656"/>
                  </a:cubicBezTo>
                  <a:cubicBezTo>
                    <a:pt x="27512" y="18656"/>
                    <a:pt x="27881" y="18636"/>
                    <a:pt x="28256" y="18584"/>
                  </a:cubicBezTo>
                  <a:cubicBezTo>
                    <a:pt x="28328" y="18574"/>
                    <a:pt x="28403" y="18569"/>
                    <a:pt x="28481" y="18569"/>
                  </a:cubicBezTo>
                  <a:cubicBezTo>
                    <a:pt x="30193" y="18569"/>
                    <a:pt x="33285" y="20838"/>
                    <a:pt x="34934" y="20838"/>
                  </a:cubicBezTo>
                  <a:cubicBezTo>
                    <a:pt x="35314" y="20838"/>
                    <a:pt x="35617" y="20717"/>
                    <a:pt x="35809" y="20420"/>
                  </a:cubicBezTo>
                  <a:cubicBezTo>
                    <a:pt x="37398" y="17990"/>
                    <a:pt x="34801" y="11044"/>
                    <a:pt x="32592" y="9386"/>
                  </a:cubicBezTo>
                  <a:cubicBezTo>
                    <a:pt x="32081" y="9027"/>
                    <a:pt x="31653" y="8572"/>
                    <a:pt x="31307" y="8047"/>
                  </a:cubicBezTo>
                  <a:cubicBezTo>
                    <a:pt x="31045" y="7619"/>
                    <a:pt x="30948" y="6970"/>
                    <a:pt x="30576" y="6597"/>
                  </a:cubicBezTo>
                  <a:cubicBezTo>
                    <a:pt x="30092" y="6086"/>
                    <a:pt x="29277" y="6017"/>
                    <a:pt x="28684" y="5644"/>
                  </a:cubicBezTo>
                  <a:cubicBezTo>
                    <a:pt x="26640" y="4346"/>
                    <a:pt x="27855" y="1543"/>
                    <a:pt x="25604" y="383"/>
                  </a:cubicBezTo>
                  <a:cubicBezTo>
                    <a:pt x="25079" y="112"/>
                    <a:pt x="24617" y="0"/>
                    <a:pt x="24188"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086114" y="2120446"/>
              <a:ext cx="96710" cy="213925"/>
            </a:xfrm>
            <a:custGeom>
              <a:avLst/>
              <a:gdLst/>
              <a:ahLst/>
              <a:cxnLst/>
              <a:rect l="l" t="t" r="r" b="b"/>
              <a:pathLst>
                <a:path w="4075" h="9014" extrusionOk="0">
                  <a:moveTo>
                    <a:pt x="2762" y="0"/>
                  </a:moveTo>
                  <a:cubicBezTo>
                    <a:pt x="2701" y="0"/>
                    <a:pt x="2632" y="3"/>
                    <a:pt x="2555" y="9"/>
                  </a:cubicBezTo>
                  <a:cubicBezTo>
                    <a:pt x="1699" y="92"/>
                    <a:pt x="843" y="216"/>
                    <a:pt x="1" y="396"/>
                  </a:cubicBezTo>
                  <a:lnTo>
                    <a:pt x="373" y="5754"/>
                  </a:lnTo>
                  <a:lnTo>
                    <a:pt x="3301" y="9013"/>
                  </a:lnTo>
                  <a:cubicBezTo>
                    <a:pt x="3301" y="9013"/>
                    <a:pt x="4074" y="5561"/>
                    <a:pt x="3467" y="3061"/>
                  </a:cubicBezTo>
                  <a:cubicBezTo>
                    <a:pt x="2910" y="716"/>
                    <a:pt x="3689" y="0"/>
                    <a:pt x="2762"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25285" y="1755226"/>
              <a:ext cx="512931" cy="386175"/>
            </a:xfrm>
            <a:custGeom>
              <a:avLst/>
              <a:gdLst/>
              <a:ahLst/>
              <a:cxnLst/>
              <a:rect l="l" t="t" r="r" b="b"/>
              <a:pathLst>
                <a:path w="21613" h="16272" extrusionOk="0">
                  <a:moveTo>
                    <a:pt x="3135" y="0"/>
                  </a:moveTo>
                  <a:lnTo>
                    <a:pt x="0" y="3853"/>
                  </a:lnTo>
                  <a:cubicBezTo>
                    <a:pt x="3718" y="14623"/>
                    <a:pt x="10979" y="16272"/>
                    <a:pt x="15077" y="16272"/>
                  </a:cubicBezTo>
                  <a:cubicBezTo>
                    <a:pt x="16885" y="16272"/>
                    <a:pt x="18077" y="15951"/>
                    <a:pt x="18077" y="15951"/>
                  </a:cubicBezTo>
                  <a:lnTo>
                    <a:pt x="21612" y="2928"/>
                  </a:lnTo>
                  <a:lnTo>
                    <a:pt x="21612" y="2928"/>
                  </a:lnTo>
                  <a:cubicBezTo>
                    <a:pt x="18598" y="3772"/>
                    <a:pt x="16014" y="4101"/>
                    <a:pt x="13817" y="4101"/>
                  </a:cubicBezTo>
                  <a:cubicBezTo>
                    <a:pt x="6062" y="4101"/>
                    <a:pt x="3135" y="0"/>
                    <a:pt x="3135"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7471530" y="1809954"/>
              <a:ext cx="601097" cy="447073"/>
            </a:xfrm>
            <a:custGeom>
              <a:avLst/>
              <a:gdLst/>
              <a:ahLst/>
              <a:cxnLst/>
              <a:rect l="l" t="t" r="r" b="b"/>
              <a:pathLst>
                <a:path w="25328" h="18838" extrusionOk="0">
                  <a:moveTo>
                    <a:pt x="1423" y="1"/>
                  </a:moveTo>
                  <a:cubicBezTo>
                    <a:pt x="1423" y="1"/>
                    <a:pt x="1" y="8604"/>
                    <a:pt x="2058" y="11725"/>
                  </a:cubicBezTo>
                  <a:cubicBezTo>
                    <a:pt x="4126" y="14827"/>
                    <a:pt x="4612" y="18837"/>
                    <a:pt x="11730" y="18837"/>
                  </a:cubicBezTo>
                  <a:cubicBezTo>
                    <a:pt x="11742" y="18837"/>
                    <a:pt x="11754" y="18837"/>
                    <a:pt x="11767" y="18837"/>
                  </a:cubicBezTo>
                  <a:cubicBezTo>
                    <a:pt x="17677" y="18809"/>
                    <a:pt x="25328" y="12195"/>
                    <a:pt x="25328" y="12195"/>
                  </a:cubicBezTo>
                  <a:lnTo>
                    <a:pt x="21875" y="5607"/>
                  </a:lnTo>
                  <a:cubicBezTo>
                    <a:pt x="21875" y="5607"/>
                    <a:pt x="15674" y="9658"/>
                    <a:pt x="12913" y="9658"/>
                  </a:cubicBezTo>
                  <a:cubicBezTo>
                    <a:pt x="12379" y="9658"/>
                    <a:pt x="11973" y="9506"/>
                    <a:pt x="11767" y="9143"/>
                  </a:cubicBezTo>
                  <a:cubicBezTo>
                    <a:pt x="7624" y="1893"/>
                    <a:pt x="1424" y="1"/>
                    <a:pt x="1423"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7762561" y="3842263"/>
              <a:ext cx="145884" cy="144222"/>
            </a:xfrm>
            <a:custGeom>
              <a:avLst/>
              <a:gdLst/>
              <a:ahLst/>
              <a:cxnLst/>
              <a:rect l="l" t="t" r="r" b="b"/>
              <a:pathLst>
                <a:path w="6147" h="6077" extrusionOk="0">
                  <a:moveTo>
                    <a:pt x="1" y="0"/>
                  </a:moveTo>
                  <a:lnTo>
                    <a:pt x="2252" y="6007"/>
                  </a:lnTo>
                  <a:lnTo>
                    <a:pt x="6146" y="6076"/>
                  </a:lnTo>
                  <a:lnTo>
                    <a:pt x="5718" y="221"/>
                  </a:lnTo>
                  <a:lnTo>
                    <a:pt x="1"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7078899" y="3963512"/>
              <a:ext cx="257640" cy="124382"/>
            </a:xfrm>
            <a:custGeom>
              <a:avLst/>
              <a:gdLst/>
              <a:ahLst/>
              <a:cxnLst/>
              <a:rect l="l" t="t" r="r" b="b"/>
              <a:pathLst>
                <a:path w="10856" h="5241" extrusionOk="0">
                  <a:moveTo>
                    <a:pt x="3868" y="1"/>
                  </a:moveTo>
                  <a:lnTo>
                    <a:pt x="222" y="305"/>
                  </a:lnTo>
                  <a:cubicBezTo>
                    <a:pt x="84" y="829"/>
                    <a:pt x="15" y="1368"/>
                    <a:pt x="1" y="1920"/>
                  </a:cubicBezTo>
                  <a:cubicBezTo>
                    <a:pt x="28" y="2431"/>
                    <a:pt x="56" y="2915"/>
                    <a:pt x="70" y="3343"/>
                  </a:cubicBezTo>
                  <a:cubicBezTo>
                    <a:pt x="125" y="4171"/>
                    <a:pt x="788" y="4807"/>
                    <a:pt x="1603" y="4862"/>
                  </a:cubicBezTo>
                  <a:cubicBezTo>
                    <a:pt x="3409" y="5014"/>
                    <a:pt x="6490" y="5241"/>
                    <a:pt x="8425" y="5241"/>
                  </a:cubicBezTo>
                  <a:cubicBezTo>
                    <a:pt x="9123" y="5241"/>
                    <a:pt x="9672" y="5211"/>
                    <a:pt x="9958" y="5138"/>
                  </a:cubicBezTo>
                  <a:cubicBezTo>
                    <a:pt x="10690" y="4958"/>
                    <a:pt x="10855" y="4586"/>
                    <a:pt x="10828" y="4254"/>
                  </a:cubicBezTo>
                  <a:cubicBezTo>
                    <a:pt x="10800" y="3936"/>
                    <a:pt x="10565" y="3674"/>
                    <a:pt x="10261" y="3619"/>
                  </a:cubicBezTo>
                  <a:cubicBezTo>
                    <a:pt x="8618" y="3384"/>
                    <a:pt x="3868" y="1"/>
                    <a:pt x="3868"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075624" y="3832105"/>
              <a:ext cx="131454" cy="138645"/>
            </a:xfrm>
            <a:custGeom>
              <a:avLst/>
              <a:gdLst/>
              <a:ahLst/>
              <a:cxnLst/>
              <a:rect l="l" t="t" r="r" b="b"/>
              <a:pathLst>
                <a:path w="5539" h="5842" extrusionOk="0">
                  <a:moveTo>
                    <a:pt x="5538" y="0"/>
                  </a:moveTo>
                  <a:lnTo>
                    <a:pt x="1" y="566"/>
                  </a:lnTo>
                  <a:lnTo>
                    <a:pt x="374" y="5842"/>
                  </a:lnTo>
                  <a:lnTo>
                    <a:pt x="4006" y="5538"/>
                  </a:lnTo>
                  <a:lnTo>
                    <a:pt x="5538" y="0"/>
                  </a:ln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001223" y="2518843"/>
              <a:ext cx="623382" cy="1412914"/>
            </a:xfrm>
            <a:custGeom>
              <a:avLst/>
              <a:gdLst/>
              <a:ahLst/>
              <a:cxnLst/>
              <a:rect l="l" t="t" r="r" b="b"/>
              <a:pathLst>
                <a:path w="26267" h="59535" extrusionOk="0">
                  <a:moveTo>
                    <a:pt x="6146" y="1"/>
                  </a:moveTo>
                  <a:cubicBezTo>
                    <a:pt x="6146" y="1"/>
                    <a:pt x="3191" y="3978"/>
                    <a:pt x="3674" y="12001"/>
                  </a:cubicBezTo>
                  <a:cubicBezTo>
                    <a:pt x="4254" y="21420"/>
                    <a:pt x="1" y="31169"/>
                    <a:pt x="1396" y="58568"/>
                  </a:cubicBezTo>
                  <a:lnTo>
                    <a:pt x="8853" y="59534"/>
                  </a:lnTo>
                  <a:cubicBezTo>
                    <a:pt x="8853" y="59534"/>
                    <a:pt x="15509" y="38723"/>
                    <a:pt x="19334" y="20425"/>
                  </a:cubicBezTo>
                  <a:cubicBezTo>
                    <a:pt x="21282" y="11104"/>
                    <a:pt x="26267" y="2721"/>
                    <a:pt x="26267" y="2721"/>
                  </a:cubicBezTo>
                  <a:lnTo>
                    <a:pt x="15841" y="1313"/>
                  </a:lnTo>
                  <a:lnTo>
                    <a:pt x="6146"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09704" y="2518843"/>
              <a:ext cx="908195" cy="1432565"/>
            </a:xfrm>
            <a:custGeom>
              <a:avLst/>
              <a:gdLst/>
              <a:ahLst/>
              <a:cxnLst/>
              <a:rect l="l" t="t" r="r" b="b"/>
              <a:pathLst>
                <a:path w="38268" h="60363" extrusionOk="0">
                  <a:moveTo>
                    <a:pt x="1575" y="1"/>
                  </a:moveTo>
                  <a:lnTo>
                    <a:pt x="1575" y="1"/>
                  </a:lnTo>
                  <a:cubicBezTo>
                    <a:pt x="1575" y="1"/>
                    <a:pt x="1" y="5097"/>
                    <a:pt x="2349" y="10897"/>
                  </a:cubicBezTo>
                  <a:cubicBezTo>
                    <a:pt x="5000" y="17456"/>
                    <a:pt x="8867" y="11919"/>
                    <a:pt x="11339" y="17553"/>
                  </a:cubicBezTo>
                  <a:cubicBezTo>
                    <a:pt x="13686" y="22883"/>
                    <a:pt x="21820" y="32550"/>
                    <a:pt x="21820" y="32550"/>
                  </a:cubicBezTo>
                  <a:cubicBezTo>
                    <a:pt x="22718" y="33558"/>
                    <a:pt x="27579" y="58457"/>
                    <a:pt x="27316" y="60100"/>
                  </a:cubicBezTo>
                  <a:lnTo>
                    <a:pt x="34097" y="60363"/>
                  </a:lnTo>
                  <a:cubicBezTo>
                    <a:pt x="34097" y="60363"/>
                    <a:pt x="38268" y="41333"/>
                    <a:pt x="31501" y="21074"/>
                  </a:cubicBezTo>
                  <a:lnTo>
                    <a:pt x="21696" y="2721"/>
                  </a:lnTo>
                  <a:lnTo>
                    <a:pt x="1575"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467614" y="1640527"/>
              <a:ext cx="96045" cy="134065"/>
            </a:xfrm>
            <a:custGeom>
              <a:avLst/>
              <a:gdLst/>
              <a:ahLst/>
              <a:cxnLst/>
              <a:rect l="l" t="t" r="r" b="b"/>
              <a:pathLst>
                <a:path w="4047" h="5649" extrusionOk="0">
                  <a:moveTo>
                    <a:pt x="1754" y="0"/>
                  </a:moveTo>
                  <a:cubicBezTo>
                    <a:pt x="1754" y="0"/>
                    <a:pt x="1511" y="319"/>
                    <a:pt x="940" y="319"/>
                  </a:cubicBezTo>
                  <a:cubicBezTo>
                    <a:pt x="917" y="319"/>
                    <a:pt x="894" y="319"/>
                    <a:pt x="870" y="318"/>
                  </a:cubicBezTo>
                  <a:cubicBezTo>
                    <a:pt x="869" y="318"/>
                    <a:pt x="868" y="318"/>
                    <a:pt x="868" y="318"/>
                  </a:cubicBezTo>
                  <a:cubicBezTo>
                    <a:pt x="234" y="318"/>
                    <a:pt x="0" y="5648"/>
                    <a:pt x="0" y="5648"/>
                  </a:cubicBezTo>
                  <a:cubicBezTo>
                    <a:pt x="0" y="5648"/>
                    <a:pt x="65" y="5649"/>
                    <a:pt x="177" y="5649"/>
                  </a:cubicBezTo>
                  <a:cubicBezTo>
                    <a:pt x="823" y="5649"/>
                    <a:pt x="3035" y="5629"/>
                    <a:pt x="3494" y="5358"/>
                  </a:cubicBezTo>
                  <a:cubicBezTo>
                    <a:pt x="4046" y="5041"/>
                    <a:pt x="3673" y="4958"/>
                    <a:pt x="3673" y="4958"/>
                  </a:cubicBezTo>
                  <a:cubicBezTo>
                    <a:pt x="2486" y="4488"/>
                    <a:pt x="1754" y="0"/>
                    <a:pt x="175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076621" y="1790612"/>
              <a:ext cx="658434" cy="872430"/>
            </a:xfrm>
            <a:custGeom>
              <a:avLst/>
              <a:gdLst/>
              <a:ahLst/>
              <a:cxnLst/>
              <a:rect l="l" t="t" r="r" b="b"/>
              <a:pathLst>
                <a:path w="27744" h="36761" extrusionOk="0">
                  <a:moveTo>
                    <a:pt x="14078" y="0"/>
                  </a:moveTo>
                  <a:cubicBezTo>
                    <a:pt x="13643" y="0"/>
                    <a:pt x="13208" y="14"/>
                    <a:pt x="12774" y="42"/>
                  </a:cubicBezTo>
                  <a:cubicBezTo>
                    <a:pt x="11076" y="153"/>
                    <a:pt x="9101" y="954"/>
                    <a:pt x="8548" y="1133"/>
                  </a:cubicBezTo>
                  <a:cubicBezTo>
                    <a:pt x="6546" y="1769"/>
                    <a:pt x="0" y="346"/>
                    <a:pt x="3535" y="15730"/>
                  </a:cubicBezTo>
                  <a:cubicBezTo>
                    <a:pt x="5662" y="24983"/>
                    <a:pt x="773" y="25728"/>
                    <a:pt x="1036" y="31114"/>
                  </a:cubicBezTo>
                  <a:cubicBezTo>
                    <a:pt x="1174" y="34076"/>
                    <a:pt x="8509" y="36761"/>
                    <a:pt x="14777" y="36761"/>
                  </a:cubicBezTo>
                  <a:cubicBezTo>
                    <a:pt x="18504" y="36761"/>
                    <a:pt x="21854" y="35811"/>
                    <a:pt x="23090" y="33406"/>
                  </a:cubicBezTo>
                  <a:lnTo>
                    <a:pt x="22855" y="19928"/>
                  </a:lnTo>
                  <a:cubicBezTo>
                    <a:pt x="22841" y="18768"/>
                    <a:pt x="22579" y="15661"/>
                    <a:pt x="22579" y="15661"/>
                  </a:cubicBezTo>
                  <a:cubicBezTo>
                    <a:pt x="24637" y="14763"/>
                    <a:pt x="27744" y="7500"/>
                    <a:pt x="17304" y="263"/>
                  </a:cubicBezTo>
                  <a:cubicBezTo>
                    <a:pt x="16232" y="86"/>
                    <a:pt x="15154" y="0"/>
                    <a:pt x="14078"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379447" y="1649830"/>
              <a:ext cx="109146" cy="203411"/>
            </a:xfrm>
            <a:custGeom>
              <a:avLst/>
              <a:gdLst/>
              <a:ahLst/>
              <a:cxnLst/>
              <a:rect l="l" t="t" r="r" b="b"/>
              <a:pathLst>
                <a:path w="4599" h="8571" extrusionOk="0">
                  <a:moveTo>
                    <a:pt x="1329" y="0"/>
                  </a:moveTo>
                  <a:cubicBezTo>
                    <a:pt x="1309" y="0"/>
                    <a:pt x="1290" y="3"/>
                    <a:pt x="1271" y="9"/>
                  </a:cubicBezTo>
                  <a:cubicBezTo>
                    <a:pt x="967" y="105"/>
                    <a:pt x="649" y="533"/>
                    <a:pt x="1188" y="1072"/>
                  </a:cubicBezTo>
                  <a:lnTo>
                    <a:pt x="1506" y="1680"/>
                  </a:lnTo>
                  <a:cubicBezTo>
                    <a:pt x="1450" y="1762"/>
                    <a:pt x="1409" y="1845"/>
                    <a:pt x="1381" y="1942"/>
                  </a:cubicBezTo>
                  <a:cubicBezTo>
                    <a:pt x="1381" y="1942"/>
                    <a:pt x="263" y="5560"/>
                    <a:pt x="0" y="5974"/>
                  </a:cubicBezTo>
                  <a:cubicBezTo>
                    <a:pt x="0" y="5974"/>
                    <a:pt x="1146" y="8405"/>
                    <a:pt x="2279" y="8543"/>
                  </a:cubicBezTo>
                  <a:cubicBezTo>
                    <a:pt x="2430" y="8561"/>
                    <a:pt x="2574" y="8570"/>
                    <a:pt x="2710" y="8570"/>
                  </a:cubicBezTo>
                  <a:cubicBezTo>
                    <a:pt x="3892" y="8570"/>
                    <a:pt x="4507" y="7895"/>
                    <a:pt x="4544" y="6941"/>
                  </a:cubicBezTo>
                  <a:cubicBezTo>
                    <a:pt x="4599" y="5891"/>
                    <a:pt x="4171" y="216"/>
                    <a:pt x="4171" y="216"/>
                  </a:cubicBezTo>
                  <a:cubicBezTo>
                    <a:pt x="4171" y="216"/>
                    <a:pt x="2859" y="616"/>
                    <a:pt x="2030" y="1196"/>
                  </a:cubicBezTo>
                  <a:cubicBezTo>
                    <a:pt x="2003" y="961"/>
                    <a:pt x="1947" y="727"/>
                    <a:pt x="1851" y="506"/>
                  </a:cubicBezTo>
                  <a:cubicBezTo>
                    <a:pt x="1851" y="506"/>
                    <a:pt x="1598" y="0"/>
                    <a:pt x="1329"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7434507" y="1719177"/>
              <a:ext cx="52140" cy="61657"/>
            </a:xfrm>
            <a:custGeom>
              <a:avLst/>
              <a:gdLst/>
              <a:ahLst/>
              <a:cxnLst/>
              <a:rect l="l" t="t" r="r" b="b"/>
              <a:pathLst>
                <a:path w="2197" h="2598" extrusionOk="0">
                  <a:moveTo>
                    <a:pt x="0" y="0"/>
                  </a:moveTo>
                  <a:cubicBezTo>
                    <a:pt x="0" y="0"/>
                    <a:pt x="0" y="0"/>
                    <a:pt x="0" y="0"/>
                  </a:cubicBezTo>
                  <a:cubicBezTo>
                    <a:pt x="0" y="0"/>
                    <a:pt x="0" y="1"/>
                    <a:pt x="0" y="1"/>
                  </a:cubicBezTo>
                  <a:lnTo>
                    <a:pt x="0" y="1"/>
                  </a:lnTo>
                  <a:cubicBezTo>
                    <a:pt x="0" y="0"/>
                    <a:pt x="0" y="0"/>
                    <a:pt x="0" y="0"/>
                  </a:cubicBezTo>
                  <a:close/>
                  <a:moveTo>
                    <a:pt x="0" y="1"/>
                  </a:moveTo>
                  <a:lnTo>
                    <a:pt x="0" y="1"/>
                  </a:lnTo>
                  <a:cubicBezTo>
                    <a:pt x="9" y="30"/>
                    <a:pt x="552" y="2598"/>
                    <a:pt x="2134" y="2598"/>
                  </a:cubicBezTo>
                  <a:cubicBezTo>
                    <a:pt x="2154" y="2598"/>
                    <a:pt x="2175" y="2598"/>
                    <a:pt x="2196" y="2597"/>
                  </a:cubicBezTo>
                  <a:cubicBezTo>
                    <a:pt x="2182" y="2155"/>
                    <a:pt x="2168" y="2003"/>
                    <a:pt x="2127" y="1409"/>
                  </a:cubicBezTo>
                  <a:cubicBezTo>
                    <a:pt x="2127" y="1409"/>
                    <a:pt x="677" y="1216"/>
                    <a:pt x="0" y="1"/>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403536" y="1639578"/>
              <a:ext cx="103094" cy="113963"/>
            </a:xfrm>
            <a:custGeom>
              <a:avLst/>
              <a:gdLst/>
              <a:ahLst/>
              <a:cxnLst/>
              <a:rect l="l" t="t" r="r" b="b"/>
              <a:pathLst>
                <a:path w="4344" h="4802" extrusionOk="0">
                  <a:moveTo>
                    <a:pt x="3236" y="0"/>
                  </a:moveTo>
                  <a:cubicBezTo>
                    <a:pt x="1" y="0"/>
                    <a:pt x="504" y="1725"/>
                    <a:pt x="504" y="1725"/>
                  </a:cubicBezTo>
                  <a:cubicBezTo>
                    <a:pt x="504" y="1725"/>
                    <a:pt x="794" y="3548"/>
                    <a:pt x="1816" y="4266"/>
                  </a:cubicBezTo>
                  <a:cubicBezTo>
                    <a:pt x="2385" y="4663"/>
                    <a:pt x="2950" y="4801"/>
                    <a:pt x="3366" y="4801"/>
                  </a:cubicBezTo>
                  <a:cubicBezTo>
                    <a:pt x="3687" y="4801"/>
                    <a:pt x="3920" y="4719"/>
                    <a:pt x="3998" y="4611"/>
                  </a:cubicBezTo>
                  <a:cubicBezTo>
                    <a:pt x="4343" y="4100"/>
                    <a:pt x="4247" y="1835"/>
                    <a:pt x="3998" y="1476"/>
                  </a:cubicBezTo>
                  <a:cubicBezTo>
                    <a:pt x="3736" y="1131"/>
                    <a:pt x="3722" y="12"/>
                    <a:pt x="3722" y="12"/>
                  </a:cubicBezTo>
                  <a:cubicBezTo>
                    <a:pt x="3551" y="4"/>
                    <a:pt x="3389" y="0"/>
                    <a:pt x="3236"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7293583" y="1570421"/>
              <a:ext cx="254009" cy="207446"/>
            </a:xfrm>
            <a:custGeom>
              <a:avLst/>
              <a:gdLst/>
              <a:ahLst/>
              <a:cxnLst/>
              <a:rect l="l" t="t" r="r" b="b"/>
              <a:pathLst>
                <a:path w="10703" h="8741" extrusionOk="0">
                  <a:moveTo>
                    <a:pt x="6790" y="0"/>
                  </a:moveTo>
                  <a:cubicBezTo>
                    <a:pt x="5440" y="0"/>
                    <a:pt x="3938" y="600"/>
                    <a:pt x="3038" y="1256"/>
                  </a:cubicBezTo>
                  <a:cubicBezTo>
                    <a:pt x="981" y="2761"/>
                    <a:pt x="1754" y="6489"/>
                    <a:pt x="622" y="7580"/>
                  </a:cubicBezTo>
                  <a:cubicBezTo>
                    <a:pt x="1" y="8181"/>
                    <a:pt x="1110" y="8740"/>
                    <a:pt x="2413" y="8740"/>
                  </a:cubicBezTo>
                  <a:cubicBezTo>
                    <a:pt x="2936" y="8740"/>
                    <a:pt x="3491" y="8650"/>
                    <a:pt x="3977" y="8437"/>
                  </a:cubicBezTo>
                  <a:cubicBezTo>
                    <a:pt x="4764" y="8091"/>
                    <a:pt x="6739" y="7069"/>
                    <a:pt x="5469" y="3852"/>
                  </a:cubicBezTo>
                  <a:cubicBezTo>
                    <a:pt x="7181" y="3824"/>
                    <a:pt x="10703" y="4086"/>
                    <a:pt x="9543" y="1559"/>
                  </a:cubicBezTo>
                  <a:cubicBezTo>
                    <a:pt x="9266" y="1035"/>
                    <a:pt x="8838" y="620"/>
                    <a:pt x="8327" y="344"/>
                  </a:cubicBezTo>
                  <a:cubicBezTo>
                    <a:pt x="7876" y="102"/>
                    <a:pt x="7346" y="0"/>
                    <a:pt x="6790"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7589765" y="1949714"/>
              <a:ext cx="70248" cy="636340"/>
            </a:xfrm>
            <a:custGeom>
              <a:avLst/>
              <a:gdLst/>
              <a:ahLst/>
              <a:cxnLst/>
              <a:rect l="l" t="t" r="r" b="b"/>
              <a:pathLst>
                <a:path w="2960" h="26813" extrusionOk="0">
                  <a:moveTo>
                    <a:pt x="148" y="1"/>
                  </a:moveTo>
                  <a:cubicBezTo>
                    <a:pt x="65" y="1"/>
                    <a:pt x="1" y="115"/>
                    <a:pt x="73" y="188"/>
                  </a:cubicBezTo>
                  <a:cubicBezTo>
                    <a:pt x="87" y="202"/>
                    <a:pt x="2076" y="1527"/>
                    <a:pt x="2476" y="3847"/>
                  </a:cubicBezTo>
                  <a:cubicBezTo>
                    <a:pt x="2738" y="5449"/>
                    <a:pt x="2200" y="7148"/>
                    <a:pt x="874" y="8888"/>
                  </a:cubicBezTo>
                  <a:cubicBezTo>
                    <a:pt x="860" y="8902"/>
                    <a:pt x="846" y="8929"/>
                    <a:pt x="846" y="8957"/>
                  </a:cubicBezTo>
                  <a:cubicBezTo>
                    <a:pt x="860" y="8985"/>
                    <a:pt x="1067" y="12078"/>
                    <a:pt x="1123" y="13224"/>
                  </a:cubicBezTo>
                  <a:cubicBezTo>
                    <a:pt x="1192" y="14370"/>
                    <a:pt x="1357" y="26578"/>
                    <a:pt x="1357" y="26702"/>
                  </a:cubicBezTo>
                  <a:cubicBezTo>
                    <a:pt x="1357" y="26758"/>
                    <a:pt x="1413" y="26799"/>
                    <a:pt x="1468" y="26813"/>
                  </a:cubicBezTo>
                  <a:cubicBezTo>
                    <a:pt x="1537" y="26813"/>
                    <a:pt x="1578" y="26758"/>
                    <a:pt x="1578" y="26702"/>
                  </a:cubicBezTo>
                  <a:cubicBezTo>
                    <a:pt x="1578" y="26578"/>
                    <a:pt x="1399" y="14370"/>
                    <a:pt x="1344" y="13224"/>
                  </a:cubicBezTo>
                  <a:cubicBezTo>
                    <a:pt x="1288" y="12147"/>
                    <a:pt x="1095" y="9358"/>
                    <a:pt x="1067" y="8985"/>
                  </a:cubicBezTo>
                  <a:cubicBezTo>
                    <a:pt x="2421" y="7217"/>
                    <a:pt x="2959" y="5477"/>
                    <a:pt x="2683" y="3820"/>
                  </a:cubicBezTo>
                  <a:cubicBezTo>
                    <a:pt x="2269" y="1403"/>
                    <a:pt x="211" y="22"/>
                    <a:pt x="184" y="8"/>
                  </a:cubicBezTo>
                  <a:cubicBezTo>
                    <a:pt x="171" y="3"/>
                    <a:pt x="159" y="1"/>
                    <a:pt x="14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488569" y="1686378"/>
              <a:ext cx="4960" cy="9256"/>
            </a:xfrm>
            <a:custGeom>
              <a:avLst/>
              <a:gdLst/>
              <a:ahLst/>
              <a:cxnLst/>
              <a:rect l="l" t="t" r="r" b="b"/>
              <a:pathLst>
                <a:path w="209" h="390" extrusionOk="0">
                  <a:moveTo>
                    <a:pt x="101" y="0"/>
                  </a:moveTo>
                  <a:cubicBezTo>
                    <a:pt x="51" y="0"/>
                    <a:pt x="15" y="91"/>
                    <a:pt x="15" y="195"/>
                  </a:cubicBezTo>
                  <a:cubicBezTo>
                    <a:pt x="1" y="305"/>
                    <a:pt x="42" y="388"/>
                    <a:pt x="98" y="388"/>
                  </a:cubicBezTo>
                  <a:cubicBezTo>
                    <a:pt x="101" y="389"/>
                    <a:pt x="105" y="389"/>
                    <a:pt x="108" y="389"/>
                  </a:cubicBezTo>
                  <a:cubicBezTo>
                    <a:pt x="158" y="389"/>
                    <a:pt x="194" y="298"/>
                    <a:pt x="194" y="195"/>
                  </a:cubicBezTo>
                  <a:cubicBezTo>
                    <a:pt x="208" y="84"/>
                    <a:pt x="167" y="1"/>
                    <a:pt x="111" y="1"/>
                  </a:cubicBezTo>
                  <a:cubicBezTo>
                    <a:pt x="108" y="1"/>
                    <a:pt x="104" y="0"/>
                    <a:pt x="10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469560" y="1685429"/>
              <a:ext cx="4960" cy="9517"/>
            </a:xfrm>
            <a:custGeom>
              <a:avLst/>
              <a:gdLst/>
              <a:ahLst/>
              <a:cxnLst/>
              <a:rect l="l" t="t" r="r" b="b"/>
              <a:pathLst>
                <a:path w="209" h="401" extrusionOk="0">
                  <a:moveTo>
                    <a:pt x="111" y="0"/>
                  </a:moveTo>
                  <a:cubicBezTo>
                    <a:pt x="70" y="0"/>
                    <a:pt x="15" y="83"/>
                    <a:pt x="15" y="193"/>
                  </a:cubicBezTo>
                  <a:cubicBezTo>
                    <a:pt x="1" y="304"/>
                    <a:pt x="42" y="401"/>
                    <a:pt x="98" y="401"/>
                  </a:cubicBezTo>
                  <a:cubicBezTo>
                    <a:pt x="153" y="401"/>
                    <a:pt x="194" y="318"/>
                    <a:pt x="208" y="207"/>
                  </a:cubicBezTo>
                  <a:cubicBezTo>
                    <a:pt x="208" y="97"/>
                    <a:pt x="167" y="0"/>
                    <a:pt x="11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7449577" y="1668508"/>
              <a:ext cx="30069" cy="11368"/>
            </a:xfrm>
            <a:custGeom>
              <a:avLst/>
              <a:gdLst/>
              <a:ahLst/>
              <a:cxnLst/>
              <a:rect l="l" t="t" r="r" b="b"/>
              <a:pathLst>
                <a:path w="1267" h="479" extrusionOk="0">
                  <a:moveTo>
                    <a:pt x="647" y="0"/>
                  </a:moveTo>
                  <a:cubicBezTo>
                    <a:pt x="539" y="0"/>
                    <a:pt x="429" y="31"/>
                    <a:pt x="332" y="119"/>
                  </a:cubicBezTo>
                  <a:cubicBezTo>
                    <a:pt x="1" y="409"/>
                    <a:pt x="208" y="478"/>
                    <a:pt x="263" y="478"/>
                  </a:cubicBezTo>
                  <a:cubicBezTo>
                    <a:pt x="305" y="478"/>
                    <a:pt x="649" y="303"/>
                    <a:pt x="885" y="303"/>
                  </a:cubicBezTo>
                  <a:cubicBezTo>
                    <a:pt x="960" y="303"/>
                    <a:pt x="1024" y="321"/>
                    <a:pt x="1064" y="368"/>
                  </a:cubicBezTo>
                  <a:cubicBezTo>
                    <a:pt x="1064" y="368"/>
                    <a:pt x="1067" y="368"/>
                    <a:pt x="1071" y="368"/>
                  </a:cubicBezTo>
                  <a:cubicBezTo>
                    <a:pt x="1108" y="368"/>
                    <a:pt x="1266" y="357"/>
                    <a:pt x="1119" y="161"/>
                  </a:cubicBezTo>
                  <a:cubicBezTo>
                    <a:pt x="1119" y="161"/>
                    <a:pt x="892" y="0"/>
                    <a:pt x="647" y="0"/>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482352" y="1669956"/>
              <a:ext cx="21169" cy="8164"/>
            </a:xfrm>
            <a:custGeom>
              <a:avLst/>
              <a:gdLst/>
              <a:ahLst/>
              <a:cxnLst/>
              <a:rect l="l" t="t" r="r" b="b"/>
              <a:pathLst>
                <a:path w="892" h="344" extrusionOk="0">
                  <a:moveTo>
                    <a:pt x="535" y="1"/>
                  </a:moveTo>
                  <a:cubicBezTo>
                    <a:pt x="366" y="1"/>
                    <a:pt x="194" y="113"/>
                    <a:pt x="194" y="113"/>
                  </a:cubicBezTo>
                  <a:cubicBezTo>
                    <a:pt x="1" y="334"/>
                    <a:pt x="235" y="334"/>
                    <a:pt x="235" y="334"/>
                  </a:cubicBezTo>
                  <a:cubicBezTo>
                    <a:pt x="270" y="303"/>
                    <a:pt x="322" y="292"/>
                    <a:pt x="382" y="292"/>
                  </a:cubicBezTo>
                  <a:cubicBezTo>
                    <a:pt x="513" y="292"/>
                    <a:pt x="680" y="343"/>
                    <a:pt x="775" y="343"/>
                  </a:cubicBezTo>
                  <a:cubicBezTo>
                    <a:pt x="864" y="343"/>
                    <a:pt x="892" y="299"/>
                    <a:pt x="774" y="127"/>
                  </a:cubicBezTo>
                  <a:cubicBezTo>
                    <a:pt x="712" y="32"/>
                    <a:pt x="624" y="1"/>
                    <a:pt x="535" y="1"/>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475469" y="1715237"/>
              <a:ext cx="20339" cy="7618"/>
            </a:xfrm>
            <a:custGeom>
              <a:avLst/>
              <a:gdLst/>
              <a:ahLst/>
              <a:cxnLst/>
              <a:rect l="l" t="t" r="r" b="b"/>
              <a:pathLst>
                <a:path w="857" h="321" extrusionOk="0">
                  <a:moveTo>
                    <a:pt x="857" y="1"/>
                  </a:moveTo>
                  <a:lnTo>
                    <a:pt x="1" y="28"/>
                  </a:lnTo>
                  <a:cubicBezTo>
                    <a:pt x="1" y="28"/>
                    <a:pt x="140" y="320"/>
                    <a:pt x="699" y="320"/>
                  </a:cubicBezTo>
                  <a:cubicBezTo>
                    <a:pt x="723" y="320"/>
                    <a:pt x="748" y="319"/>
                    <a:pt x="774" y="318"/>
                  </a:cubicBezTo>
                  <a:lnTo>
                    <a:pt x="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7103818" y="2620134"/>
              <a:ext cx="109478" cy="1300470"/>
            </a:xfrm>
            <a:custGeom>
              <a:avLst/>
              <a:gdLst/>
              <a:ahLst/>
              <a:cxnLst/>
              <a:rect l="l" t="t" r="r" b="b"/>
              <a:pathLst>
                <a:path w="4613" h="54797" extrusionOk="0">
                  <a:moveTo>
                    <a:pt x="4516" y="0"/>
                  </a:moveTo>
                  <a:cubicBezTo>
                    <a:pt x="4447" y="0"/>
                    <a:pt x="4392" y="28"/>
                    <a:pt x="4392" y="83"/>
                  </a:cubicBezTo>
                  <a:cubicBezTo>
                    <a:pt x="4378" y="166"/>
                    <a:pt x="3094" y="7361"/>
                    <a:pt x="3135" y="12954"/>
                  </a:cubicBezTo>
                  <a:cubicBezTo>
                    <a:pt x="3177" y="18519"/>
                    <a:pt x="1892" y="30022"/>
                    <a:pt x="967" y="32494"/>
                  </a:cubicBezTo>
                  <a:cubicBezTo>
                    <a:pt x="56" y="34911"/>
                    <a:pt x="0" y="53885"/>
                    <a:pt x="0" y="54686"/>
                  </a:cubicBezTo>
                  <a:cubicBezTo>
                    <a:pt x="0" y="54741"/>
                    <a:pt x="56" y="54797"/>
                    <a:pt x="111" y="54797"/>
                  </a:cubicBezTo>
                  <a:cubicBezTo>
                    <a:pt x="166" y="54797"/>
                    <a:pt x="221" y="54741"/>
                    <a:pt x="221" y="54686"/>
                  </a:cubicBezTo>
                  <a:cubicBezTo>
                    <a:pt x="221" y="54493"/>
                    <a:pt x="277" y="34952"/>
                    <a:pt x="1174" y="32577"/>
                  </a:cubicBezTo>
                  <a:cubicBezTo>
                    <a:pt x="2099" y="30077"/>
                    <a:pt x="3384" y="18546"/>
                    <a:pt x="3342" y="12954"/>
                  </a:cubicBezTo>
                  <a:cubicBezTo>
                    <a:pt x="3315" y="7374"/>
                    <a:pt x="4585" y="193"/>
                    <a:pt x="4599" y="124"/>
                  </a:cubicBezTo>
                  <a:cubicBezTo>
                    <a:pt x="4613" y="69"/>
                    <a:pt x="4571" y="14"/>
                    <a:pt x="4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578373" y="2620727"/>
              <a:ext cx="319914" cy="1326765"/>
            </a:xfrm>
            <a:custGeom>
              <a:avLst/>
              <a:gdLst/>
              <a:ahLst/>
              <a:cxnLst/>
              <a:rect l="l" t="t" r="r" b="b"/>
              <a:pathLst>
                <a:path w="13480" h="55905" extrusionOk="0">
                  <a:moveTo>
                    <a:pt x="119" y="0"/>
                  </a:moveTo>
                  <a:cubicBezTo>
                    <a:pt x="112" y="0"/>
                    <a:pt x="105" y="1"/>
                    <a:pt x="97" y="3"/>
                  </a:cubicBezTo>
                  <a:cubicBezTo>
                    <a:pt x="28" y="17"/>
                    <a:pt x="1" y="86"/>
                    <a:pt x="15" y="141"/>
                  </a:cubicBezTo>
                  <a:cubicBezTo>
                    <a:pt x="387" y="1798"/>
                    <a:pt x="1119" y="3414"/>
                    <a:pt x="1837" y="4960"/>
                  </a:cubicBezTo>
                  <a:cubicBezTo>
                    <a:pt x="2141" y="5623"/>
                    <a:pt x="2459" y="6314"/>
                    <a:pt x="2735" y="6977"/>
                  </a:cubicBezTo>
                  <a:cubicBezTo>
                    <a:pt x="3785" y="9518"/>
                    <a:pt x="4958" y="12072"/>
                    <a:pt x="6243" y="14572"/>
                  </a:cubicBezTo>
                  <a:cubicBezTo>
                    <a:pt x="6754" y="15552"/>
                    <a:pt x="7361" y="16533"/>
                    <a:pt x="7969" y="17486"/>
                  </a:cubicBezTo>
                  <a:cubicBezTo>
                    <a:pt x="9198" y="19433"/>
                    <a:pt x="10482" y="21463"/>
                    <a:pt x="10855" y="23714"/>
                  </a:cubicBezTo>
                  <a:cubicBezTo>
                    <a:pt x="11007" y="24653"/>
                    <a:pt x="11256" y="25564"/>
                    <a:pt x="11504" y="26462"/>
                  </a:cubicBezTo>
                  <a:cubicBezTo>
                    <a:pt x="11725" y="27277"/>
                    <a:pt x="11960" y="28119"/>
                    <a:pt x="12112" y="28975"/>
                  </a:cubicBezTo>
                  <a:cubicBezTo>
                    <a:pt x="12416" y="30619"/>
                    <a:pt x="12568" y="32290"/>
                    <a:pt x="12719" y="33919"/>
                  </a:cubicBezTo>
                  <a:cubicBezTo>
                    <a:pt x="12761" y="34389"/>
                    <a:pt x="12816" y="34858"/>
                    <a:pt x="12858" y="35342"/>
                  </a:cubicBezTo>
                  <a:cubicBezTo>
                    <a:pt x="13258" y="39333"/>
                    <a:pt x="12968" y="43765"/>
                    <a:pt x="12706" y="47674"/>
                  </a:cubicBezTo>
                  <a:cubicBezTo>
                    <a:pt x="12650" y="48405"/>
                    <a:pt x="12568" y="49151"/>
                    <a:pt x="12471" y="49952"/>
                  </a:cubicBezTo>
                  <a:cubicBezTo>
                    <a:pt x="12236" y="51955"/>
                    <a:pt x="11988" y="54026"/>
                    <a:pt x="12360" y="55821"/>
                  </a:cubicBezTo>
                  <a:cubicBezTo>
                    <a:pt x="12360" y="55876"/>
                    <a:pt x="12416" y="55904"/>
                    <a:pt x="12457" y="55904"/>
                  </a:cubicBezTo>
                  <a:lnTo>
                    <a:pt x="12485" y="55904"/>
                  </a:lnTo>
                  <a:cubicBezTo>
                    <a:pt x="12540" y="55890"/>
                    <a:pt x="12581" y="55835"/>
                    <a:pt x="12568" y="55766"/>
                  </a:cubicBezTo>
                  <a:cubicBezTo>
                    <a:pt x="12209" y="54012"/>
                    <a:pt x="12457" y="51955"/>
                    <a:pt x="12678" y="49980"/>
                  </a:cubicBezTo>
                  <a:cubicBezTo>
                    <a:pt x="12775" y="49179"/>
                    <a:pt x="12871" y="48419"/>
                    <a:pt x="12913" y="47687"/>
                  </a:cubicBezTo>
                  <a:cubicBezTo>
                    <a:pt x="13175" y="43779"/>
                    <a:pt x="13479" y="39333"/>
                    <a:pt x="13079" y="35314"/>
                  </a:cubicBezTo>
                  <a:cubicBezTo>
                    <a:pt x="13023" y="34844"/>
                    <a:pt x="12982" y="34375"/>
                    <a:pt x="12940" y="33892"/>
                  </a:cubicBezTo>
                  <a:cubicBezTo>
                    <a:pt x="12789" y="32276"/>
                    <a:pt x="12623" y="30591"/>
                    <a:pt x="12333" y="28934"/>
                  </a:cubicBezTo>
                  <a:cubicBezTo>
                    <a:pt x="12167" y="28078"/>
                    <a:pt x="11932" y="27235"/>
                    <a:pt x="11711" y="26407"/>
                  </a:cubicBezTo>
                  <a:cubicBezTo>
                    <a:pt x="11477" y="25523"/>
                    <a:pt x="11214" y="24598"/>
                    <a:pt x="11062" y="23686"/>
                  </a:cubicBezTo>
                  <a:cubicBezTo>
                    <a:pt x="10676" y="21380"/>
                    <a:pt x="9391" y="19350"/>
                    <a:pt x="8148" y="17375"/>
                  </a:cubicBezTo>
                  <a:cubicBezTo>
                    <a:pt x="7555" y="16436"/>
                    <a:pt x="6933" y="15456"/>
                    <a:pt x="6422" y="14475"/>
                  </a:cubicBezTo>
                  <a:cubicBezTo>
                    <a:pt x="5152" y="11989"/>
                    <a:pt x="3978" y="9435"/>
                    <a:pt x="2928" y="6908"/>
                  </a:cubicBezTo>
                  <a:cubicBezTo>
                    <a:pt x="2652" y="6217"/>
                    <a:pt x="2335" y="5540"/>
                    <a:pt x="2031" y="4878"/>
                  </a:cubicBezTo>
                  <a:cubicBezTo>
                    <a:pt x="1313" y="3331"/>
                    <a:pt x="581" y="1729"/>
                    <a:pt x="222" y="86"/>
                  </a:cubicBezTo>
                  <a:cubicBezTo>
                    <a:pt x="210" y="38"/>
                    <a:pt x="166"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339790" y="1770629"/>
              <a:ext cx="110475" cy="84084"/>
            </a:xfrm>
            <a:custGeom>
              <a:avLst/>
              <a:gdLst/>
              <a:ahLst/>
              <a:cxnLst/>
              <a:rect l="l" t="t" r="r" b="b"/>
              <a:pathLst>
                <a:path w="4655" h="3543" extrusionOk="0">
                  <a:moveTo>
                    <a:pt x="2030" y="1"/>
                  </a:moveTo>
                  <a:lnTo>
                    <a:pt x="0" y="1161"/>
                  </a:lnTo>
                  <a:cubicBezTo>
                    <a:pt x="0" y="1161"/>
                    <a:pt x="2475" y="3542"/>
                    <a:pt x="4206" y="3542"/>
                  </a:cubicBezTo>
                  <a:cubicBezTo>
                    <a:pt x="4362" y="3542"/>
                    <a:pt x="4512" y="3523"/>
                    <a:pt x="4654" y="3481"/>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7450242" y="1780786"/>
              <a:ext cx="55392" cy="73856"/>
            </a:xfrm>
            <a:custGeom>
              <a:avLst/>
              <a:gdLst/>
              <a:ahLst/>
              <a:cxnLst/>
              <a:rect l="l" t="t" r="r" b="b"/>
              <a:pathLst>
                <a:path w="2334" h="3112" extrusionOk="0">
                  <a:moveTo>
                    <a:pt x="1533" y="1"/>
                  </a:moveTo>
                  <a:cubicBezTo>
                    <a:pt x="1533" y="1"/>
                    <a:pt x="1505" y="967"/>
                    <a:pt x="0" y="3053"/>
                  </a:cubicBezTo>
                  <a:cubicBezTo>
                    <a:pt x="0" y="3053"/>
                    <a:pt x="83" y="3111"/>
                    <a:pt x="246" y="3111"/>
                  </a:cubicBezTo>
                  <a:cubicBezTo>
                    <a:pt x="591" y="3111"/>
                    <a:pt x="1294" y="2851"/>
                    <a:pt x="2334" y="1230"/>
                  </a:cubicBezTo>
                  <a:lnTo>
                    <a:pt x="15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005084" y="1922541"/>
              <a:ext cx="34436" cy="47702"/>
            </a:xfrm>
            <a:custGeom>
              <a:avLst/>
              <a:gdLst/>
              <a:ahLst/>
              <a:cxnLst/>
              <a:rect l="l" t="t" r="r" b="b"/>
              <a:pathLst>
                <a:path w="1451" h="2010" extrusionOk="0">
                  <a:moveTo>
                    <a:pt x="770" y="1"/>
                  </a:moveTo>
                  <a:cubicBezTo>
                    <a:pt x="708" y="1"/>
                    <a:pt x="641" y="16"/>
                    <a:pt x="567" y="49"/>
                  </a:cubicBezTo>
                  <a:cubicBezTo>
                    <a:pt x="98" y="283"/>
                    <a:pt x="1" y="2010"/>
                    <a:pt x="1" y="2010"/>
                  </a:cubicBezTo>
                  <a:lnTo>
                    <a:pt x="1451" y="1347"/>
                  </a:lnTo>
                  <a:cubicBezTo>
                    <a:pt x="1451" y="1347"/>
                    <a:pt x="1361" y="1"/>
                    <a:pt x="770" y="1"/>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237859" y="1824715"/>
              <a:ext cx="24" cy="24"/>
            </a:xfrm>
            <a:custGeom>
              <a:avLst/>
              <a:gdLst/>
              <a:ahLst/>
              <a:cxnLst/>
              <a:rect l="l" t="t" r="r" b="b"/>
              <a:pathLst>
                <a:path w="1" h="1" extrusionOk="0">
                  <a:moveTo>
                    <a:pt x="1" y="0"/>
                  </a:move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164740" y="2121182"/>
              <a:ext cx="57077" cy="52591"/>
            </a:xfrm>
            <a:custGeom>
              <a:avLst/>
              <a:gdLst/>
              <a:ahLst/>
              <a:cxnLst/>
              <a:rect l="l" t="t" r="r" b="b"/>
              <a:pathLst>
                <a:path w="2405" h="2216" extrusionOk="0">
                  <a:moveTo>
                    <a:pt x="149" y="0"/>
                  </a:moveTo>
                  <a:cubicBezTo>
                    <a:pt x="46" y="0"/>
                    <a:pt x="1" y="175"/>
                    <a:pt x="126" y="213"/>
                  </a:cubicBezTo>
                  <a:cubicBezTo>
                    <a:pt x="140" y="227"/>
                    <a:pt x="1631" y="683"/>
                    <a:pt x="2170" y="2146"/>
                  </a:cubicBezTo>
                  <a:cubicBezTo>
                    <a:pt x="2184" y="2188"/>
                    <a:pt x="2225" y="2215"/>
                    <a:pt x="2267" y="2215"/>
                  </a:cubicBezTo>
                  <a:cubicBezTo>
                    <a:pt x="2350" y="2215"/>
                    <a:pt x="2405" y="2133"/>
                    <a:pt x="2377" y="2063"/>
                  </a:cubicBezTo>
                  <a:cubicBezTo>
                    <a:pt x="1783" y="517"/>
                    <a:pt x="251" y="33"/>
                    <a:pt x="181" y="6"/>
                  </a:cubicBezTo>
                  <a:cubicBezTo>
                    <a:pt x="170" y="2"/>
                    <a:pt x="160" y="0"/>
                    <a:pt x="149"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663597" y="2432908"/>
              <a:ext cx="502441" cy="1614213"/>
            </a:xfrm>
            <a:custGeom>
              <a:avLst/>
              <a:gdLst/>
              <a:ahLst/>
              <a:cxnLst/>
              <a:rect l="l" t="t" r="r" b="b"/>
              <a:pathLst>
                <a:path w="21171" h="68017" extrusionOk="0">
                  <a:moveTo>
                    <a:pt x="9292" y="1"/>
                  </a:moveTo>
                  <a:cubicBezTo>
                    <a:pt x="8297" y="1"/>
                    <a:pt x="7352" y="184"/>
                    <a:pt x="6518" y="625"/>
                  </a:cubicBezTo>
                  <a:cubicBezTo>
                    <a:pt x="4613" y="1633"/>
                    <a:pt x="2307" y="23563"/>
                    <a:pt x="1961" y="28659"/>
                  </a:cubicBezTo>
                  <a:cubicBezTo>
                    <a:pt x="1464" y="35964"/>
                    <a:pt x="0" y="67823"/>
                    <a:pt x="0" y="67823"/>
                  </a:cubicBezTo>
                  <a:lnTo>
                    <a:pt x="13119" y="68016"/>
                  </a:lnTo>
                  <a:cubicBezTo>
                    <a:pt x="13119" y="68016"/>
                    <a:pt x="14321" y="27471"/>
                    <a:pt x="16268" y="23577"/>
                  </a:cubicBezTo>
                  <a:cubicBezTo>
                    <a:pt x="18215" y="19683"/>
                    <a:pt x="21171" y="10982"/>
                    <a:pt x="20190" y="4368"/>
                  </a:cubicBezTo>
                  <a:cubicBezTo>
                    <a:pt x="20190" y="4368"/>
                    <a:pt x="14149" y="1"/>
                    <a:pt x="9292" y="1"/>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808460" y="2477240"/>
              <a:ext cx="710883" cy="1576764"/>
            </a:xfrm>
            <a:custGeom>
              <a:avLst/>
              <a:gdLst/>
              <a:ahLst/>
              <a:cxnLst/>
              <a:rect l="l" t="t" r="r" b="b"/>
              <a:pathLst>
                <a:path w="29954" h="66439" extrusionOk="0">
                  <a:moveTo>
                    <a:pt x="22441" y="0"/>
                  </a:moveTo>
                  <a:lnTo>
                    <a:pt x="0" y="635"/>
                  </a:lnTo>
                  <a:cubicBezTo>
                    <a:pt x="0" y="635"/>
                    <a:pt x="1464" y="10095"/>
                    <a:pt x="4074" y="16420"/>
                  </a:cubicBezTo>
                  <a:cubicBezTo>
                    <a:pt x="11821" y="35159"/>
                    <a:pt x="18560" y="66438"/>
                    <a:pt x="18560" y="66438"/>
                  </a:cubicBezTo>
                  <a:lnTo>
                    <a:pt x="29953" y="65969"/>
                  </a:lnTo>
                  <a:cubicBezTo>
                    <a:pt x="29953" y="65969"/>
                    <a:pt x="23200" y="25451"/>
                    <a:pt x="23504" y="22814"/>
                  </a:cubicBezTo>
                  <a:cubicBezTo>
                    <a:pt x="24388" y="15053"/>
                    <a:pt x="24554" y="2141"/>
                    <a:pt x="22441"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7687187" y="4037581"/>
              <a:ext cx="242546" cy="126352"/>
            </a:xfrm>
            <a:custGeom>
              <a:avLst/>
              <a:gdLst/>
              <a:ahLst/>
              <a:cxnLst/>
              <a:rect l="l" t="t" r="r" b="b"/>
              <a:pathLst>
                <a:path w="10220" h="5324" extrusionOk="0">
                  <a:moveTo>
                    <a:pt x="6519" y="1"/>
                  </a:moveTo>
                  <a:cubicBezTo>
                    <a:pt x="6519" y="1"/>
                    <a:pt x="2100" y="3467"/>
                    <a:pt x="539" y="3743"/>
                  </a:cubicBezTo>
                  <a:cubicBezTo>
                    <a:pt x="235" y="3812"/>
                    <a:pt x="28" y="4075"/>
                    <a:pt x="14" y="4378"/>
                  </a:cubicBezTo>
                  <a:cubicBezTo>
                    <a:pt x="1" y="4710"/>
                    <a:pt x="152" y="5083"/>
                    <a:pt x="843" y="5248"/>
                  </a:cubicBezTo>
                  <a:cubicBezTo>
                    <a:pt x="1060" y="5301"/>
                    <a:pt x="1436" y="5323"/>
                    <a:pt x="1916" y="5323"/>
                  </a:cubicBezTo>
                  <a:cubicBezTo>
                    <a:pt x="3698" y="5323"/>
                    <a:pt x="6917" y="5016"/>
                    <a:pt x="8756" y="4820"/>
                  </a:cubicBezTo>
                  <a:cubicBezTo>
                    <a:pt x="9557" y="4737"/>
                    <a:pt x="10165" y="4075"/>
                    <a:pt x="10178" y="3287"/>
                  </a:cubicBezTo>
                  <a:cubicBezTo>
                    <a:pt x="10192" y="2859"/>
                    <a:pt x="10206" y="2362"/>
                    <a:pt x="10220" y="1865"/>
                  </a:cubicBezTo>
                  <a:cubicBezTo>
                    <a:pt x="10206" y="1313"/>
                    <a:pt x="10123" y="760"/>
                    <a:pt x="9985" y="235"/>
                  </a:cubicBezTo>
                  <a:lnTo>
                    <a:pt x="651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8343651" y="3877315"/>
              <a:ext cx="24" cy="24"/>
            </a:xfrm>
            <a:custGeom>
              <a:avLst/>
              <a:gdLst/>
              <a:ahLst/>
              <a:cxnLst/>
              <a:rect l="l" t="t" r="r" b="b"/>
              <a:pathLst>
                <a:path w="1" h="1" extrusionOk="0">
                  <a:moveTo>
                    <a:pt x="0"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7914971" y="1602650"/>
              <a:ext cx="158652" cy="168074"/>
            </a:xfrm>
            <a:custGeom>
              <a:avLst/>
              <a:gdLst/>
              <a:ahLst/>
              <a:cxnLst/>
              <a:rect l="l" t="t" r="r" b="b"/>
              <a:pathLst>
                <a:path w="6685" h="7082" extrusionOk="0">
                  <a:moveTo>
                    <a:pt x="2508" y="1"/>
                  </a:moveTo>
                  <a:cubicBezTo>
                    <a:pt x="2248" y="1"/>
                    <a:pt x="1983" y="33"/>
                    <a:pt x="1713" y="63"/>
                  </a:cubicBezTo>
                  <a:cubicBezTo>
                    <a:pt x="1354" y="132"/>
                    <a:pt x="1036" y="326"/>
                    <a:pt x="815" y="602"/>
                  </a:cubicBezTo>
                  <a:cubicBezTo>
                    <a:pt x="567" y="892"/>
                    <a:pt x="152" y="1251"/>
                    <a:pt x="69" y="1638"/>
                  </a:cubicBezTo>
                  <a:cubicBezTo>
                    <a:pt x="0" y="2038"/>
                    <a:pt x="56" y="2438"/>
                    <a:pt x="221" y="2798"/>
                  </a:cubicBezTo>
                  <a:cubicBezTo>
                    <a:pt x="346" y="3088"/>
                    <a:pt x="594" y="3364"/>
                    <a:pt x="691" y="3640"/>
                  </a:cubicBezTo>
                  <a:cubicBezTo>
                    <a:pt x="746" y="3792"/>
                    <a:pt x="705" y="3958"/>
                    <a:pt x="760" y="4096"/>
                  </a:cubicBezTo>
                  <a:cubicBezTo>
                    <a:pt x="884" y="4344"/>
                    <a:pt x="1202" y="4482"/>
                    <a:pt x="1437" y="4579"/>
                  </a:cubicBezTo>
                  <a:cubicBezTo>
                    <a:pt x="1216" y="4455"/>
                    <a:pt x="1312" y="4455"/>
                    <a:pt x="1381" y="4248"/>
                  </a:cubicBezTo>
                  <a:cubicBezTo>
                    <a:pt x="1588" y="3971"/>
                    <a:pt x="1837" y="4027"/>
                    <a:pt x="2141" y="3930"/>
                  </a:cubicBezTo>
                  <a:cubicBezTo>
                    <a:pt x="2286" y="3894"/>
                    <a:pt x="2432" y="3876"/>
                    <a:pt x="2577" y="3876"/>
                  </a:cubicBezTo>
                  <a:cubicBezTo>
                    <a:pt x="2929" y="3876"/>
                    <a:pt x="3274" y="3979"/>
                    <a:pt x="3577" y="4165"/>
                  </a:cubicBezTo>
                  <a:cubicBezTo>
                    <a:pt x="4129" y="4510"/>
                    <a:pt x="4488" y="5131"/>
                    <a:pt x="4958" y="5573"/>
                  </a:cubicBezTo>
                  <a:cubicBezTo>
                    <a:pt x="5133" y="5748"/>
                    <a:pt x="5098" y="7081"/>
                    <a:pt x="5327" y="7081"/>
                  </a:cubicBezTo>
                  <a:cubicBezTo>
                    <a:pt x="5333" y="7081"/>
                    <a:pt x="5339" y="7080"/>
                    <a:pt x="5345" y="7079"/>
                  </a:cubicBezTo>
                  <a:cubicBezTo>
                    <a:pt x="6008" y="6885"/>
                    <a:pt x="6436" y="6388"/>
                    <a:pt x="6132" y="4662"/>
                  </a:cubicBezTo>
                  <a:cubicBezTo>
                    <a:pt x="6049" y="4179"/>
                    <a:pt x="6477" y="3447"/>
                    <a:pt x="6601" y="2977"/>
                  </a:cubicBezTo>
                  <a:cubicBezTo>
                    <a:pt x="6670" y="2618"/>
                    <a:pt x="6684" y="2259"/>
                    <a:pt x="6643" y="1900"/>
                  </a:cubicBezTo>
                  <a:cubicBezTo>
                    <a:pt x="6603" y="954"/>
                    <a:pt x="6023" y="406"/>
                    <a:pt x="5101" y="406"/>
                  </a:cubicBezTo>
                  <a:cubicBezTo>
                    <a:pt x="5068" y="406"/>
                    <a:pt x="5034" y="407"/>
                    <a:pt x="4999" y="408"/>
                  </a:cubicBezTo>
                  <a:cubicBezTo>
                    <a:pt x="4747" y="427"/>
                    <a:pt x="4519" y="456"/>
                    <a:pt x="4300" y="456"/>
                  </a:cubicBezTo>
                  <a:cubicBezTo>
                    <a:pt x="4028" y="456"/>
                    <a:pt x="3769" y="411"/>
                    <a:pt x="3494" y="243"/>
                  </a:cubicBezTo>
                  <a:cubicBezTo>
                    <a:pt x="3174" y="56"/>
                    <a:pt x="2846" y="1"/>
                    <a:pt x="2508"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783541" y="1798182"/>
              <a:ext cx="574540" cy="755619"/>
            </a:xfrm>
            <a:custGeom>
              <a:avLst/>
              <a:gdLst/>
              <a:ahLst/>
              <a:cxnLst/>
              <a:rect l="l" t="t" r="r" b="b"/>
              <a:pathLst>
                <a:path w="24209" h="31839" extrusionOk="0">
                  <a:moveTo>
                    <a:pt x="10808" y="0"/>
                  </a:moveTo>
                  <a:cubicBezTo>
                    <a:pt x="10325" y="0"/>
                    <a:pt x="9825" y="31"/>
                    <a:pt x="9308" y="96"/>
                  </a:cubicBezTo>
                  <a:cubicBezTo>
                    <a:pt x="6105" y="510"/>
                    <a:pt x="1672" y="925"/>
                    <a:pt x="1050" y="9915"/>
                  </a:cubicBezTo>
                  <a:cubicBezTo>
                    <a:pt x="705" y="14914"/>
                    <a:pt x="125" y="23738"/>
                    <a:pt x="14" y="27053"/>
                  </a:cubicBezTo>
                  <a:cubicBezTo>
                    <a:pt x="1" y="27743"/>
                    <a:pt x="360" y="28392"/>
                    <a:pt x="953" y="28737"/>
                  </a:cubicBezTo>
                  <a:cubicBezTo>
                    <a:pt x="2748" y="29795"/>
                    <a:pt x="6906" y="31838"/>
                    <a:pt x="12247" y="31838"/>
                  </a:cubicBezTo>
                  <a:cubicBezTo>
                    <a:pt x="15623" y="31838"/>
                    <a:pt x="19470" y="31022"/>
                    <a:pt x="23491" y="28627"/>
                  </a:cubicBezTo>
                  <a:cubicBezTo>
                    <a:pt x="23491" y="28627"/>
                    <a:pt x="24209" y="28627"/>
                    <a:pt x="23891" y="25713"/>
                  </a:cubicBezTo>
                  <a:cubicBezTo>
                    <a:pt x="23670" y="23724"/>
                    <a:pt x="22980" y="12097"/>
                    <a:pt x="22814" y="9625"/>
                  </a:cubicBezTo>
                  <a:cubicBezTo>
                    <a:pt x="22787" y="9307"/>
                    <a:pt x="22704" y="9003"/>
                    <a:pt x="22552" y="8713"/>
                  </a:cubicBezTo>
                  <a:cubicBezTo>
                    <a:pt x="21529" y="6850"/>
                    <a:pt x="18020" y="0"/>
                    <a:pt x="1080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909394" y="1798087"/>
              <a:ext cx="241573" cy="202296"/>
            </a:xfrm>
            <a:custGeom>
              <a:avLst/>
              <a:gdLst/>
              <a:ahLst/>
              <a:cxnLst/>
              <a:rect l="l" t="t" r="r" b="b"/>
              <a:pathLst>
                <a:path w="10179" h="8524" extrusionOk="0">
                  <a:moveTo>
                    <a:pt x="5468" y="0"/>
                  </a:moveTo>
                  <a:cubicBezTo>
                    <a:pt x="4981" y="0"/>
                    <a:pt x="4493" y="33"/>
                    <a:pt x="4005" y="100"/>
                  </a:cubicBezTo>
                  <a:cubicBezTo>
                    <a:pt x="2818" y="252"/>
                    <a:pt x="1478" y="404"/>
                    <a:pt x="208" y="984"/>
                  </a:cubicBezTo>
                  <a:cubicBezTo>
                    <a:pt x="97" y="2696"/>
                    <a:pt x="1" y="7060"/>
                    <a:pt x="1865" y="8206"/>
                  </a:cubicBezTo>
                  <a:cubicBezTo>
                    <a:pt x="2218" y="8423"/>
                    <a:pt x="2634" y="8524"/>
                    <a:pt x="3090" y="8524"/>
                  </a:cubicBezTo>
                  <a:cubicBezTo>
                    <a:pt x="5650" y="8524"/>
                    <a:pt x="9440" y="5367"/>
                    <a:pt x="10026" y="2061"/>
                  </a:cubicBezTo>
                  <a:cubicBezTo>
                    <a:pt x="10082" y="1716"/>
                    <a:pt x="10123" y="1412"/>
                    <a:pt x="10178" y="1081"/>
                  </a:cubicBezTo>
                  <a:cubicBezTo>
                    <a:pt x="8701" y="369"/>
                    <a:pt x="7094" y="0"/>
                    <a:pt x="5468"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7831077" y="2457875"/>
              <a:ext cx="504624" cy="72147"/>
            </a:xfrm>
            <a:custGeom>
              <a:avLst/>
              <a:gdLst/>
              <a:ahLst/>
              <a:cxnLst/>
              <a:rect l="l" t="t" r="r" b="b"/>
              <a:pathLst>
                <a:path w="21263" h="3040" extrusionOk="0">
                  <a:moveTo>
                    <a:pt x="21113" y="0"/>
                  </a:moveTo>
                  <a:cubicBezTo>
                    <a:pt x="21096" y="0"/>
                    <a:pt x="21078" y="5"/>
                    <a:pt x="21060" y="15"/>
                  </a:cubicBezTo>
                  <a:cubicBezTo>
                    <a:pt x="16929" y="2151"/>
                    <a:pt x="13044" y="2832"/>
                    <a:pt x="9772" y="2832"/>
                  </a:cubicBezTo>
                  <a:cubicBezTo>
                    <a:pt x="4074" y="2832"/>
                    <a:pt x="232" y="768"/>
                    <a:pt x="180" y="733"/>
                  </a:cubicBezTo>
                  <a:cubicBezTo>
                    <a:pt x="161" y="724"/>
                    <a:pt x="141" y="719"/>
                    <a:pt x="122" y="719"/>
                  </a:cubicBezTo>
                  <a:cubicBezTo>
                    <a:pt x="83" y="719"/>
                    <a:pt x="46" y="738"/>
                    <a:pt x="28" y="775"/>
                  </a:cubicBezTo>
                  <a:cubicBezTo>
                    <a:pt x="0" y="830"/>
                    <a:pt x="28" y="885"/>
                    <a:pt x="69" y="913"/>
                  </a:cubicBezTo>
                  <a:cubicBezTo>
                    <a:pt x="138" y="954"/>
                    <a:pt x="4019" y="3039"/>
                    <a:pt x="9777" y="3039"/>
                  </a:cubicBezTo>
                  <a:cubicBezTo>
                    <a:pt x="13078" y="3039"/>
                    <a:pt x="16986" y="2349"/>
                    <a:pt x="21156" y="195"/>
                  </a:cubicBezTo>
                  <a:cubicBezTo>
                    <a:pt x="21262" y="148"/>
                    <a:pt x="21208" y="0"/>
                    <a:pt x="21113"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940863" y="1645654"/>
              <a:ext cx="93031" cy="125284"/>
            </a:xfrm>
            <a:custGeom>
              <a:avLst/>
              <a:gdLst/>
              <a:ahLst/>
              <a:cxnLst/>
              <a:rect l="l" t="t" r="r" b="b"/>
              <a:pathLst>
                <a:path w="3920" h="5279" extrusionOk="0">
                  <a:moveTo>
                    <a:pt x="1842" y="0"/>
                  </a:moveTo>
                  <a:cubicBezTo>
                    <a:pt x="1400" y="0"/>
                    <a:pt x="858" y="66"/>
                    <a:pt x="194" y="226"/>
                  </a:cubicBezTo>
                  <a:cubicBezTo>
                    <a:pt x="194" y="226"/>
                    <a:pt x="373" y="1400"/>
                    <a:pt x="194" y="1828"/>
                  </a:cubicBezTo>
                  <a:cubicBezTo>
                    <a:pt x="0" y="2256"/>
                    <a:pt x="346" y="4700"/>
                    <a:pt x="801" y="5156"/>
                  </a:cubicBezTo>
                  <a:cubicBezTo>
                    <a:pt x="873" y="5232"/>
                    <a:pt x="1020" y="5279"/>
                    <a:pt x="1214" y="5279"/>
                  </a:cubicBezTo>
                  <a:cubicBezTo>
                    <a:pt x="1652" y="5279"/>
                    <a:pt x="2334" y="5043"/>
                    <a:pt x="2956" y="4383"/>
                  </a:cubicBezTo>
                  <a:cubicBezTo>
                    <a:pt x="3853" y="3444"/>
                    <a:pt x="3798" y="1455"/>
                    <a:pt x="3798" y="1455"/>
                  </a:cubicBezTo>
                  <a:cubicBezTo>
                    <a:pt x="3798" y="1455"/>
                    <a:pt x="3920" y="0"/>
                    <a:pt x="1842"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951353" y="1659205"/>
              <a:ext cx="108814" cy="236020"/>
            </a:xfrm>
            <a:custGeom>
              <a:avLst/>
              <a:gdLst/>
              <a:ahLst/>
              <a:cxnLst/>
              <a:rect l="l" t="t" r="r" b="b"/>
              <a:pathLst>
                <a:path w="4585" h="9945" extrusionOk="0">
                  <a:moveTo>
                    <a:pt x="925" y="0"/>
                  </a:moveTo>
                  <a:cubicBezTo>
                    <a:pt x="925" y="0"/>
                    <a:pt x="55" y="6104"/>
                    <a:pt x="28" y="7250"/>
                  </a:cubicBezTo>
                  <a:cubicBezTo>
                    <a:pt x="0" y="8397"/>
                    <a:pt x="359" y="9722"/>
                    <a:pt x="1533" y="9929"/>
                  </a:cubicBezTo>
                  <a:cubicBezTo>
                    <a:pt x="1589" y="9940"/>
                    <a:pt x="1647" y="9945"/>
                    <a:pt x="1707" y="9945"/>
                  </a:cubicBezTo>
                  <a:cubicBezTo>
                    <a:pt x="2509" y="9945"/>
                    <a:pt x="3575" y="9029"/>
                    <a:pt x="4102" y="8245"/>
                  </a:cubicBezTo>
                  <a:cubicBezTo>
                    <a:pt x="4488" y="7678"/>
                    <a:pt x="4585" y="7112"/>
                    <a:pt x="4295" y="5690"/>
                  </a:cubicBezTo>
                  <a:cubicBezTo>
                    <a:pt x="4005" y="4254"/>
                    <a:pt x="3605" y="1961"/>
                    <a:pt x="3605" y="1961"/>
                  </a:cubicBezTo>
                  <a:cubicBezTo>
                    <a:pt x="3591" y="1865"/>
                    <a:pt x="3701" y="1271"/>
                    <a:pt x="3646" y="1174"/>
                  </a:cubicBezTo>
                  <a:lnTo>
                    <a:pt x="3356" y="884"/>
                  </a:lnTo>
                  <a:cubicBezTo>
                    <a:pt x="3356" y="884"/>
                    <a:pt x="3080" y="1036"/>
                    <a:pt x="3066" y="1216"/>
                  </a:cubicBezTo>
                  <a:cubicBezTo>
                    <a:pt x="2251" y="539"/>
                    <a:pt x="925" y="0"/>
                    <a:pt x="925"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7953632" y="1749982"/>
              <a:ext cx="57385" cy="60898"/>
            </a:xfrm>
            <a:custGeom>
              <a:avLst/>
              <a:gdLst/>
              <a:ahLst/>
              <a:cxnLst/>
              <a:rect l="l" t="t" r="r" b="b"/>
              <a:pathLst>
                <a:path w="2418" h="2566" extrusionOk="0">
                  <a:moveTo>
                    <a:pt x="2418" y="1"/>
                  </a:moveTo>
                  <a:lnTo>
                    <a:pt x="2418" y="1"/>
                  </a:lnTo>
                  <a:cubicBezTo>
                    <a:pt x="2009" y="817"/>
                    <a:pt x="1500" y="1031"/>
                    <a:pt x="1080" y="1031"/>
                  </a:cubicBezTo>
                  <a:cubicBezTo>
                    <a:pt x="618" y="1031"/>
                    <a:pt x="263" y="774"/>
                    <a:pt x="263" y="774"/>
                  </a:cubicBezTo>
                  <a:lnTo>
                    <a:pt x="208" y="829"/>
                  </a:lnTo>
                  <a:cubicBezTo>
                    <a:pt x="125" y="1464"/>
                    <a:pt x="56" y="2072"/>
                    <a:pt x="1" y="2555"/>
                  </a:cubicBezTo>
                  <a:cubicBezTo>
                    <a:pt x="58" y="2562"/>
                    <a:pt x="113" y="2565"/>
                    <a:pt x="168" y="2565"/>
                  </a:cubicBezTo>
                  <a:cubicBezTo>
                    <a:pt x="1721" y="2565"/>
                    <a:pt x="2417" y="1"/>
                    <a:pt x="2418" y="1"/>
                  </a:cubicBezTo>
                  <a:close/>
                </a:path>
              </a:pathLst>
            </a:custGeom>
            <a:solidFill>
              <a:srgbClr val="A96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947414" y="1724256"/>
              <a:ext cx="63603" cy="50621"/>
            </a:xfrm>
            <a:custGeom>
              <a:avLst/>
              <a:gdLst/>
              <a:ahLst/>
              <a:cxnLst/>
              <a:rect l="l" t="t" r="r" b="b"/>
              <a:pathLst>
                <a:path w="2680" h="2133" extrusionOk="0">
                  <a:moveTo>
                    <a:pt x="860" y="0"/>
                  </a:moveTo>
                  <a:cubicBezTo>
                    <a:pt x="467" y="0"/>
                    <a:pt x="132" y="76"/>
                    <a:pt x="0" y="270"/>
                  </a:cubicBezTo>
                  <a:cubicBezTo>
                    <a:pt x="125" y="919"/>
                    <a:pt x="318" y="1637"/>
                    <a:pt x="525" y="1844"/>
                  </a:cubicBezTo>
                  <a:cubicBezTo>
                    <a:pt x="623" y="1948"/>
                    <a:pt x="918" y="2133"/>
                    <a:pt x="1292" y="2133"/>
                  </a:cubicBezTo>
                  <a:cubicBezTo>
                    <a:pt x="1710" y="2133"/>
                    <a:pt x="2227" y="1902"/>
                    <a:pt x="2680" y="1071"/>
                  </a:cubicBezTo>
                  <a:cubicBezTo>
                    <a:pt x="2445" y="864"/>
                    <a:pt x="2072" y="463"/>
                    <a:pt x="2072" y="187"/>
                  </a:cubicBezTo>
                  <a:cubicBezTo>
                    <a:pt x="1706" y="76"/>
                    <a:pt x="1254" y="0"/>
                    <a:pt x="860" y="0"/>
                  </a:cubicBezTo>
                  <a:close/>
                </a:path>
              </a:pathLst>
            </a:custGeom>
            <a:solidFill>
              <a:srgbClr val="DA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933032" y="1635520"/>
              <a:ext cx="117310" cy="91536"/>
            </a:xfrm>
            <a:custGeom>
              <a:avLst/>
              <a:gdLst/>
              <a:ahLst/>
              <a:cxnLst/>
              <a:rect l="l" t="t" r="r" b="b"/>
              <a:pathLst>
                <a:path w="4943" h="3857" extrusionOk="0">
                  <a:moveTo>
                    <a:pt x="1974" y="1"/>
                  </a:moveTo>
                  <a:cubicBezTo>
                    <a:pt x="1923" y="1"/>
                    <a:pt x="1872" y="2"/>
                    <a:pt x="1822" y="4"/>
                  </a:cubicBezTo>
                  <a:cubicBezTo>
                    <a:pt x="1601" y="4"/>
                    <a:pt x="1380" y="45"/>
                    <a:pt x="1186" y="128"/>
                  </a:cubicBezTo>
                  <a:cubicBezTo>
                    <a:pt x="952" y="225"/>
                    <a:pt x="786" y="404"/>
                    <a:pt x="565" y="515"/>
                  </a:cubicBezTo>
                  <a:cubicBezTo>
                    <a:pt x="455" y="570"/>
                    <a:pt x="386" y="570"/>
                    <a:pt x="303" y="667"/>
                  </a:cubicBezTo>
                  <a:cubicBezTo>
                    <a:pt x="247" y="777"/>
                    <a:pt x="192" y="888"/>
                    <a:pt x="151" y="1012"/>
                  </a:cubicBezTo>
                  <a:cubicBezTo>
                    <a:pt x="0" y="1366"/>
                    <a:pt x="585" y="1523"/>
                    <a:pt x="1232" y="1523"/>
                  </a:cubicBezTo>
                  <a:cubicBezTo>
                    <a:pt x="1772" y="1523"/>
                    <a:pt x="2356" y="1414"/>
                    <a:pt x="2595" y="1219"/>
                  </a:cubicBezTo>
                  <a:cubicBezTo>
                    <a:pt x="2678" y="1150"/>
                    <a:pt x="2775" y="1109"/>
                    <a:pt x="2885" y="1109"/>
                  </a:cubicBezTo>
                  <a:cubicBezTo>
                    <a:pt x="2906" y="1105"/>
                    <a:pt x="2926" y="1104"/>
                    <a:pt x="2947" y="1104"/>
                  </a:cubicBezTo>
                  <a:cubicBezTo>
                    <a:pt x="3008" y="1104"/>
                    <a:pt x="3068" y="1119"/>
                    <a:pt x="3120" y="1150"/>
                  </a:cubicBezTo>
                  <a:cubicBezTo>
                    <a:pt x="3299" y="1261"/>
                    <a:pt x="3424" y="1454"/>
                    <a:pt x="3424" y="1675"/>
                  </a:cubicBezTo>
                  <a:cubicBezTo>
                    <a:pt x="3424" y="1799"/>
                    <a:pt x="3382" y="1924"/>
                    <a:pt x="3368" y="2048"/>
                  </a:cubicBezTo>
                  <a:cubicBezTo>
                    <a:pt x="3355" y="2255"/>
                    <a:pt x="3410" y="2448"/>
                    <a:pt x="3548" y="2600"/>
                  </a:cubicBezTo>
                  <a:cubicBezTo>
                    <a:pt x="3538" y="2432"/>
                    <a:pt x="3763" y="1929"/>
                    <a:pt x="3987" y="1929"/>
                  </a:cubicBezTo>
                  <a:cubicBezTo>
                    <a:pt x="4076" y="1929"/>
                    <a:pt x="4164" y="2007"/>
                    <a:pt x="4238" y="2214"/>
                  </a:cubicBezTo>
                  <a:cubicBezTo>
                    <a:pt x="4307" y="2407"/>
                    <a:pt x="4114" y="2614"/>
                    <a:pt x="4100" y="2821"/>
                  </a:cubicBezTo>
                  <a:cubicBezTo>
                    <a:pt x="4059" y="3194"/>
                    <a:pt x="4266" y="3553"/>
                    <a:pt x="4487" y="3857"/>
                  </a:cubicBezTo>
                  <a:cubicBezTo>
                    <a:pt x="4722" y="3608"/>
                    <a:pt x="4846" y="3277"/>
                    <a:pt x="4846" y="2932"/>
                  </a:cubicBezTo>
                  <a:cubicBezTo>
                    <a:pt x="4943" y="1592"/>
                    <a:pt x="4031" y="377"/>
                    <a:pt x="2719" y="87"/>
                  </a:cubicBezTo>
                  <a:cubicBezTo>
                    <a:pt x="2478" y="29"/>
                    <a:pt x="2226" y="1"/>
                    <a:pt x="1974"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846598" y="2474938"/>
              <a:ext cx="497409" cy="81640"/>
            </a:xfrm>
            <a:custGeom>
              <a:avLst/>
              <a:gdLst/>
              <a:ahLst/>
              <a:cxnLst/>
              <a:rect l="l" t="t" r="r" b="b"/>
              <a:pathLst>
                <a:path w="20959" h="3440" extrusionOk="0">
                  <a:moveTo>
                    <a:pt x="20850" y="0"/>
                  </a:moveTo>
                  <a:cubicBezTo>
                    <a:pt x="20831" y="0"/>
                    <a:pt x="20811" y="5"/>
                    <a:pt x="20792" y="14"/>
                  </a:cubicBezTo>
                  <a:lnTo>
                    <a:pt x="17823" y="1519"/>
                  </a:lnTo>
                  <a:cubicBezTo>
                    <a:pt x="14887" y="2793"/>
                    <a:pt x="12067" y="3231"/>
                    <a:pt x="9577" y="3231"/>
                  </a:cubicBezTo>
                  <a:cubicBezTo>
                    <a:pt x="4128" y="3231"/>
                    <a:pt x="259" y="1134"/>
                    <a:pt x="202" y="1105"/>
                  </a:cubicBezTo>
                  <a:cubicBezTo>
                    <a:pt x="183" y="1094"/>
                    <a:pt x="164" y="1090"/>
                    <a:pt x="147" y="1090"/>
                  </a:cubicBezTo>
                  <a:cubicBezTo>
                    <a:pt x="53" y="1090"/>
                    <a:pt x="1" y="1226"/>
                    <a:pt x="106" y="1285"/>
                  </a:cubicBezTo>
                  <a:cubicBezTo>
                    <a:pt x="161" y="1312"/>
                    <a:pt x="4069" y="3439"/>
                    <a:pt x="9579" y="3439"/>
                  </a:cubicBezTo>
                  <a:cubicBezTo>
                    <a:pt x="12451" y="3439"/>
                    <a:pt x="15282" y="2859"/>
                    <a:pt x="17906" y="1713"/>
                  </a:cubicBezTo>
                  <a:lnTo>
                    <a:pt x="20889" y="194"/>
                  </a:lnTo>
                  <a:cubicBezTo>
                    <a:pt x="20944" y="166"/>
                    <a:pt x="20958" y="111"/>
                    <a:pt x="20931" y="56"/>
                  </a:cubicBezTo>
                  <a:cubicBezTo>
                    <a:pt x="20921" y="19"/>
                    <a:pt x="20888" y="0"/>
                    <a:pt x="20850"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961511" y="1742767"/>
              <a:ext cx="16731" cy="10893"/>
            </a:xfrm>
            <a:custGeom>
              <a:avLst/>
              <a:gdLst/>
              <a:ahLst/>
              <a:cxnLst/>
              <a:rect l="l" t="t" r="r" b="b"/>
              <a:pathLst>
                <a:path w="705" h="459" extrusionOk="0">
                  <a:moveTo>
                    <a:pt x="0" y="1"/>
                  </a:moveTo>
                  <a:cubicBezTo>
                    <a:pt x="0" y="1"/>
                    <a:pt x="140" y="459"/>
                    <a:pt x="396" y="459"/>
                  </a:cubicBezTo>
                  <a:cubicBezTo>
                    <a:pt x="406" y="459"/>
                    <a:pt x="417" y="458"/>
                    <a:pt x="428" y="456"/>
                  </a:cubicBezTo>
                  <a:cubicBezTo>
                    <a:pt x="705" y="415"/>
                    <a:pt x="649" y="1"/>
                    <a:pt x="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8071297" y="2554086"/>
              <a:ext cx="264000" cy="180106"/>
            </a:xfrm>
            <a:custGeom>
              <a:avLst/>
              <a:gdLst/>
              <a:ahLst/>
              <a:cxnLst/>
              <a:rect l="l" t="t" r="r" b="b"/>
              <a:pathLst>
                <a:path w="11124" h="7589" extrusionOk="0">
                  <a:moveTo>
                    <a:pt x="127" y="0"/>
                  </a:moveTo>
                  <a:cubicBezTo>
                    <a:pt x="117" y="0"/>
                    <a:pt x="107" y="2"/>
                    <a:pt x="97" y="7"/>
                  </a:cubicBezTo>
                  <a:cubicBezTo>
                    <a:pt x="42" y="7"/>
                    <a:pt x="1" y="63"/>
                    <a:pt x="14" y="118"/>
                  </a:cubicBezTo>
                  <a:cubicBezTo>
                    <a:pt x="14" y="187"/>
                    <a:pt x="1078" y="7023"/>
                    <a:pt x="6381" y="7547"/>
                  </a:cubicBezTo>
                  <a:cubicBezTo>
                    <a:pt x="6671" y="7575"/>
                    <a:pt x="6933" y="7589"/>
                    <a:pt x="7195" y="7589"/>
                  </a:cubicBezTo>
                  <a:cubicBezTo>
                    <a:pt x="9667" y="7589"/>
                    <a:pt x="10993" y="6429"/>
                    <a:pt x="11048" y="6374"/>
                  </a:cubicBezTo>
                  <a:cubicBezTo>
                    <a:pt x="11123" y="6299"/>
                    <a:pt x="11057" y="6191"/>
                    <a:pt x="10979" y="6191"/>
                  </a:cubicBezTo>
                  <a:cubicBezTo>
                    <a:pt x="10956" y="6191"/>
                    <a:pt x="10932" y="6200"/>
                    <a:pt x="10910" y="6222"/>
                  </a:cubicBezTo>
                  <a:cubicBezTo>
                    <a:pt x="10885" y="6234"/>
                    <a:pt x="9570" y="7377"/>
                    <a:pt x="7152" y="7377"/>
                  </a:cubicBezTo>
                  <a:cubicBezTo>
                    <a:pt x="6911" y="7377"/>
                    <a:pt x="6658" y="7365"/>
                    <a:pt x="6394" y="7340"/>
                  </a:cubicBezTo>
                  <a:cubicBezTo>
                    <a:pt x="1257" y="6829"/>
                    <a:pt x="221" y="159"/>
                    <a:pt x="208" y="90"/>
                  </a:cubicBezTo>
                  <a:cubicBezTo>
                    <a:pt x="208" y="45"/>
                    <a:pt x="171" y="0"/>
                    <a:pt x="127"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788786" y="2538470"/>
              <a:ext cx="580972" cy="73523"/>
            </a:xfrm>
            <a:custGeom>
              <a:avLst/>
              <a:gdLst/>
              <a:ahLst/>
              <a:cxnLst/>
              <a:rect l="l" t="t" r="r" b="b"/>
              <a:pathLst>
                <a:path w="24480" h="3098" extrusionOk="0">
                  <a:moveTo>
                    <a:pt x="24334" y="1"/>
                  </a:moveTo>
                  <a:cubicBezTo>
                    <a:pt x="24316" y="1"/>
                    <a:pt x="24297" y="5"/>
                    <a:pt x="24278" y="16"/>
                  </a:cubicBezTo>
                  <a:cubicBezTo>
                    <a:pt x="20159" y="2183"/>
                    <a:pt x="16015" y="2894"/>
                    <a:pt x="12353" y="2894"/>
                  </a:cubicBezTo>
                  <a:cubicBezTo>
                    <a:pt x="5443" y="2894"/>
                    <a:pt x="248" y="365"/>
                    <a:pt x="166" y="320"/>
                  </a:cubicBezTo>
                  <a:cubicBezTo>
                    <a:pt x="151" y="313"/>
                    <a:pt x="136" y="309"/>
                    <a:pt x="120" y="309"/>
                  </a:cubicBezTo>
                  <a:cubicBezTo>
                    <a:pt x="78" y="309"/>
                    <a:pt x="38" y="335"/>
                    <a:pt x="28" y="375"/>
                  </a:cubicBezTo>
                  <a:cubicBezTo>
                    <a:pt x="1" y="417"/>
                    <a:pt x="14" y="486"/>
                    <a:pt x="70" y="513"/>
                  </a:cubicBezTo>
                  <a:cubicBezTo>
                    <a:pt x="152" y="555"/>
                    <a:pt x="5386" y="3096"/>
                    <a:pt x="12346" y="3096"/>
                  </a:cubicBezTo>
                  <a:cubicBezTo>
                    <a:pt x="12429" y="3097"/>
                    <a:pt x="12512" y="3097"/>
                    <a:pt x="12595" y="3097"/>
                  </a:cubicBezTo>
                  <a:cubicBezTo>
                    <a:pt x="16708" y="3097"/>
                    <a:pt x="20747" y="2091"/>
                    <a:pt x="24375" y="196"/>
                  </a:cubicBezTo>
                  <a:cubicBezTo>
                    <a:pt x="24480" y="138"/>
                    <a:pt x="24427" y="1"/>
                    <a:pt x="2433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830080" y="2499525"/>
              <a:ext cx="54110" cy="189457"/>
            </a:xfrm>
            <a:custGeom>
              <a:avLst/>
              <a:gdLst/>
              <a:ahLst/>
              <a:cxnLst/>
              <a:rect l="l" t="t" r="r" b="b"/>
              <a:pathLst>
                <a:path w="2280" h="7983" extrusionOk="0">
                  <a:moveTo>
                    <a:pt x="774" y="0"/>
                  </a:moveTo>
                  <a:cubicBezTo>
                    <a:pt x="705" y="0"/>
                    <a:pt x="663" y="42"/>
                    <a:pt x="650" y="97"/>
                  </a:cubicBezTo>
                  <a:cubicBezTo>
                    <a:pt x="622" y="304"/>
                    <a:pt x="1" y="5303"/>
                    <a:pt x="277" y="6629"/>
                  </a:cubicBezTo>
                  <a:cubicBezTo>
                    <a:pt x="415" y="7402"/>
                    <a:pt x="1078" y="7968"/>
                    <a:pt x="1865" y="7982"/>
                  </a:cubicBezTo>
                  <a:lnTo>
                    <a:pt x="1865" y="7968"/>
                  </a:lnTo>
                  <a:cubicBezTo>
                    <a:pt x="1920" y="7968"/>
                    <a:pt x="1962" y="7927"/>
                    <a:pt x="1962" y="7885"/>
                  </a:cubicBezTo>
                  <a:lnTo>
                    <a:pt x="2279" y="3701"/>
                  </a:lnTo>
                  <a:cubicBezTo>
                    <a:pt x="2279" y="3646"/>
                    <a:pt x="2238" y="3591"/>
                    <a:pt x="2183" y="3591"/>
                  </a:cubicBezTo>
                  <a:cubicBezTo>
                    <a:pt x="2127" y="3591"/>
                    <a:pt x="2086" y="3632"/>
                    <a:pt x="2086" y="3687"/>
                  </a:cubicBezTo>
                  <a:lnTo>
                    <a:pt x="1768" y="7761"/>
                  </a:lnTo>
                  <a:cubicBezTo>
                    <a:pt x="1492" y="7747"/>
                    <a:pt x="705" y="7595"/>
                    <a:pt x="484" y="6574"/>
                  </a:cubicBezTo>
                  <a:cubicBezTo>
                    <a:pt x="208" y="5303"/>
                    <a:pt x="857" y="166"/>
                    <a:pt x="857" y="124"/>
                  </a:cubicBezTo>
                  <a:cubicBezTo>
                    <a:pt x="871" y="55"/>
                    <a:pt x="829" y="14"/>
                    <a:pt x="774"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8233200" y="3972032"/>
              <a:ext cx="276317" cy="25584"/>
            </a:xfrm>
            <a:custGeom>
              <a:avLst/>
              <a:gdLst/>
              <a:ahLst/>
              <a:cxnLst/>
              <a:rect l="l" t="t" r="r" b="b"/>
              <a:pathLst>
                <a:path w="11643" h="1078" extrusionOk="0">
                  <a:moveTo>
                    <a:pt x="11504" y="1"/>
                  </a:moveTo>
                  <a:lnTo>
                    <a:pt x="139" y="871"/>
                  </a:lnTo>
                  <a:cubicBezTo>
                    <a:pt x="1" y="871"/>
                    <a:pt x="1" y="1078"/>
                    <a:pt x="139" y="1078"/>
                  </a:cubicBezTo>
                  <a:lnTo>
                    <a:pt x="11504" y="208"/>
                  </a:lnTo>
                  <a:cubicBezTo>
                    <a:pt x="11642" y="208"/>
                    <a:pt x="11642" y="1"/>
                    <a:pt x="1150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663597" y="3966787"/>
              <a:ext cx="316948" cy="4936"/>
            </a:xfrm>
            <a:custGeom>
              <a:avLst/>
              <a:gdLst/>
              <a:ahLst/>
              <a:cxnLst/>
              <a:rect l="l" t="t" r="r" b="b"/>
              <a:pathLst>
                <a:path w="13355" h="208" extrusionOk="0">
                  <a:moveTo>
                    <a:pt x="138" y="1"/>
                  </a:moveTo>
                  <a:cubicBezTo>
                    <a:pt x="0" y="1"/>
                    <a:pt x="0" y="208"/>
                    <a:pt x="138" y="208"/>
                  </a:cubicBezTo>
                  <a:lnTo>
                    <a:pt x="13216" y="208"/>
                  </a:lnTo>
                  <a:cubicBezTo>
                    <a:pt x="13354" y="208"/>
                    <a:pt x="13354" y="1"/>
                    <a:pt x="13216"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881532" y="1779552"/>
              <a:ext cx="301213" cy="152102"/>
            </a:xfrm>
            <a:custGeom>
              <a:avLst/>
              <a:gdLst/>
              <a:ahLst/>
              <a:cxnLst/>
              <a:rect l="l" t="t" r="r" b="b"/>
              <a:pathLst>
                <a:path w="12692" h="6409" extrusionOk="0">
                  <a:moveTo>
                    <a:pt x="8877" y="1"/>
                  </a:moveTo>
                  <a:cubicBezTo>
                    <a:pt x="8671" y="1"/>
                    <a:pt x="8457" y="34"/>
                    <a:pt x="8231" y="108"/>
                  </a:cubicBezTo>
                  <a:cubicBezTo>
                    <a:pt x="7265" y="412"/>
                    <a:pt x="6781" y="1434"/>
                    <a:pt x="5759" y="1655"/>
                  </a:cubicBezTo>
                  <a:cubicBezTo>
                    <a:pt x="5352" y="1742"/>
                    <a:pt x="4673" y="1850"/>
                    <a:pt x="4096" y="1850"/>
                  </a:cubicBezTo>
                  <a:cubicBezTo>
                    <a:pt x="3399" y="1850"/>
                    <a:pt x="2851" y="1693"/>
                    <a:pt x="3108" y="1157"/>
                  </a:cubicBezTo>
                  <a:lnTo>
                    <a:pt x="3108" y="1157"/>
                  </a:lnTo>
                  <a:cubicBezTo>
                    <a:pt x="2362" y="1254"/>
                    <a:pt x="1630" y="1447"/>
                    <a:pt x="926" y="1737"/>
                  </a:cubicBezTo>
                  <a:cubicBezTo>
                    <a:pt x="719" y="3091"/>
                    <a:pt x="1" y="4030"/>
                    <a:pt x="1175" y="5052"/>
                  </a:cubicBezTo>
                  <a:cubicBezTo>
                    <a:pt x="1810" y="5618"/>
                    <a:pt x="2970" y="6129"/>
                    <a:pt x="3798" y="6308"/>
                  </a:cubicBezTo>
                  <a:cubicBezTo>
                    <a:pt x="4111" y="6377"/>
                    <a:pt x="4419" y="6408"/>
                    <a:pt x="4721" y="6408"/>
                  </a:cubicBezTo>
                  <a:cubicBezTo>
                    <a:pt x="6622" y="6408"/>
                    <a:pt x="8313" y="5160"/>
                    <a:pt x="9695" y="3933"/>
                  </a:cubicBezTo>
                  <a:cubicBezTo>
                    <a:pt x="10452" y="3247"/>
                    <a:pt x="11210" y="2621"/>
                    <a:pt x="12184" y="2621"/>
                  </a:cubicBezTo>
                  <a:cubicBezTo>
                    <a:pt x="12347" y="2621"/>
                    <a:pt x="12516" y="2639"/>
                    <a:pt x="12692" y="2676"/>
                  </a:cubicBezTo>
                  <a:cubicBezTo>
                    <a:pt x="12429" y="2345"/>
                    <a:pt x="12540" y="1903"/>
                    <a:pt x="12264" y="1599"/>
                  </a:cubicBezTo>
                  <a:cubicBezTo>
                    <a:pt x="12029" y="1365"/>
                    <a:pt x="11256" y="1088"/>
                    <a:pt x="10924" y="881"/>
                  </a:cubicBezTo>
                  <a:cubicBezTo>
                    <a:pt x="10263" y="437"/>
                    <a:pt x="9627" y="1"/>
                    <a:pt x="887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910778" y="4005471"/>
              <a:ext cx="241241" cy="126020"/>
            </a:xfrm>
            <a:custGeom>
              <a:avLst/>
              <a:gdLst/>
              <a:ahLst/>
              <a:cxnLst/>
              <a:rect l="l" t="t" r="r" b="b"/>
              <a:pathLst>
                <a:path w="10165" h="5310" extrusionOk="0">
                  <a:moveTo>
                    <a:pt x="3674" y="0"/>
                  </a:moveTo>
                  <a:lnTo>
                    <a:pt x="235" y="249"/>
                  </a:lnTo>
                  <a:cubicBezTo>
                    <a:pt x="97" y="774"/>
                    <a:pt x="14" y="1312"/>
                    <a:pt x="0" y="1851"/>
                  </a:cubicBezTo>
                  <a:cubicBezTo>
                    <a:pt x="14" y="2362"/>
                    <a:pt x="28" y="2845"/>
                    <a:pt x="42" y="3273"/>
                  </a:cubicBezTo>
                  <a:cubicBezTo>
                    <a:pt x="56" y="4060"/>
                    <a:pt x="663" y="4723"/>
                    <a:pt x="1450" y="4806"/>
                  </a:cubicBezTo>
                  <a:cubicBezTo>
                    <a:pt x="3278" y="5002"/>
                    <a:pt x="6478" y="5309"/>
                    <a:pt x="8253" y="5309"/>
                  </a:cubicBezTo>
                  <a:cubicBezTo>
                    <a:pt x="8731" y="5309"/>
                    <a:pt x="9105" y="5287"/>
                    <a:pt x="9322" y="5234"/>
                  </a:cubicBezTo>
                  <a:cubicBezTo>
                    <a:pt x="10012" y="5069"/>
                    <a:pt x="10164" y="4696"/>
                    <a:pt x="10151" y="4364"/>
                  </a:cubicBezTo>
                  <a:cubicBezTo>
                    <a:pt x="10137" y="4060"/>
                    <a:pt x="9930" y="3798"/>
                    <a:pt x="9626" y="3729"/>
                  </a:cubicBezTo>
                  <a:cubicBezTo>
                    <a:pt x="8079" y="3453"/>
                    <a:pt x="3674" y="0"/>
                    <a:pt x="367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371979" y="2409413"/>
              <a:ext cx="783979" cy="1232381"/>
            </a:xfrm>
            <a:custGeom>
              <a:avLst/>
              <a:gdLst/>
              <a:ahLst/>
              <a:cxnLst/>
              <a:rect l="l" t="t" r="r" b="b"/>
              <a:pathLst>
                <a:path w="33034" h="51928" extrusionOk="0">
                  <a:moveTo>
                    <a:pt x="24616" y="1"/>
                  </a:moveTo>
                  <a:cubicBezTo>
                    <a:pt x="22184" y="1"/>
                    <a:pt x="19457" y="1105"/>
                    <a:pt x="17345" y="2195"/>
                  </a:cubicBezTo>
                  <a:lnTo>
                    <a:pt x="5441" y="1864"/>
                  </a:lnTo>
                  <a:cubicBezTo>
                    <a:pt x="4447" y="2872"/>
                    <a:pt x="3964" y="6324"/>
                    <a:pt x="3826" y="10481"/>
                  </a:cubicBezTo>
                  <a:cubicBezTo>
                    <a:pt x="3826" y="10674"/>
                    <a:pt x="3812" y="10868"/>
                    <a:pt x="3812" y="11075"/>
                  </a:cubicBezTo>
                  <a:cubicBezTo>
                    <a:pt x="3936" y="13795"/>
                    <a:pt x="939" y="40945"/>
                    <a:pt x="939" y="40945"/>
                  </a:cubicBezTo>
                  <a:cubicBezTo>
                    <a:pt x="939" y="40945"/>
                    <a:pt x="0" y="50653"/>
                    <a:pt x="4848" y="51744"/>
                  </a:cubicBezTo>
                  <a:cubicBezTo>
                    <a:pt x="5473" y="51884"/>
                    <a:pt x="6163" y="51928"/>
                    <a:pt x="6877" y="51928"/>
                  </a:cubicBezTo>
                  <a:cubicBezTo>
                    <a:pt x="8111" y="51928"/>
                    <a:pt x="9416" y="51796"/>
                    <a:pt x="10583" y="51796"/>
                  </a:cubicBezTo>
                  <a:cubicBezTo>
                    <a:pt x="10813" y="51796"/>
                    <a:pt x="11038" y="51801"/>
                    <a:pt x="11255" y="51813"/>
                  </a:cubicBezTo>
                  <a:cubicBezTo>
                    <a:pt x="11326" y="51815"/>
                    <a:pt x="11397" y="51816"/>
                    <a:pt x="11468" y="51816"/>
                  </a:cubicBezTo>
                  <a:cubicBezTo>
                    <a:pt x="11966" y="51816"/>
                    <a:pt x="12474" y="51774"/>
                    <a:pt x="12981" y="51689"/>
                  </a:cubicBezTo>
                  <a:cubicBezTo>
                    <a:pt x="15098" y="51343"/>
                    <a:pt x="17114" y="50381"/>
                    <a:pt x="19411" y="50381"/>
                  </a:cubicBezTo>
                  <a:cubicBezTo>
                    <a:pt x="20051" y="50381"/>
                    <a:pt x="20713" y="50456"/>
                    <a:pt x="21405" y="50639"/>
                  </a:cubicBezTo>
                  <a:cubicBezTo>
                    <a:pt x="21847" y="50750"/>
                    <a:pt x="22289" y="50902"/>
                    <a:pt x="22703" y="51095"/>
                  </a:cubicBezTo>
                  <a:cubicBezTo>
                    <a:pt x="23829" y="51606"/>
                    <a:pt x="25041" y="51799"/>
                    <a:pt x="26223" y="51799"/>
                  </a:cubicBezTo>
                  <a:cubicBezTo>
                    <a:pt x="27406" y="51799"/>
                    <a:pt x="28559" y="51606"/>
                    <a:pt x="29567" y="51344"/>
                  </a:cubicBezTo>
                  <a:cubicBezTo>
                    <a:pt x="30768" y="51040"/>
                    <a:pt x="31928" y="50612"/>
                    <a:pt x="33033" y="50073"/>
                  </a:cubicBezTo>
                  <a:lnTo>
                    <a:pt x="31790" y="32963"/>
                  </a:lnTo>
                  <a:lnTo>
                    <a:pt x="30478" y="15011"/>
                  </a:lnTo>
                  <a:cubicBezTo>
                    <a:pt x="29581" y="8078"/>
                    <a:pt x="28407" y="1173"/>
                    <a:pt x="27371" y="621"/>
                  </a:cubicBezTo>
                  <a:cubicBezTo>
                    <a:pt x="26542" y="182"/>
                    <a:pt x="25603" y="1"/>
                    <a:pt x="24616" y="1"/>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6680051" y="2526058"/>
              <a:ext cx="49838" cy="388406"/>
            </a:xfrm>
            <a:custGeom>
              <a:avLst/>
              <a:gdLst/>
              <a:ahLst/>
              <a:cxnLst/>
              <a:rect l="l" t="t" r="r" b="b"/>
              <a:pathLst>
                <a:path w="2100" h="16366" extrusionOk="0">
                  <a:moveTo>
                    <a:pt x="332" y="1"/>
                  </a:moveTo>
                  <a:lnTo>
                    <a:pt x="0" y="16365"/>
                  </a:lnTo>
                  <a:lnTo>
                    <a:pt x="2099" y="1"/>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6498806" y="3846511"/>
              <a:ext cx="24" cy="24"/>
            </a:xfrm>
            <a:custGeom>
              <a:avLst/>
              <a:gdLst/>
              <a:ahLst/>
              <a:cxnLst/>
              <a:rect l="l" t="t" r="r" b="b"/>
              <a:pathLst>
                <a:path w="1" h="1" extrusionOk="0">
                  <a:moveTo>
                    <a:pt x="1"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484400" y="1778128"/>
              <a:ext cx="616167" cy="748927"/>
            </a:xfrm>
            <a:custGeom>
              <a:avLst/>
              <a:gdLst/>
              <a:ahLst/>
              <a:cxnLst/>
              <a:rect l="l" t="t" r="r" b="b"/>
              <a:pathLst>
                <a:path w="25963" h="31557" extrusionOk="0">
                  <a:moveTo>
                    <a:pt x="13315" y="0"/>
                  </a:moveTo>
                  <a:cubicBezTo>
                    <a:pt x="6155" y="0"/>
                    <a:pt x="2666" y="6800"/>
                    <a:pt x="1657" y="8675"/>
                  </a:cubicBezTo>
                  <a:cubicBezTo>
                    <a:pt x="1505" y="8951"/>
                    <a:pt x="1409" y="9255"/>
                    <a:pt x="1395" y="9572"/>
                  </a:cubicBezTo>
                  <a:cubicBezTo>
                    <a:pt x="1229" y="12030"/>
                    <a:pt x="525" y="23603"/>
                    <a:pt x="318" y="25578"/>
                  </a:cubicBezTo>
                  <a:cubicBezTo>
                    <a:pt x="0" y="28478"/>
                    <a:pt x="704" y="28478"/>
                    <a:pt x="704" y="28478"/>
                  </a:cubicBezTo>
                  <a:cubicBezTo>
                    <a:pt x="4549" y="30767"/>
                    <a:pt x="8237" y="31557"/>
                    <a:pt x="11503" y="31557"/>
                  </a:cubicBezTo>
                  <a:cubicBezTo>
                    <a:pt x="17025" y="31557"/>
                    <a:pt x="21342" y="29300"/>
                    <a:pt x="23173" y="28215"/>
                  </a:cubicBezTo>
                  <a:cubicBezTo>
                    <a:pt x="23767" y="27856"/>
                    <a:pt x="24084" y="27594"/>
                    <a:pt x="24070" y="26903"/>
                  </a:cubicBezTo>
                  <a:cubicBezTo>
                    <a:pt x="23974" y="23617"/>
                    <a:pt x="23021" y="13536"/>
                    <a:pt x="23905" y="9793"/>
                  </a:cubicBezTo>
                  <a:cubicBezTo>
                    <a:pt x="25962" y="1079"/>
                    <a:pt x="18022" y="499"/>
                    <a:pt x="14832" y="99"/>
                  </a:cubicBezTo>
                  <a:cubicBezTo>
                    <a:pt x="14309" y="32"/>
                    <a:pt x="13803" y="0"/>
                    <a:pt x="13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807043" y="1626074"/>
              <a:ext cx="92604" cy="124880"/>
            </a:xfrm>
            <a:custGeom>
              <a:avLst/>
              <a:gdLst/>
              <a:ahLst/>
              <a:cxnLst/>
              <a:rect l="l" t="t" r="r" b="b"/>
              <a:pathLst>
                <a:path w="3902" h="5262" extrusionOk="0">
                  <a:moveTo>
                    <a:pt x="2070" y="0"/>
                  </a:moveTo>
                  <a:cubicBezTo>
                    <a:pt x="0" y="0"/>
                    <a:pt x="132" y="1438"/>
                    <a:pt x="132" y="1438"/>
                  </a:cubicBezTo>
                  <a:cubicBezTo>
                    <a:pt x="132" y="1438"/>
                    <a:pt x="63" y="3440"/>
                    <a:pt x="960" y="4379"/>
                  </a:cubicBezTo>
                  <a:cubicBezTo>
                    <a:pt x="1581" y="5028"/>
                    <a:pt x="2261" y="5262"/>
                    <a:pt x="2695" y="5262"/>
                  </a:cubicBezTo>
                  <a:cubicBezTo>
                    <a:pt x="2888" y="5262"/>
                    <a:pt x="3033" y="5215"/>
                    <a:pt x="3101" y="5139"/>
                  </a:cubicBezTo>
                  <a:cubicBezTo>
                    <a:pt x="3557" y="4669"/>
                    <a:pt x="3902" y="2252"/>
                    <a:pt x="3709" y="1824"/>
                  </a:cubicBezTo>
                  <a:cubicBezTo>
                    <a:pt x="3515" y="1396"/>
                    <a:pt x="3709" y="222"/>
                    <a:pt x="3709" y="222"/>
                  </a:cubicBezTo>
                  <a:cubicBezTo>
                    <a:pt x="3048" y="65"/>
                    <a:pt x="2509" y="0"/>
                    <a:pt x="2070"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780653" y="1629088"/>
              <a:ext cx="108505" cy="245489"/>
            </a:xfrm>
            <a:custGeom>
              <a:avLst/>
              <a:gdLst/>
              <a:ahLst/>
              <a:cxnLst/>
              <a:rect l="l" t="t" r="r" b="b"/>
              <a:pathLst>
                <a:path w="4572" h="10344" extrusionOk="0">
                  <a:moveTo>
                    <a:pt x="2369" y="1"/>
                  </a:moveTo>
                  <a:cubicBezTo>
                    <a:pt x="2110" y="1"/>
                    <a:pt x="1847" y="69"/>
                    <a:pt x="1617" y="261"/>
                  </a:cubicBezTo>
                  <a:cubicBezTo>
                    <a:pt x="1616" y="249"/>
                    <a:pt x="1613" y="243"/>
                    <a:pt x="1609" y="243"/>
                  </a:cubicBezTo>
                  <a:cubicBezTo>
                    <a:pt x="1556" y="243"/>
                    <a:pt x="1244" y="1324"/>
                    <a:pt x="1244" y="1324"/>
                  </a:cubicBezTo>
                  <a:lnTo>
                    <a:pt x="940" y="1614"/>
                  </a:lnTo>
                  <a:cubicBezTo>
                    <a:pt x="885" y="1711"/>
                    <a:pt x="995" y="2305"/>
                    <a:pt x="981" y="2388"/>
                  </a:cubicBezTo>
                  <a:cubicBezTo>
                    <a:pt x="981" y="2388"/>
                    <a:pt x="581" y="4680"/>
                    <a:pt x="291" y="6103"/>
                  </a:cubicBezTo>
                  <a:cubicBezTo>
                    <a:pt x="1" y="7525"/>
                    <a:pt x="111" y="8091"/>
                    <a:pt x="484" y="8644"/>
                  </a:cubicBezTo>
                  <a:cubicBezTo>
                    <a:pt x="1011" y="9428"/>
                    <a:pt x="2065" y="10344"/>
                    <a:pt x="2877" y="10344"/>
                  </a:cubicBezTo>
                  <a:cubicBezTo>
                    <a:pt x="2937" y="10344"/>
                    <a:pt x="2996" y="10339"/>
                    <a:pt x="3053" y="10328"/>
                  </a:cubicBezTo>
                  <a:cubicBezTo>
                    <a:pt x="4213" y="10121"/>
                    <a:pt x="4572" y="8796"/>
                    <a:pt x="4544" y="7663"/>
                  </a:cubicBezTo>
                  <a:cubicBezTo>
                    <a:pt x="4517" y="6531"/>
                    <a:pt x="3647" y="441"/>
                    <a:pt x="3647" y="441"/>
                  </a:cubicBezTo>
                  <a:cubicBezTo>
                    <a:pt x="3647" y="441"/>
                    <a:pt x="3022" y="1"/>
                    <a:pt x="236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829826" y="1729999"/>
              <a:ext cx="57053" cy="60542"/>
            </a:xfrm>
            <a:custGeom>
              <a:avLst/>
              <a:gdLst/>
              <a:ahLst/>
              <a:cxnLst/>
              <a:rect l="l" t="t" r="r" b="b"/>
              <a:pathLst>
                <a:path w="2404" h="2551" extrusionOk="0">
                  <a:moveTo>
                    <a:pt x="0" y="0"/>
                  </a:moveTo>
                  <a:lnTo>
                    <a:pt x="0" y="0"/>
                  </a:lnTo>
                  <a:cubicBezTo>
                    <a:pt x="1" y="1"/>
                    <a:pt x="683" y="2551"/>
                    <a:pt x="2235" y="2551"/>
                  </a:cubicBezTo>
                  <a:cubicBezTo>
                    <a:pt x="2290" y="2551"/>
                    <a:pt x="2346" y="2548"/>
                    <a:pt x="2403" y="2541"/>
                  </a:cubicBezTo>
                  <a:cubicBezTo>
                    <a:pt x="2348" y="2058"/>
                    <a:pt x="2279" y="1450"/>
                    <a:pt x="2196" y="815"/>
                  </a:cubicBezTo>
                  <a:lnTo>
                    <a:pt x="2141" y="760"/>
                  </a:lnTo>
                  <a:cubicBezTo>
                    <a:pt x="2141" y="760"/>
                    <a:pt x="1785" y="1013"/>
                    <a:pt x="1325" y="1013"/>
                  </a:cubicBezTo>
                  <a:cubicBezTo>
                    <a:pt x="907" y="1013"/>
                    <a:pt x="402" y="803"/>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763043" y="1602437"/>
              <a:ext cx="145718" cy="126684"/>
            </a:xfrm>
            <a:custGeom>
              <a:avLst/>
              <a:gdLst/>
              <a:ahLst/>
              <a:cxnLst/>
              <a:rect l="l" t="t" r="r" b="b"/>
              <a:pathLst>
                <a:path w="6140" h="5338" extrusionOk="0">
                  <a:moveTo>
                    <a:pt x="2974" y="0"/>
                  </a:moveTo>
                  <a:cubicBezTo>
                    <a:pt x="2914" y="0"/>
                    <a:pt x="2860" y="5"/>
                    <a:pt x="2814" y="17"/>
                  </a:cubicBezTo>
                  <a:cubicBezTo>
                    <a:pt x="2110" y="224"/>
                    <a:pt x="1503" y="694"/>
                    <a:pt x="1116" y="1329"/>
                  </a:cubicBezTo>
                  <a:cubicBezTo>
                    <a:pt x="715" y="1978"/>
                    <a:pt x="232" y="2475"/>
                    <a:pt x="122" y="3290"/>
                  </a:cubicBezTo>
                  <a:cubicBezTo>
                    <a:pt x="0" y="4160"/>
                    <a:pt x="810" y="5337"/>
                    <a:pt x="1185" y="5337"/>
                  </a:cubicBezTo>
                  <a:cubicBezTo>
                    <a:pt x="1280" y="5337"/>
                    <a:pt x="1348" y="5261"/>
                    <a:pt x="1364" y="5085"/>
                  </a:cubicBezTo>
                  <a:cubicBezTo>
                    <a:pt x="1613" y="4698"/>
                    <a:pt x="1820" y="4243"/>
                    <a:pt x="1779" y="3773"/>
                  </a:cubicBezTo>
                  <a:cubicBezTo>
                    <a:pt x="1737" y="3469"/>
                    <a:pt x="1751" y="3179"/>
                    <a:pt x="1806" y="2876"/>
                  </a:cubicBezTo>
                  <a:cubicBezTo>
                    <a:pt x="1883" y="2632"/>
                    <a:pt x="1959" y="2539"/>
                    <a:pt x="2030" y="2539"/>
                  </a:cubicBezTo>
                  <a:cubicBezTo>
                    <a:pt x="2228" y="2539"/>
                    <a:pt x="2383" y="3270"/>
                    <a:pt x="2373" y="3483"/>
                  </a:cubicBezTo>
                  <a:cubicBezTo>
                    <a:pt x="2524" y="3290"/>
                    <a:pt x="2593" y="3041"/>
                    <a:pt x="2566" y="2793"/>
                  </a:cubicBezTo>
                  <a:cubicBezTo>
                    <a:pt x="2566" y="2641"/>
                    <a:pt x="2511" y="2475"/>
                    <a:pt x="2511" y="2323"/>
                  </a:cubicBezTo>
                  <a:cubicBezTo>
                    <a:pt x="2511" y="2061"/>
                    <a:pt x="2635" y="1812"/>
                    <a:pt x="2842" y="1660"/>
                  </a:cubicBezTo>
                  <a:cubicBezTo>
                    <a:pt x="2911" y="1615"/>
                    <a:pt x="2979" y="1588"/>
                    <a:pt x="3056" y="1588"/>
                  </a:cubicBezTo>
                  <a:cubicBezTo>
                    <a:pt x="3072" y="1588"/>
                    <a:pt x="3088" y="1589"/>
                    <a:pt x="3104" y="1591"/>
                  </a:cubicBezTo>
                  <a:cubicBezTo>
                    <a:pt x="3215" y="1605"/>
                    <a:pt x="3312" y="1660"/>
                    <a:pt x="3394" y="1743"/>
                  </a:cubicBezTo>
                  <a:cubicBezTo>
                    <a:pt x="3718" y="2059"/>
                    <a:pt x="4677" y="2630"/>
                    <a:pt x="5343" y="2630"/>
                  </a:cubicBezTo>
                  <a:cubicBezTo>
                    <a:pt x="5814" y="2630"/>
                    <a:pt x="6139" y="2344"/>
                    <a:pt x="5991" y="1481"/>
                  </a:cubicBezTo>
                  <a:cubicBezTo>
                    <a:pt x="5949" y="1329"/>
                    <a:pt x="5894" y="1177"/>
                    <a:pt x="5797" y="1053"/>
                  </a:cubicBezTo>
                  <a:cubicBezTo>
                    <a:pt x="5714" y="928"/>
                    <a:pt x="5645" y="928"/>
                    <a:pt x="5535" y="859"/>
                  </a:cubicBezTo>
                  <a:cubicBezTo>
                    <a:pt x="5300" y="721"/>
                    <a:pt x="5107" y="487"/>
                    <a:pt x="4872" y="348"/>
                  </a:cubicBezTo>
                  <a:cubicBezTo>
                    <a:pt x="4665" y="252"/>
                    <a:pt x="4430" y="197"/>
                    <a:pt x="4195" y="197"/>
                  </a:cubicBezTo>
                  <a:cubicBezTo>
                    <a:pt x="3923" y="185"/>
                    <a:pt x="3336" y="0"/>
                    <a:pt x="2974"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498473" y="2451348"/>
              <a:ext cx="494823" cy="80975"/>
            </a:xfrm>
            <a:custGeom>
              <a:avLst/>
              <a:gdLst/>
              <a:ahLst/>
              <a:cxnLst/>
              <a:rect l="l" t="t" r="r" b="b"/>
              <a:pathLst>
                <a:path w="20850" h="3412" extrusionOk="0">
                  <a:moveTo>
                    <a:pt x="109" y="0"/>
                  </a:moveTo>
                  <a:cubicBezTo>
                    <a:pt x="71" y="0"/>
                    <a:pt x="38" y="19"/>
                    <a:pt x="28" y="55"/>
                  </a:cubicBezTo>
                  <a:cubicBezTo>
                    <a:pt x="1" y="97"/>
                    <a:pt x="15" y="166"/>
                    <a:pt x="70" y="193"/>
                  </a:cubicBezTo>
                  <a:lnTo>
                    <a:pt x="3025" y="1699"/>
                  </a:lnTo>
                  <a:cubicBezTo>
                    <a:pt x="5649" y="2831"/>
                    <a:pt x="8466" y="3411"/>
                    <a:pt x="11325" y="3411"/>
                  </a:cubicBezTo>
                  <a:cubicBezTo>
                    <a:pt x="16807" y="3411"/>
                    <a:pt x="20702" y="1298"/>
                    <a:pt x="20757" y="1271"/>
                  </a:cubicBezTo>
                  <a:cubicBezTo>
                    <a:pt x="20850" y="1212"/>
                    <a:pt x="20796" y="1076"/>
                    <a:pt x="20702" y="1076"/>
                  </a:cubicBezTo>
                  <a:cubicBezTo>
                    <a:pt x="20685" y="1076"/>
                    <a:pt x="20666" y="1080"/>
                    <a:pt x="20646" y="1091"/>
                  </a:cubicBezTo>
                  <a:cubicBezTo>
                    <a:pt x="20599" y="1120"/>
                    <a:pt x="16751" y="3204"/>
                    <a:pt x="11327" y="3204"/>
                  </a:cubicBezTo>
                  <a:cubicBezTo>
                    <a:pt x="8850" y="3204"/>
                    <a:pt x="6044" y="2770"/>
                    <a:pt x="3122" y="1505"/>
                  </a:cubicBezTo>
                  <a:lnTo>
                    <a:pt x="167" y="14"/>
                  </a:lnTo>
                  <a:cubicBezTo>
                    <a:pt x="148" y="5"/>
                    <a:pt x="128" y="0"/>
                    <a:pt x="109" y="0"/>
                  </a:cubicBezTo>
                  <a:close/>
                </a:path>
              </a:pathLst>
            </a:custGeom>
            <a:solidFill>
              <a:srgbClr val="799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046457" y="2007906"/>
              <a:ext cx="7571" cy="258613"/>
            </a:xfrm>
            <a:custGeom>
              <a:avLst/>
              <a:gdLst/>
              <a:ahLst/>
              <a:cxnLst/>
              <a:rect l="l" t="t" r="r" b="b"/>
              <a:pathLst>
                <a:path w="319" h="10897" extrusionOk="0">
                  <a:moveTo>
                    <a:pt x="222" y="1"/>
                  </a:moveTo>
                  <a:cubicBezTo>
                    <a:pt x="166" y="1"/>
                    <a:pt x="111" y="42"/>
                    <a:pt x="111" y="97"/>
                  </a:cubicBezTo>
                  <a:cubicBezTo>
                    <a:pt x="111" y="166"/>
                    <a:pt x="1" y="6436"/>
                    <a:pt x="111" y="10786"/>
                  </a:cubicBezTo>
                  <a:cubicBezTo>
                    <a:pt x="111" y="10841"/>
                    <a:pt x="166" y="10896"/>
                    <a:pt x="222" y="10896"/>
                  </a:cubicBezTo>
                  <a:cubicBezTo>
                    <a:pt x="277" y="10883"/>
                    <a:pt x="318" y="10841"/>
                    <a:pt x="318" y="10786"/>
                  </a:cubicBezTo>
                  <a:cubicBezTo>
                    <a:pt x="222" y="6422"/>
                    <a:pt x="318" y="166"/>
                    <a:pt x="318" y="111"/>
                  </a:cubicBezTo>
                  <a:cubicBezTo>
                    <a:pt x="318" y="42"/>
                    <a:pt x="277" y="1"/>
                    <a:pt x="222" y="1"/>
                  </a:cubicBezTo>
                  <a:close/>
                </a:path>
              </a:pathLst>
            </a:custGeom>
            <a:solidFill>
              <a:srgbClr val="151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58994" y="1714264"/>
              <a:ext cx="22641" cy="10229"/>
            </a:xfrm>
            <a:custGeom>
              <a:avLst/>
              <a:gdLst/>
              <a:ahLst/>
              <a:cxnLst/>
              <a:rect l="l" t="t" r="r" b="b"/>
              <a:pathLst>
                <a:path w="954" h="431" extrusionOk="0">
                  <a:moveTo>
                    <a:pt x="83" y="0"/>
                  </a:moveTo>
                  <a:cubicBezTo>
                    <a:pt x="83" y="0"/>
                    <a:pt x="1" y="387"/>
                    <a:pt x="373" y="428"/>
                  </a:cubicBezTo>
                  <a:cubicBezTo>
                    <a:pt x="389" y="430"/>
                    <a:pt x="405" y="431"/>
                    <a:pt x="420" y="431"/>
                  </a:cubicBezTo>
                  <a:cubicBezTo>
                    <a:pt x="763" y="431"/>
                    <a:pt x="953"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488316" y="2521857"/>
              <a:ext cx="563338" cy="71411"/>
            </a:xfrm>
            <a:custGeom>
              <a:avLst/>
              <a:gdLst/>
              <a:ahLst/>
              <a:cxnLst/>
              <a:rect l="l" t="t" r="r" b="b"/>
              <a:pathLst>
                <a:path w="23737" h="3009" extrusionOk="0">
                  <a:moveTo>
                    <a:pt x="23582" y="1"/>
                  </a:moveTo>
                  <a:cubicBezTo>
                    <a:pt x="23566" y="1"/>
                    <a:pt x="23550" y="4"/>
                    <a:pt x="23532" y="12"/>
                  </a:cubicBezTo>
                  <a:cubicBezTo>
                    <a:pt x="23459" y="58"/>
                    <a:pt x="18393" y="2802"/>
                    <a:pt x="11527" y="2802"/>
                  </a:cubicBezTo>
                  <a:cubicBezTo>
                    <a:pt x="8066" y="2802"/>
                    <a:pt x="4147" y="2104"/>
                    <a:pt x="180" y="12"/>
                  </a:cubicBezTo>
                  <a:cubicBezTo>
                    <a:pt x="165" y="5"/>
                    <a:pt x="150" y="1"/>
                    <a:pt x="134" y="1"/>
                  </a:cubicBezTo>
                  <a:cubicBezTo>
                    <a:pt x="91" y="1"/>
                    <a:pt x="49" y="27"/>
                    <a:pt x="28" y="67"/>
                  </a:cubicBezTo>
                  <a:cubicBezTo>
                    <a:pt x="1" y="109"/>
                    <a:pt x="28" y="178"/>
                    <a:pt x="84" y="205"/>
                  </a:cubicBezTo>
                  <a:cubicBezTo>
                    <a:pt x="3580" y="2043"/>
                    <a:pt x="7472" y="3009"/>
                    <a:pt x="11420" y="3009"/>
                  </a:cubicBezTo>
                  <a:cubicBezTo>
                    <a:pt x="11448" y="3009"/>
                    <a:pt x="11476" y="3009"/>
                    <a:pt x="11504" y="3009"/>
                  </a:cubicBezTo>
                  <a:cubicBezTo>
                    <a:pt x="18437" y="3009"/>
                    <a:pt x="23560" y="233"/>
                    <a:pt x="23629" y="192"/>
                  </a:cubicBezTo>
                  <a:cubicBezTo>
                    <a:pt x="23736" y="132"/>
                    <a:pt x="23679" y="1"/>
                    <a:pt x="23582" y="1"/>
                  </a:cubicBezTo>
                  <a:close/>
                </a:path>
              </a:pathLst>
            </a:custGeom>
            <a:solidFill>
              <a:srgbClr val="485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506685" y="1962672"/>
              <a:ext cx="545041" cy="260203"/>
            </a:xfrm>
            <a:custGeom>
              <a:avLst/>
              <a:gdLst/>
              <a:ahLst/>
              <a:cxnLst/>
              <a:rect l="l" t="t" r="r" b="b"/>
              <a:pathLst>
                <a:path w="22966" h="10964" extrusionOk="0">
                  <a:moveTo>
                    <a:pt x="22814" y="9668"/>
                  </a:moveTo>
                  <a:lnTo>
                    <a:pt x="22814" y="9668"/>
                  </a:lnTo>
                  <a:cubicBezTo>
                    <a:pt x="22814" y="9668"/>
                    <a:pt x="22814" y="9668"/>
                    <a:pt x="22814" y="9668"/>
                  </a:cubicBezTo>
                  <a:lnTo>
                    <a:pt x="22814" y="9668"/>
                  </a:lnTo>
                  <a:cubicBezTo>
                    <a:pt x="22814" y="9668"/>
                    <a:pt x="22814" y="9668"/>
                    <a:pt x="22814" y="9668"/>
                  </a:cubicBezTo>
                  <a:cubicBezTo>
                    <a:pt x="22814" y="9668"/>
                    <a:pt x="22814" y="9668"/>
                    <a:pt x="22814" y="9668"/>
                  </a:cubicBezTo>
                  <a:close/>
                  <a:moveTo>
                    <a:pt x="1063" y="1"/>
                  </a:moveTo>
                  <a:cubicBezTo>
                    <a:pt x="359" y="2915"/>
                    <a:pt x="0" y="5898"/>
                    <a:pt x="0" y="8894"/>
                  </a:cubicBezTo>
                  <a:cubicBezTo>
                    <a:pt x="0" y="8894"/>
                    <a:pt x="5188" y="10964"/>
                    <a:pt x="12708" y="10964"/>
                  </a:cubicBezTo>
                  <a:cubicBezTo>
                    <a:pt x="15757" y="10964"/>
                    <a:pt x="19189" y="10624"/>
                    <a:pt x="22814" y="9668"/>
                  </a:cubicBezTo>
                  <a:lnTo>
                    <a:pt x="22814" y="9668"/>
                  </a:lnTo>
                  <a:cubicBezTo>
                    <a:pt x="22813" y="9654"/>
                    <a:pt x="22635" y="4716"/>
                    <a:pt x="22966" y="1907"/>
                  </a:cubicBezTo>
                  <a:lnTo>
                    <a:pt x="22966" y="1907"/>
                  </a:lnTo>
                  <a:cubicBezTo>
                    <a:pt x="22965" y="1907"/>
                    <a:pt x="20157" y="2075"/>
                    <a:pt x="16488" y="2075"/>
                  </a:cubicBezTo>
                  <a:cubicBezTo>
                    <a:pt x="11184" y="2075"/>
                    <a:pt x="4083" y="1723"/>
                    <a:pt x="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758059" y="1593869"/>
              <a:ext cx="76039" cy="64363"/>
            </a:xfrm>
            <a:custGeom>
              <a:avLst/>
              <a:gdLst/>
              <a:ahLst/>
              <a:cxnLst/>
              <a:rect l="l" t="t" r="r" b="b"/>
              <a:pathLst>
                <a:path w="3204" h="2712" extrusionOk="0">
                  <a:moveTo>
                    <a:pt x="1733" y="1"/>
                  </a:moveTo>
                  <a:cubicBezTo>
                    <a:pt x="1629" y="1"/>
                    <a:pt x="1533" y="7"/>
                    <a:pt x="1450" y="19"/>
                  </a:cubicBezTo>
                  <a:cubicBezTo>
                    <a:pt x="981" y="102"/>
                    <a:pt x="566" y="392"/>
                    <a:pt x="345" y="834"/>
                  </a:cubicBezTo>
                  <a:cubicBezTo>
                    <a:pt x="0" y="1455"/>
                    <a:pt x="193" y="2380"/>
                    <a:pt x="843" y="2712"/>
                  </a:cubicBezTo>
                  <a:cubicBezTo>
                    <a:pt x="1298" y="2298"/>
                    <a:pt x="1519" y="1676"/>
                    <a:pt x="1975" y="1248"/>
                  </a:cubicBezTo>
                  <a:cubicBezTo>
                    <a:pt x="2223" y="986"/>
                    <a:pt x="2527" y="806"/>
                    <a:pt x="2873" y="723"/>
                  </a:cubicBezTo>
                  <a:cubicBezTo>
                    <a:pt x="3038" y="696"/>
                    <a:pt x="3135" y="709"/>
                    <a:pt x="3204" y="488"/>
                  </a:cubicBezTo>
                  <a:cubicBezTo>
                    <a:pt x="2929" y="145"/>
                    <a:pt x="2237" y="1"/>
                    <a:pt x="1733"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6839652" y="1673587"/>
              <a:ext cx="31517" cy="13504"/>
            </a:xfrm>
            <a:custGeom>
              <a:avLst/>
              <a:gdLst/>
              <a:ahLst/>
              <a:cxnLst/>
              <a:rect l="l" t="t" r="r" b="b"/>
              <a:pathLst>
                <a:path w="1328" h="569" extrusionOk="0">
                  <a:moveTo>
                    <a:pt x="695" y="0"/>
                  </a:moveTo>
                  <a:cubicBezTo>
                    <a:pt x="568" y="0"/>
                    <a:pt x="438" y="39"/>
                    <a:pt x="332" y="154"/>
                  </a:cubicBezTo>
                  <a:cubicBezTo>
                    <a:pt x="1" y="499"/>
                    <a:pt x="208" y="568"/>
                    <a:pt x="263" y="568"/>
                  </a:cubicBezTo>
                  <a:cubicBezTo>
                    <a:pt x="318" y="557"/>
                    <a:pt x="716" y="332"/>
                    <a:pt x="970" y="332"/>
                  </a:cubicBezTo>
                  <a:cubicBezTo>
                    <a:pt x="1038" y="332"/>
                    <a:pt x="1095" y="348"/>
                    <a:pt x="1133" y="389"/>
                  </a:cubicBezTo>
                  <a:cubicBezTo>
                    <a:pt x="1133" y="392"/>
                    <a:pt x="1145" y="395"/>
                    <a:pt x="1161" y="395"/>
                  </a:cubicBezTo>
                  <a:cubicBezTo>
                    <a:pt x="1217" y="395"/>
                    <a:pt x="1328" y="357"/>
                    <a:pt x="1188" y="154"/>
                  </a:cubicBezTo>
                  <a:cubicBezTo>
                    <a:pt x="1188" y="154"/>
                    <a:pt x="949" y="0"/>
                    <a:pt x="695"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6873708" y="1673587"/>
              <a:ext cx="31849" cy="13504"/>
            </a:xfrm>
            <a:custGeom>
              <a:avLst/>
              <a:gdLst/>
              <a:ahLst/>
              <a:cxnLst/>
              <a:rect l="l" t="t" r="r" b="b"/>
              <a:pathLst>
                <a:path w="1342" h="569" extrusionOk="0">
                  <a:moveTo>
                    <a:pt x="637" y="0"/>
                  </a:moveTo>
                  <a:cubicBezTo>
                    <a:pt x="379" y="0"/>
                    <a:pt x="140" y="154"/>
                    <a:pt x="140" y="154"/>
                  </a:cubicBezTo>
                  <a:cubicBezTo>
                    <a:pt x="1" y="357"/>
                    <a:pt x="119" y="395"/>
                    <a:pt x="179" y="395"/>
                  </a:cubicBezTo>
                  <a:cubicBezTo>
                    <a:pt x="197" y="395"/>
                    <a:pt x="209" y="392"/>
                    <a:pt x="209" y="389"/>
                  </a:cubicBezTo>
                  <a:cubicBezTo>
                    <a:pt x="247" y="348"/>
                    <a:pt x="305" y="332"/>
                    <a:pt x="373" y="332"/>
                  </a:cubicBezTo>
                  <a:cubicBezTo>
                    <a:pt x="626" y="332"/>
                    <a:pt x="1022" y="557"/>
                    <a:pt x="1065" y="568"/>
                  </a:cubicBezTo>
                  <a:cubicBezTo>
                    <a:pt x="1121" y="568"/>
                    <a:pt x="1341" y="499"/>
                    <a:pt x="1010" y="154"/>
                  </a:cubicBezTo>
                  <a:cubicBezTo>
                    <a:pt x="900" y="39"/>
                    <a:pt x="766" y="0"/>
                    <a:pt x="637"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095298" y="2765970"/>
              <a:ext cx="33059" cy="426070"/>
            </a:xfrm>
            <a:custGeom>
              <a:avLst/>
              <a:gdLst/>
              <a:ahLst/>
              <a:cxnLst/>
              <a:rect l="l" t="t" r="r" b="b"/>
              <a:pathLst>
                <a:path w="1393" h="17953" extrusionOk="0">
                  <a:moveTo>
                    <a:pt x="0" y="0"/>
                  </a:moveTo>
                  <a:lnTo>
                    <a:pt x="621" y="8497"/>
                  </a:lnTo>
                  <a:lnTo>
                    <a:pt x="621" y="8497"/>
                  </a:lnTo>
                  <a:cubicBezTo>
                    <a:pt x="561" y="6298"/>
                    <a:pt x="444" y="3458"/>
                    <a:pt x="0" y="0"/>
                  </a:cubicBezTo>
                  <a:close/>
                  <a:moveTo>
                    <a:pt x="621" y="8497"/>
                  </a:moveTo>
                  <a:cubicBezTo>
                    <a:pt x="658" y="9856"/>
                    <a:pt x="674" y="10970"/>
                    <a:pt x="732" y="11835"/>
                  </a:cubicBezTo>
                  <a:cubicBezTo>
                    <a:pt x="761" y="12272"/>
                    <a:pt x="893" y="13093"/>
                    <a:pt x="1026" y="14038"/>
                  </a:cubicBezTo>
                  <a:lnTo>
                    <a:pt x="1026" y="14038"/>
                  </a:lnTo>
                  <a:lnTo>
                    <a:pt x="621" y="8497"/>
                  </a:lnTo>
                  <a:close/>
                  <a:moveTo>
                    <a:pt x="1026" y="14038"/>
                  </a:moveTo>
                  <a:lnTo>
                    <a:pt x="1312" y="17953"/>
                  </a:lnTo>
                  <a:cubicBezTo>
                    <a:pt x="1392" y="16866"/>
                    <a:pt x="1208" y="15335"/>
                    <a:pt x="1026" y="14038"/>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879973" y="3611203"/>
              <a:ext cx="193705" cy="400177"/>
            </a:xfrm>
            <a:custGeom>
              <a:avLst/>
              <a:gdLst/>
              <a:ahLst/>
              <a:cxnLst/>
              <a:rect l="l" t="t" r="r" b="b"/>
              <a:pathLst>
                <a:path w="8162" h="16862" extrusionOk="0">
                  <a:moveTo>
                    <a:pt x="0" y="0"/>
                  </a:moveTo>
                  <a:cubicBezTo>
                    <a:pt x="884" y="9060"/>
                    <a:pt x="1533" y="16862"/>
                    <a:pt x="1533" y="16862"/>
                  </a:cubicBezTo>
                  <a:lnTo>
                    <a:pt x="5662" y="16682"/>
                  </a:lnTo>
                  <a:cubicBezTo>
                    <a:pt x="5662" y="16682"/>
                    <a:pt x="8162" y="7499"/>
                    <a:pt x="8162" y="705"/>
                  </a:cubicBezTo>
                  <a:lnTo>
                    <a:pt x="8162" y="705"/>
                  </a:lnTo>
                  <a:cubicBezTo>
                    <a:pt x="7149" y="968"/>
                    <a:pt x="5990" y="1166"/>
                    <a:pt x="4803" y="1166"/>
                  </a:cubicBezTo>
                  <a:cubicBezTo>
                    <a:pt x="3625" y="1166"/>
                    <a:pt x="2419" y="972"/>
                    <a:pt x="1298" y="456"/>
                  </a:cubicBezTo>
                  <a:cubicBezTo>
                    <a:pt x="884" y="263"/>
                    <a:pt x="442" y="111"/>
                    <a:pt x="0"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6487011" y="3636098"/>
              <a:ext cx="192732" cy="392654"/>
            </a:xfrm>
            <a:custGeom>
              <a:avLst/>
              <a:gdLst/>
              <a:ahLst/>
              <a:cxnLst/>
              <a:rect l="l" t="t" r="r" b="b"/>
              <a:pathLst>
                <a:path w="8121" h="16545" extrusionOk="0">
                  <a:moveTo>
                    <a:pt x="8121" y="1"/>
                  </a:moveTo>
                  <a:lnTo>
                    <a:pt x="8121" y="1"/>
                  </a:ln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70" y="8577"/>
                    <a:pt x="1" y="16421"/>
                    <a:pt x="1" y="16421"/>
                  </a:cubicBezTo>
                  <a:lnTo>
                    <a:pt x="4061" y="16545"/>
                  </a:lnTo>
                  <a:cubicBezTo>
                    <a:pt x="4061" y="16545"/>
                    <a:pt x="7375" y="7997"/>
                    <a:pt x="812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6461783" y="2658153"/>
              <a:ext cx="997" cy="13765"/>
            </a:xfrm>
            <a:custGeom>
              <a:avLst/>
              <a:gdLst/>
              <a:ahLst/>
              <a:cxnLst/>
              <a:rect l="l" t="t" r="r" b="b"/>
              <a:pathLst>
                <a:path w="42" h="580" extrusionOk="0">
                  <a:moveTo>
                    <a:pt x="0" y="0"/>
                  </a:moveTo>
                  <a:cubicBezTo>
                    <a:pt x="0" y="0"/>
                    <a:pt x="0" y="207"/>
                    <a:pt x="28" y="580"/>
                  </a:cubicBezTo>
                  <a:cubicBezTo>
                    <a:pt x="28" y="387"/>
                    <a:pt x="42" y="193"/>
                    <a:pt x="42" y="0"/>
                  </a:cubicBez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095298" y="2765638"/>
              <a:ext cx="24" cy="24"/>
            </a:xfrm>
            <a:custGeom>
              <a:avLst/>
              <a:gdLst/>
              <a:ahLst/>
              <a:cxnLst/>
              <a:rect l="l" t="t" r="r" b="b"/>
              <a:pathLst>
                <a:path w="1" h="1" extrusionOk="0">
                  <a:moveTo>
                    <a:pt x="0" y="1"/>
                  </a:move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6775099" y="3408670"/>
              <a:ext cx="104898" cy="203862"/>
            </a:xfrm>
            <a:custGeom>
              <a:avLst/>
              <a:gdLst/>
              <a:ahLst/>
              <a:cxnLst/>
              <a:rect l="l" t="t" r="r" b="b"/>
              <a:pathLst>
                <a:path w="4420" h="8590" extrusionOk="0">
                  <a:moveTo>
                    <a:pt x="3729" y="0"/>
                  </a:moveTo>
                  <a:lnTo>
                    <a:pt x="0" y="8534"/>
                  </a:lnTo>
                  <a:lnTo>
                    <a:pt x="0" y="8590"/>
                  </a:lnTo>
                  <a:cubicBezTo>
                    <a:pt x="789" y="8408"/>
                    <a:pt x="1596" y="8276"/>
                    <a:pt x="2441" y="8276"/>
                  </a:cubicBezTo>
                  <a:cubicBezTo>
                    <a:pt x="3076" y="8276"/>
                    <a:pt x="3732" y="8351"/>
                    <a:pt x="4419" y="8534"/>
                  </a:cubicBezTo>
                  <a:lnTo>
                    <a:pt x="3729" y="0"/>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6680051" y="2863961"/>
              <a:ext cx="169474" cy="772161"/>
            </a:xfrm>
            <a:custGeom>
              <a:avLst/>
              <a:gdLst/>
              <a:ahLst/>
              <a:cxnLst/>
              <a:rect l="l" t="t" r="r" b="b"/>
              <a:pathLst>
                <a:path w="7141" h="32536" extrusionOk="0">
                  <a:moveTo>
                    <a:pt x="7140" y="0"/>
                  </a:moveTo>
                  <a:cubicBezTo>
                    <a:pt x="7140" y="3"/>
                    <a:pt x="3950" y="24513"/>
                    <a:pt x="0" y="32536"/>
                  </a:cubicBezTo>
                  <a:cubicBezTo>
                    <a:pt x="1050" y="32370"/>
                    <a:pt x="2086" y="32039"/>
                    <a:pt x="3149" y="31763"/>
                  </a:cubicBezTo>
                  <a:cubicBezTo>
                    <a:pt x="4130" y="26694"/>
                    <a:pt x="6795" y="11808"/>
                    <a:pt x="7140"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6879973" y="3611203"/>
              <a:ext cx="193705" cy="98680"/>
            </a:xfrm>
            <a:custGeom>
              <a:avLst/>
              <a:gdLst/>
              <a:ahLst/>
              <a:cxnLst/>
              <a:rect l="l" t="t" r="r" b="b"/>
              <a:pathLst>
                <a:path w="8162" h="4158" extrusionOk="0">
                  <a:moveTo>
                    <a:pt x="0" y="0"/>
                  </a:moveTo>
                  <a:lnTo>
                    <a:pt x="0" y="0"/>
                  </a:lnTo>
                  <a:cubicBezTo>
                    <a:pt x="138" y="1437"/>
                    <a:pt x="277" y="2818"/>
                    <a:pt x="401" y="4157"/>
                  </a:cubicBezTo>
                  <a:lnTo>
                    <a:pt x="8162" y="705"/>
                  </a:lnTo>
                  <a:lnTo>
                    <a:pt x="8162" y="705"/>
                  </a:lnTo>
                  <a:cubicBezTo>
                    <a:pt x="7149" y="968"/>
                    <a:pt x="5990" y="1166"/>
                    <a:pt x="4803" y="1166"/>
                  </a:cubicBezTo>
                  <a:cubicBezTo>
                    <a:pt x="3625" y="1166"/>
                    <a:pt x="2419" y="972"/>
                    <a:pt x="1298" y="456"/>
                  </a:cubicBezTo>
                  <a:cubicBezTo>
                    <a:pt x="884" y="277"/>
                    <a:pt x="442" y="125"/>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6487011" y="3636098"/>
              <a:ext cx="192732" cy="114414"/>
            </a:xfrm>
            <a:custGeom>
              <a:avLst/>
              <a:gdLst/>
              <a:ahLst/>
              <a:cxnLst/>
              <a:rect l="l" t="t" r="r" b="b"/>
              <a:pathLst>
                <a:path w="8121" h="4821" extrusionOk="0">
                  <a:moveTo>
                    <a:pt x="8121" y="1"/>
                  </a:move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14" y="1700"/>
                    <a:pt x="28" y="3315"/>
                    <a:pt x="42" y="4820"/>
                  </a:cubicBezTo>
                  <a:lnTo>
                    <a:pt x="8121" y="1"/>
                  </a:ln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6309373" y="1771887"/>
              <a:ext cx="478518" cy="1066657"/>
            </a:xfrm>
            <a:custGeom>
              <a:avLst/>
              <a:gdLst/>
              <a:ahLst/>
              <a:cxnLst/>
              <a:rect l="l" t="t" r="r" b="b"/>
              <a:pathLst>
                <a:path w="20163" h="44945" extrusionOk="0">
                  <a:moveTo>
                    <a:pt x="18026" y="0"/>
                  </a:moveTo>
                  <a:cubicBezTo>
                    <a:pt x="14445" y="0"/>
                    <a:pt x="11738" y="845"/>
                    <a:pt x="9626" y="3386"/>
                  </a:cubicBezTo>
                  <a:cubicBezTo>
                    <a:pt x="7416" y="6051"/>
                    <a:pt x="6312" y="8040"/>
                    <a:pt x="5939" y="15566"/>
                  </a:cubicBezTo>
                  <a:cubicBezTo>
                    <a:pt x="5580" y="22927"/>
                    <a:pt x="1658" y="29403"/>
                    <a:pt x="1575" y="32303"/>
                  </a:cubicBezTo>
                  <a:cubicBezTo>
                    <a:pt x="1478" y="35839"/>
                    <a:pt x="1" y="43959"/>
                    <a:pt x="4945" y="44691"/>
                  </a:cubicBezTo>
                  <a:cubicBezTo>
                    <a:pt x="6146" y="44865"/>
                    <a:pt x="7189" y="44945"/>
                    <a:pt x="8098" y="44945"/>
                  </a:cubicBezTo>
                  <a:cubicBezTo>
                    <a:pt x="12454" y="44945"/>
                    <a:pt x="13717" y="43111"/>
                    <a:pt x="14459" y="41031"/>
                  </a:cubicBezTo>
                  <a:cubicBezTo>
                    <a:pt x="16572" y="35093"/>
                    <a:pt x="16296" y="28257"/>
                    <a:pt x="16848" y="22029"/>
                  </a:cubicBezTo>
                  <a:cubicBezTo>
                    <a:pt x="17111" y="19074"/>
                    <a:pt x="17097" y="16160"/>
                    <a:pt x="17235" y="13205"/>
                  </a:cubicBezTo>
                  <a:cubicBezTo>
                    <a:pt x="17428" y="9380"/>
                    <a:pt x="18768" y="3676"/>
                    <a:pt x="20163" y="86"/>
                  </a:cubicBezTo>
                  <a:cubicBezTo>
                    <a:pt x="19418" y="31"/>
                    <a:pt x="18706" y="0"/>
                    <a:pt x="18026"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6886856" y="1789496"/>
              <a:ext cx="241882" cy="1051540"/>
            </a:xfrm>
            <a:custGeom>
              <a:avLst/>
              <a:gdLst/>
              <a:ahLst/>
              <a:cxnLst/>
              <a:rect l="l" t="t" r="r" b="b"/>
              <a:pathLst>
                <a:path w="10192" h="44308" extrusionOk="0">
                  <a:moveTo>
                    <a:pt x="550" y="1"/>
                  </a:moveTo>
                  <a:cubicBezTo>
                    <a:pt x="365" y="1"/>
                    <a:pt x="181" y="12"/>
                    <a:pt x="0" y="34"/>
                  </a:cubicBezTo>
                  <a:cubicBezTo>
                    <a:pt x="0" y="34"/>
                    <a:pt x="3770" y="1567"/>
                    <a:pt x="4143" y="12518"/>
                  </a:cubicBezTo>
                  <a:cubicBezTo>
                    <a:pt x="4516" y="23483"/>
                    <a:pt x="6380" y="41670"/>
                    <a:pt x="7319" y="42720"/>
                  </a:cubicBezTo>
                  <a:cubicBezTo>
                    <a:pt x="8245" y="43769"/>
                    <a:pt x="9653" y="44308"/>
                    <a:pt x="9653" y="44308"/>
                  </a:cubicBezTo>
                  <a:cubicBezTo>
                    <a:pt x="9653" y="44308"/>
                    <a:pt x="10192" y="37527"/>
                    <a:pt x="9778" y="30609"/>
                  </a:cubicBezTo>
                  <a:cubicBezTo>
                    <a:pt x="9349" y="23690"/>
                    <a:pt x="9253" y="22157"/>
                    <a:pt x="8783" y="16592"/>
                  </a:cubicBezTo>
                  <a:cubicBezTo>
                    <a:pt x="8507" y="13181"/>
                    <a:pt x="7099" y="3901"/>
                    <a:pt x="7099" y="3901"/>
                  </a:cubicBezTo>
                  <a:cubicBezTo>
                    <a:pt x="5538" y="1714"/>
                    <a:pt x="2877" y="1"/>
                    <a:pt x="550"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6878976" y="1690650"/>
              <a:ext cx="14121" cy="5648"/>
            </a:xfrm>
            <a:custGeom>
              <a:avLst/>
              <a:gdLst/>
              <a:ahLst/>
              <a:cxnLst/>
              <a:rect l="l" t="t" r="r" b="b"/>
              <a:pathLst>
                <a:path w="595" h="238" extrusionOk="0">
                  <a:moveTo>
                    <a:pt x="305" y="1"/>
                  </a:moveTo>
                  <a:cubicBezTo>
                    <a:pt x="70" y="1"/>
                    <a:pt x="1" y="222"/>
                    <a:pt x="42" y="236"/>
                  </a:cubicBezTo>
                  <a:cubicBezTo>
                    <a:pt x="93" y="236"/>
                    <a:pt x="168" y="165"/>
                    <a:pt x="277" y="165"/>
                  </a:cubicBezTo>
                  <a:cubicBezTo>
                    <a:pt x="286" y="165"/>
                    <a:pt x="295" y="166"/>
                    <a:pt x="305" y="167"/>
                  </a:cubicBezTo>
                  <a:cubicBezTo>
                    <a:pt x="407" y="167"/>
                    <a:pt x="497" y="237"/>
                    <a:pt x="543" y="237"/>
                  </a:cubicBezTo>
                  <a:cubicBezTo>
                    <a:pt x="547" y="237"/>
                    <a:pt x="550" y="237"/>
                    <a:pt x="553" y="236"/>
                  </a:cubicBezTo>
                  <a:cubicBezTo>
                    <a:pt x="595" y="208"/>
                    <a:pt x="526" y="1"/>
                    <a:pt x="305"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6857688" y="1690650"/>
              <a:ext cx="14121" cy="5648"/>
            </a:xfrm>
            <a:custGeom>
              <a:avLst/>
              <a:gdLst/>
              <a:ahLst/>
              <a:cxnLst/>
              <a:rect l="l" t="t" r="r" b="b"/>
              <a:pathLst>
                <a:path w="595" h="238" extrusionOk="0">
                  <a:moveTo>
                    <a:pt x="304" y="1"/>
                  </a:moveTo>
                  <a:cubicBezTo>
                    <a:pt x="69" y="1"/>
                    <a:pt x="0" y="222"/>
                    <a:pt x="42" y="236"/>
                  </a:cubicBezTo>
                  <a:cubicBezTo>
                    <a:pt x="93" y="236"/>
                    <a:pt x="167" y="165"/>
                    <a:pt x="276" y="165"/>
                  </a:cubicBezTo>
                  <a:cubicBezTo>
                    <a:pt x="285" y="165"/>
                    <a:pt x="295" y="166"/>
                    <a:pt x="304" y="167"/>
                  </a:cubicBezTo>
                  <a:cubicBezTo>
                    <a:pt x="406" y="167"/>
                    <a:pt x="496" y="237"/>
                    <a:pt x="542" y="237"/>
                  </a:cubicBezTo>
                  <a:cubicBezTo>
                    <a:pt x="546" y="237"/>
                    <a:pt x="549" y="237"/>
                    <a:pt x="553" y="236"/>
                  </a:cubicBezTo>
                  <a:cubicBezTo>
                    <a:pt x="594" y="208"/>
                    <a:pt x="525" y="1"/>
                    <a:pt x="304"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969793" y="1686521"/>
              <a:ext cx="31730" cy="13005"/>
            </a:xfrm>
            <a:custGeom>
              <a:avLst/>
              <a:gdLst/>
              <a:ahLst/>
              <a:cxnLst/>
              <a:rect l="l" t="t" r="r" b="b"/>
              <a:pathLst>
                <a:path w="1337" h="548" extrusionOk="0">
                  <a:moveTo>
                    <a:pt x="649" y="0"/>
                  </a:moveTo>
                  <a:cubicBezTo>
                    <a:pt x="395" y="0"/>
                    <a:pt x="162" y="147"/>
                    <a:pt x="162" y="147"/>
                  </a:cubicBezTo>
                  <a:cubicBezTo>
                    <a:pt x="1" y="371"/>
                    <a:pt x="186" y="382"/>
                    <a:pt x="225" y="382"/>
                  </a:cubicBezTo>
                  <a:cubicBezTo>
                    <a:pt x="229" y="382"/>
                    <a:pt x="231" y="382"/>
                    <a:pt x="231" y="382"/>
                  </a:cubicBezTo>
                  <a:cubicBezTo>
                    <a:pt x="270" y="340"/>
                    <a:pt x="330" y="323"/>
                    <a:pt x="399" y="323"/>
                  </a:cubicBezTo>
                  <a:cubicBezTo>
                    <a:pt x="649" y="323"/>
                    <a:pt x="1030" y="537"/>
                    <a:pt x="1074" y="548"/>
                  </a:cubicBezTo>
                  <a:cubicBezTo>
                    <a:pt x="1129" y="548"/>
                    <a:pt x="1336" y="479"/>
                    <a:pt x="1018" y="147"/>
                  </a:cubicBezTo>
                  <a:cubicBezTo>
                    <a:pt x="908" y="37"/>
                    <a:pt x="776" y="0"/>
                    <a:pt x="649"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7936924" y="1686521"/>
              <a:ext cx="31707" cy="13005"/>
            </a:xfrm>
            <a:custGeom>
              <a:avLst/>
              <a:gdLst/>
              <a:ahLst/>
              <a:cxnLst/>
              <a:rect l="l" t="t" r="r" b="b"/>
              <a:pathLst>
                <a:path w="1336" h="548" extrusionOk="0">
                  <a:moveTo>
                    <a:pt x="692" y="0"/>
                  </a:moveTo>
                  <a:cubicBezTo>
                    <a:pt x="567" y="0"/>
                    <a:pt x="438" y="37"/>
                    <a:pt x="332" y="147"/>
                  </a:cubicBezTo>
                  <a:cubicBezTo>
                    <a:pt x="1" y="479"/>
                    <a:pt x="222" y="548"/>
                    <a:pt x="277" y="548"/>
                  </a:cubicBezTo>
                  <a:cubicBezTo>
                    <a:pt x="320" y="537"/>
                    <a:pt x="701" y="323"/>
                    <a:pt x="951" y="323"/>
                  </a:cubicBezTo>
                  <a:cubicBezTo>
                    <a:pt x="1021" y="323"/>
                    <a:pt x="1080" y="340"/>
                    <a:pt x="1119" y="382"/>
                  </a:cubicBezTo>
                  <a:cubicBezTo>
                    <a:pt x="1119" y="382"/>
                    <a:pt x="1121" y="382"/>
                    <a:pt x="1126" y="382"/>
                  </a:cubicBezTo>
                  <a:cubicBezTo>
                    <a:pt x="1162" y="382"/>
                    <a:pt x="1336" y="371"/>
                    <a:pt x="1174" y="147"/>
                  </a:cubicBezTo>
                  <a:cubicBezTo>
                    <a:pt x="1174" y="147"/>
                    <a:pt x="941" y="0"/>
                    <a:pt x="692"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7952326" y="1701140"/>
              <a:ext cx="14121" cy="5411"/>
            </a:xfrm>
            <a:custGeom>
              <a:avLst/>
              <a:gdLst/>
              <a:ahLst/>
              <a:cxnLst/>
              <a:rect l="l" t="t" r="r" b="b"/>
              <a:pathLst>
                <a:path w="595" h="228" extrusionOk="0">
                  <a:moveTo>
                    <a:pt x="291" y="1"/>
                  </a:moveTo>
                  <a:cubicBezTo>
                    <a:pt x="70" y="15"/>
                    <a:pt x="1" y="208"/>
                    <a:pt x="42" y="222"/>
                  </a:cubicBezTo>
                  <a:cubicBezTo>
                    <a:pt x="48" y="226"/>
                    <a:pt x="55" y="227"/>
                    <a:pt x="63" y="227"/>
                  </a:cubicBezTo>
                  <a:cubicBezTo>
                    <a:pt x="111" y="227"/>
                    <a:pt x="196" y="167"/>
                    <a:pt x="291" y="167"/>
                  </a:cubicBezTo>
                  <a:cubicBezTo>
                    <a:pt x="391" y="167"/>
                    <a:pt x="480" y="224"/>
                    <a:pt x="527" y="224"/>
                  </a:cubicBezTo>
                  <a:cubicBezTo>
                    <a:pt x="531" y="224"/>
                    <a:pt x="535" y="223"/>
                    <a:pt x="539" y="222"/>
                  </a:cubicBezTo>
                  <a:cubicBezTo>
                    <a:pt x="594" y="222"/>
                    <a:pt x="512" y="1"/>
                    <a:pt x="291"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7973306" y="1701140"/>
              <a:ext cx="13789" cy="5411"/>
            </a:xfrm>
            <a:custGeom>
              <a:avLst/>
              <a:gdLst/>
              <a:ahLst/>
              <a:cxnLst/>
              <a:rect l="l" t="t" r="r" b="b"/>
              <a:pathLst>
                <a:path w="581" h="228" extrusionOk="0">
                  <a:moveTo>
                    <a:pt x="290" y="1"/>
                  </a:moveTo>
                  <a:cubicBezTo>
                    <a:pt x="56" y="15"/>
                    <a:pt x="0" y="208"/>
                    <a:pt x="28" y="222"/>
                  </a:cubicBezTo>
                  <a:cubicBezTo>
                    <a:pt x="34" y="226"/>
                    <a:pt x="41" y="227"/>
                    <a:pt x="49" y="227"/>
                  </a:cubicBezTo>
                  <a:cubicBezTo>
                    <a:pt x="98" y="227"/>
                    <a:pt x="184" y="167"/>
                    <a:pt x="290" y="167"/>
                  </a:cubicBezTo>
                  <a:cubicBezTo>
                    <a:pt x="391" y="167"/>
                    <a:pt x="468" y="224"/>
                    <a:pt x="523" y="224"/>
                  </a:cubicBezTo>
                  <a:cubicBezTo>
                    <a:pt x="529" y="224"/>
                    <a:pt x="534" y="223"/>
                    <a:pt x="539" y="222"/>
                  </a:cubicBezTo>
                  <a:cubicBezTo>
                    <a:pt x="580" y="222"/>
                    <a:pt x="511" y="1"/>
                    <a:pt x="290"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662014" y="1763082"/>
              <a:ext cx="125877" cy="27245"/>
            </a:xfrm>
            <a:custGeom>
              <a:avLst/>
              <a:gdLst/>
              <a:ahLst/>
              <a:cxnLst/>
              <a:rect l="l" t="t" r="r" b="b"/>
              <a:pathLst>
                <a:path w="5304" h="1148" extrusionOk="0">
                  <a:moveTo>
                    <a:pt x="1734" y="1"/>
                  </a:moveTo>
                  <a:cubicBezTo>
                    <a:pt x="1142" y="1"/>
                    <a:pt x="592" y="284"/>
                    <a:pt x="249" y="774"/>
                  </a:cubicBezTo>
                  <a:lnTo>
                    <a:pt x="1" y="1147"/>
                  </a:lnTo>
                  <a:lnTo>
                    <a:pt x="5304" y="457"/>
                  </a:lnTo>
                  <a:lnTo>
                    <a:pt x="1962" y="15"/>
                  </a:lnTo>
                  <a:cubicBezTo>
                    <a:pt x="1885" y="5"/>
                    <a:pt x="1809" y="1"/>
                    <a:pt x="173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6646612" y="1770392"/>
              <a:ext cx="105230" cy="82209"/>
            </a:xfrm>
            <a:custGeom>
              <a:avLst/>
              <a:gdLst/>
              <a:ahLst/>
              <a:cxnLst/>
              <a:rect l="l" t="t" r="r" b="b"/>
              <a:pathLst>
                <a:path w="4434" h="3464" extrusionOk="0">
                  <a:moveTo>
                    <a:pt x="2809" y="1"/>
                  </a:moveTo>
                  <a:cubicBezTo>
                    <a:pt x="1874" y="1"/>
                    <a:pt x="987" y="435"/>
                    <a:pt x="415" y="1184"/>
                  </a:cubicBezTo>
                  <a:cubicBezTo>
                    <a:pt x="167" y="1530"/>
                    <a:pt x="1" y="1902"/>
                    <a:pt x="42" y="2234"/>
                  </a:cubicBezTo>
                  <a:cubicBezTo>
                    <a:pt x="42" y="2234"/>
                    <a:pt x="959" y="3463"/>
                    <a:pt x="2001" y="3463"/>
                  </a:cubicBezTo>
                  <a:cubicBezTo>
                    <a:pt x="2138" y="3463"/>
                    <a:pt x="2278" y="3442"/>
                    <a:pt x="2418" y="3394"/>
                  </a:cubicBezTo>
                  <a:cubicBezTo>
                    <a:pt x="3619" y="2966"/>
                    <a:pt x="4434" y="107"/>
                    <a:pt x="4434" y="107"/>
                  </a:cubicBezTo>
                  <a:lnTo>
                    <a:pt x="3053" y="11"/>
                  </a:lnTo>
                  <a:cubicBezTo>
                    <a:pt x="2971" y="4"/>
                    <a:pt x="2890" y="1"/>
                    <a:pt x="280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8378965" y="4093518"/>
              <a:ext cx="158937" cy="75730"/>
            </a:xfrm>
            <a:custGeom>
              <a:avLst/>
              <a:gdLst/>
              <a:ahLst/>
              <a:cxnLst/>
              <a:rect l="l" t="t" r="r" b="b"/>
              <a:pathLst>
                <a:path w="6697" h="3191" extrusionOk="0">
                  <a:moveTo>
                    <a:pt x="2641" y="1"/>
                  </a:moveTo>
                  <a:cubicBezTo>
                    <a:pt x="2232" y="1"/>
                    <a:pt x="1364" y="40"/>
                    <a:pt x="971" y="350"/>
                  </a:cubicBezTo>
                  <a:cubicBezTo>
                    <a:pt x="432" y="779"/>
                    <a:pt x="128" y="1579"/>
                    <a:pt x="59" y="2215"/>
                  </a:cubicBezTo>
                  <a:cubicBezTo>
                    <a:pt x="0" y="2755"/>
                    <a:pt x="62" y="3166"/>
                    <a:pt x="3584" y="3166"/>
                  </a:cubicBezTo>
                  <a:cubicBezTo>
                    <a:pt x="4202" y="3166"/>
                    <a:pt x="4927" y="3153"/>
                    <a:pt x="5776" y="3126"/>
                  </a:cubicBezTo>
                  <a:cubicBezTo>
                    <a:pt x="5776" y="3126"/>
                    <a:pt x="5908" y="3191"/>
                    <a:pt x="6071" y="3191"/>
                  </a:cubicBezTo>
                  <a:cubicBezTo>
                    <a:pt x="6341" y="3191"/>
                    <a:pt x="6696" y="3014"/>
                    <a:pt x="6688" y="2077"/>
                  </a:cubicBezTo>
                  <a:cubicBezTo>
                    <a:pt x="6674" y="1345"/>
                    <a:pt x="6011" y="5"/>
                    <a:pt x="6011" y="5"/>
                  </a:cubicBezTo>
                  <a:lnTo>
                    <a:pt x="2862" y="5"/>
                  </a:lnTo>
                  <a:cubicBezTo>
                    <a:pt x="2862" y="5"/>
                    <a:pt x="2777" y="1"/>
                    <a:pt x="2641"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6442678" y="4080513"/>
              <a:ext cx="158937" cy="75635"/>
            </a:xfrm>
            <a:custGeom>
              <a:avLst/>
              <a:gdLst/>
              <a:ahLst/>
              <a:cxnLst/>
              <a:rect l="l" t="t" r="r" b="b"/>
              <a:pathLst>
                <a:path w="6697" h="3187" extrusionOk="0">
                  <a:moveTo>
                    <a:pt x="6025" y="1"/>
                  </a:moveTo>
                  <a:lnTo>
                    <a:pt x="2877" y="15"/>
                  </a:lnTo>
                  <a:cubicBezTo>
                    <a:pt x="2877" y="15"/>
                    <a:pt x="2791" y="10"/>
                    <a:pt x="2655" y="10"/>
                  </a:cubicBezTo>
                  <a:cubicBezTo>
                    <a:pt x="2245" y="10"/>
                    <a:pt x="1375" y="49"/>
                    <a:pt x="971" y="360"/>
                  </a:cubicBezTo>
                  <a:cubicBezTo>
                    <a:pt x="446" y="774"/>
                    <a:pt x="128" y="1589"/>
                    <a:pt x="59" y="2210"/>
                  </a:cubicBezTo>
                  <a:cubicBezTo>
                    <a:pt x="1" y="2751"/>
                    <a:pt x="72" y="3161"/>
                    <a:pt x="3589" y="3161"/>
                  </a:cubicBezTo>
                  <a:cubicBezTo>
                    <a:pt x="4206" y="3161"/>
                    <a:pt x="4929" y="3149"/>
                    <a:pt x="5777" y="3122"/>
                  </a:cubicBezTo>
                  <a:cubicBezTo>
                    <a:pt x="5777" y="3122"/>
                    <a:pt x="5908" y="3187"/>
                    <a:pt x="6071" y="3187"/>
                  </a:cubicBezTo>
                  <a:cubicBezTo>
                    <a:pt x="6341" y="3187"/>
                    <a:pt x="6697" y="3010"/>
                    <a:pt x="6688" y="2072"/>
                  </a:cubicBezTo>
                  <a:cubicBezTo>
                    <a:pt x="6674" y="1354"/>
                    <a:pt x="6025" y="1"/>
                    <a:pt x="6025"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8345289" y="4043158"/>
              <a:ext cx="176665" cy="59023"/>
            </a:xfrm>
            <a:custGeom>
              <a:avLst/>
              <a:gdLst/>
              <a:ahLst/>
              <a:cxnLst/>
              <a:rect l="l" t="t" r="r" b="b"/>
              <a:pathLst>
                <a:path w="7444" h="2487" extrusionOk="0">
                  <a:moveTo>
                    <a:pt x="7361" y="0"/>
                  </a:moveTo>
                  <a:lnTo>
                    <a:pt x="0" y="290"/>
                  </a:lnTo>
                  <a:lnTo>
                    <a:pt x="2390" y="2486"/>
                  </a:lnTo>
                  <a:lnTo>
                    <a:pt x="7444" y="2127"/>
                  </a:lnTo>
                  <a:lnTo>
                    <a:pt x="7361" y="0"/>
                  </a:ln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6491923" y="2226839"/>
              <a:ext cx="336290" cy="299291"/>
            </a:xfrm>
            <a:custGeom>
              <a:avLst/>
              <a:gdLst/>
              <a:ahLst/>
              <a:cxnLst/>
              <a:rect l="l" t="t" r="r" b="b"/>
              <a:pathLst>
                <a:path w="14170" h="12611" extrusionOk="0">
                  <a:moveTo>
                    <a:pt x="3467" y="1"/>
                  </a:moveTo>
                  <a:lnTo>
                    <a:pt x="1" y="8148"/>
                  </a:lnTo>
                  <a:cubicBezTo>
                    <a:pt x="1" y="8148"/>
                    <a:pt x="3706" y="12610"/>
                    <a:pt x="8118" y="12610"/>
                  </a:cubicBezTo>
                  <a:cubicBezTo>
                    <a:pt x="8165" y="12610"/>
                    <a:pt x="8212" y="12610"/>
                    <a:pt x="8259" y="12609"/>
                  </a:cubicBezTo>
                  <a:cubicBezTo>
                    <a:pt x="12733" y="12526"/>
                    <a:pt x="14169" y="9460"/>
                    <a:pt x="14169" y="9460"/>
                  </a:cubicBezTo>
                  <a:lnTo>
                    <a:pt x="13189" y="3039"/>
                  </a:lnTo>
                  <a:cubicBezTo>
                    <a:pt x="12978" y="3103"/>
                    <a:pt x="12727" y="3133"/>
                    <a:pt x="12447" y="3133"/>
                  </a:cubicBezTo>
                  <a:cubicBezTo>
                    <a:pt x="9560" y="3133"/>
                    <a:pt x="3467" y="1"/>
                    <a:pt x="346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6587945" y="1880819"/>
              <a:ext cx="146216" cy="404046"/>
            </a:xfrm>
            <a:custGeom>
              <a:avLst/>
              <a:gdLst/>
              <a:ahLst/>
              <a:cxnLst/>
              <a:rect l="l" t="t" r="r" b="b"/>
              <a:pathLst>
                <a:path w="6161" h="17025" extrusionOk="0">
                  <a:moveTo>
                    <a:pt x="4927" y="1"/>
                  </a:moveTo>
                  <a:cubicBezTo>
                    <a:pt x="4914" y="1"/>
                    <a:pt x="4901" y="4"/>
                    <a:pt x="4890" y="11"/>
                  </a:cubicBezTo>
                  <a:cubicBezTo>
                    <a:pt x="4834" y="39"/>
                    <a:pt x="4807" y="94"/>
                    <a:pt x="4834" y="149"/>
                  </a:cubicBezTo>
                  <a:cubicBezTo>
                    <a:pt x="4834" y="177"/>
                    <a:pt x="5911" y="2801"/>
                    <a:pt x="3025" y="7703"/>
                  </a:cubicBezTo>
                  <a:cubicBezTo>
                    <a:pt x="1989" y="9457"/>
                    <a:pt x="1" y="13807"/>
                    <a:pt x="3660" y="16390"/>
                  </a:cubicBezTo>
                  <a:cubicBezTo>
                    <a:pt x="4144" y="16735"/>
                    <a:pt x="4751" y="17025"/>
                    <a:pt x="5055" y="17025"/>
                  </a:cubicBezTo>
                  <a:cubicBezTo>
                    <a:pt x="5130" y="17025"/>
                    <a:pt x="5137" y="16810"/>
                    <a:pt x="5107" y="16810"/>
                  </a:cubicBezTo>
                  <a:cubicBezTo>
                    <a:pt x="5104" y="16810"/>
                    <a:pt x="5101" y="16812"/>
                    <a:pt x="5097" y="16818"/>
                  </a:cubicBezTo>
                  <a:lnTo>
                    <a:pt x="5055" y="16818"/>
                  </a:lnTo>
                  <a:cubicBezTo>
                    <a:pt x="4779" y="16818"/>
                    <a:pt x="3633" y="16334"/>
                    <a:pt x="2777" y="15271"/>
                  </a:cubicBezTo>
                  <a:cubicBezTo>
                    <a:pt x="1741" y="13959"/>
                    <a:pt x="968" y="11611"/>
                    <a:pt x="3205" y="7814"/>
                  </a:cubicBezTo>
                  <a:cubicBezTo>
                    <a:pt x="6160" y="2801"/>
                    <a:pt x="5069" y="177"/>
                    <a:pt x="5028" y="67"/>
                  </a:cubicBezTo>
                  <a:cubicBezTo>
                    <a:pt x="5007" y="26"/>
                    <a:pt x="4965" y="1"/>
                    <a:pt x="4927"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6441136" y="2396668"/>
              <a:ext cx="249429" cy="131715"/>
            </a:xfrm>
            <a:custGeom>
              <a:avLst/>
              <a:gdLst/>
              <a:ahLst/>
              <a:cxnLst/>
              <a:rect l="l" t="t" r="r" b="b"/>
              <a:pathLst>
                <a:path w="10510" h="5550" extrusionOk="0">
                  <a:moveTo>
                    <a:pt x="118" y="1"/>
                  </a:moveTo>
                  <a:cubicBezTo>
                    <a:pt x="95" y="1"/>
                    <a:pt x="73" y="8"/>
                    <a:pt x="55" y="26"/>
                  </a:cubicBezTo>
                  <a:cubicBezTo>
                    <a:pt x="0" y="67"/>
                    <a:pt x="0" y="122"/>
                    <a:pt x="28" y="177"/>
                  </a:cubicBezTo>
                  <a:cubicBezTo>
                    <a:pt x="69" y="219"/>
                    <a:pt x="3812" y="4942"/>
                    <a:pt x="10385" y="5549"/>
                  </a:cubicBezTo>
                  <a:lnTo>
                    <a:pt x="10399" y="5549"/>
                  </a:lnTo>
                  <a:cubicBezTo>
                    <a:pt x="10454" y="5549"/>
                    <a:pt x="10496" y="5508"/>
                    <a:pt x="10496" y="5453"/>
                  </a:cubicBezTo>
                  <a:cubicBezTo>
                    <a:pt x="10509" y="5397"/>
                    <a:pt x="10468" y="5342"/>
                    <a:pt x="10399" y="5342"/>
                  </a:cubicBezTo>
                  <a:cubicBezTo>
                    <a:pt x="3922" y="4735"/>
                    <a:pt x="235" y="95"/>
                    <a:pt x="207" y="39"/>
                  </a:cubicBezTo>
                  <a:cubicBezTo>
                    <a:pt x="183" y="15"/>
                    <a:pt x="150" y="1"/>
                    <a:pt x="11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6845561" y="2301525"/>
              <a:ext cx="115720" cy="83681"/>
            </a:xfrm>
            <a:custGeom>
              <a:avLst/>
              <a:gdLst/>
              <a:ahLst/>
              <a:cxnLst/>
              <a:rect l="l" t="t" r="r" b="b"/>
              <a:pathLst>
                <a:path w="4876" h="3526" extrusionOk="0">
                  <a:moveTo>
                    <a:pt x="3181" y="1"/>
                  </a:moveTo>
                  <a:cubicBezTo>
                    <a:pt x="1915" y="1"/>
                    <a:pt x="0" y="1521"/>
                    <a:pt x="0" y="1521"/>
                  </a:cubicBezTo>
                  <a:lnTo>
                    <a:pt x="1064" y="2405"/>
                  </a:lnTo>
                  <a:cubicBezTo>
                    <a:pt x="1701" y="2951"/>
                    <a:pt x="1729" y="3525"/>
                    <a:pt x="2259" y="3525"/>
                  </a:cubicBezTo>
                  <a:cubicBezTo>
                    <a:pt x="2373" y="3525"/>
                    <a:pt x="2509" y="3499"/>
                    <a:pt x="2679" y="3441"/>
                  </a:cubicBezTo>
                  <a:cubicBezTo>
                    <a:pt x="3080" y="3330"/>
                    <a:pt x="4640" y="2695"/>
                    <a:pt x="4792" y="2391"/>
                  </a:cubicBezTo>
                  <a:cubicBezTo>
                    <a:pt x="4792" y="2391"/>
                    <a:pt x="4875" y="499"/>
                    <a:pt x="3563" y="57"/>
                  </a:cubicBezTo>
                  <a:cubicBezTo>
                    <a:pt x="3445" y="19"/>
                    <a:pt x="3317" y="1"/>
                    <a:pt x="318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6810485" y="2329316"/>
              <a:ext cx="111780" cy="88949"/>
            </a:xfrm>
            <a:custGeom>
              <a:avLst/>
              <a:gdLst/>
              <a:ahLst/>
              <a:cxnLst/>
              <a:rect l="l" t="t" r="r" b="b"/>
              <a:pathLst>
                <a:path w="4710" h="3748" extrusionOk="0">
                  <a:moveTo>
                    <a:pt x="1994" y="1"/>
                  </a:moveTo>
                  <a:cubicBezTo>
                    <a:pt x="1982" y="1"/>
                    <a:pt x="1971" y="2"/>
                    <a:pt x="1962" y="5"/>
                  </a:cubicBezTo>
                  <a:cubicBezTo>
                    <a:pt x="1343" y="209"/>
                    <a:pt x="847" y="259"/>
                    <a:pt x="508" y="259"/>
                  </a:cubicBezTo>
                  <a:cubicBezTo>
                    <a:pt x="181" y="259"/>
                    <a:pt x="1" y="212"/>
                    <a:pt x="1" y="212"/>
                  </a:cubicBezTo>
                  <a:lnTo>
                    <a:pt x="1" y="212"/>
                  </a:lnTo>
                  <a:lnTo>
                    <a:pt x="539" y="3747"/>
                  </a:lnTo>
                  <a:cubicBezTo>
                    <a:pt x="2141" y="3526"/>
                    <a:pt x="4710" y="1966"/>
                    <a:pt x="4710" y="1966"/>
                  </a:cubicBezTo>
                  <a:cubicBezTo>
                    <a:pt x="4710" y="1966"/>
                    <a:pt x="2443" y="1"/>
                    <a:pt x="199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6850236" y="2311540"/>
              <a:ext cx="41223" cy="27411"/>
            </a:xfrm>
            <a:custGeom>
              <a:avLst/>
              <a:gdLst/>
              <a:ahLst/>
              <a:cxnLst/>
              <a:rect l="l" t="t" r="r" b="b"/>
              <a:pathLst>
                <a:path w="1737" h="1155" extrusionOk="0">
                  <a:moveTo>
                    <a:pt x="227" y="0"/>
                  </a:moveTo>
                  <a:cubicBezTo>
                    <a:pt x="88" y="0"/>
                    <a:pt x="1" y="37"/>
                    <a:pt x="10" y="133"/>
                  </a:cubicBezTo>
                  <a:cubicBezTo>
                    <a:pt x="38" y="533"/>
                    <a:pt x="480" y="1154"/>
                    <a:pt x="480" y="1154"/>
                  </a:cubicBezTo>
                  <a:lnTo>
                    <a:pt x="1737" y="409"/>
                  </a:lnTo>
                  <a:cubicBezTo>
                    <a:pt x="1737" y="409"/>
                    <a:pt x="691" y="0"/>
                    <a:pt x="227"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8549151" y="2051456"/>
              <a:ext cx="115696" cy="83681"/>
            </a:xfrm>
            <a:custGeom>
              <a:avLst/>
              <a:gdLst/>
              <a:ahLst/>
              <a:cxnLst/>
              <a:rect l="l" t="t" r="r" b="b"/>
              <a:pathLst>
                <a:path w="4875" h="3526" extrusionOk="0">
                  <a:moveTo>
                    <a:pt x="3178" y="1"/>
                  </a:moveTo>
                  <a:cubicBezTo>
                    <a:pt x="1912" y="1"/>
                    <a:pt x="0" y="1508"/>
                    <a:pt x="0" y="1508"/>
                  </a:cubicBezTo>
                  <a:lnTo>
                    <a:pt x="1063" y="2405"/>
                  </a:lnTo>
                  <a:cubicBezTo>
                    <a:pt x="1701" y="2951"/>
                    <a:pt x="1728" y="3526"/>
                    <a:pt x="2259" y="3526"/>
                  </a:cubicBezTo>
                  <a:cubicBezTo>
                    <a:pt x="2372" y="3526"/>
                    <a:pt x="2509" y="3499"/>
                    <a:pt x="2679" y="3441"/>
                  </a:cubicBezTo>
                  <a:cubicBezTo>
                    <a:pt x="3080" y="3317"/>
                    <a:pt x="4640" y="2681"/>
                    <a:pt x="4792" y="2391"/>
                  </a:cubicBezTo>
                  <a:cubicBezTo>
                    <a:pt x="4792" y="2391"/>
                    <a:pt x="4875" y="486"/>
                    <a:pt x="3563" y="58"/>
                  </a:cubicBezTo>
                  <a:cubicBezTo>
                    <a:pt x="3444" y="19"/>
                    <a:pt x="3315" y="1"/>
                    <a:pt x="317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8553589" y="2061138"/>
              <a:ext cx="41128" cy="27411"/>
            </a:xfrm>
            <a:custGeom>
              <a:avLst/>
              <a:gdLst/>
              <a:ahLst/>
              <a:cxnLst/>
              <a:rect l="l" t="t" r="r" b="b"/>
              <a:pathLst>
                <a:path w="1733" h="1155" extrusionOk="0">
                  <a:moveTo>
                    <a:pt x="228" y="1"/>
                  </a:moveTo>
                  <a:cubicBezTo>
                    <a:pt x="89" y="1"/>
                    <a:pt x="0" y="37"/>
                    <a:pt x="6" y="133"/>
                  </a:cubicBezTo>
                  <a:cubicBezTo>
                    <a:pt x="48" y="547"/>
                    <a:pt x="490" y="1155"/>
                    <a:pt x="490" y="1155"/>
                  </a:cubicBezTo>
                  <a:lnTo>
                    <a:pt x="1733" y="409"/>
                  </a:lnTo>
                  <a:cubicBezTo>
                    <a:pt x="1733" y="409"/>
                    <a:pt x="695" y="1"/>
                    <a:pt x="22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6476853" y="4025786"/>
              <a:ext cx="108837" cy="58358"/>
            </a:xfrm>
            <a:custGeom>
              <a:avLst/>
              <a:gdLst/>
              <a:ahLst/>
              <a:cxnLst/>
              <a:rect l="l" t="t" r="r" b="b"/>
              <a:pathLst>
                <a:path w="4586" h="2459" extrusionOk="0">
                  <a:moveTo>
                    <a:pt x="429" y="1"/>
                  </a:moveTo>
                  <a:lnTo>
                    <a:pt x="0" y="2459"/>
                  </a:lnTo>
                  <a:lnTo>
                    <a:pt x="4585" y="2307"/>
                  </a:lnTo>
                  <a:lnTo>
                    <a:pt x="4489" y="125"/>
                  </a:lnTo>
                  <a:lnTo>
                    <a:pt x="42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6849501" y="1787479"/>
              <a:ext cx="56056" cy="89353"/>
            </a:xfrm>
            <a:custGeom>
              <a:avLst/>
              <a:gdLst/>
              <a:ahLst/>
              <a:cxnLst/>
              <a:rect l="l" t="t" r="r" b="b"/>
              <a:pathLst>
                <a:path w="2362" h="3765" extrusionOk="0">
                  <a:moveTo>
                    <a:pt x="1572" y="0"/>
                  </a:moveTo>
                  <a:cubicBezTo>
                    <a:pt x="1511" y="0"/>
                    <a:pt x="1448" y="53"/>
                    <a:pt x="1464" y="133"/>
                  </a:cubicBezTo>
                  <a:cubicBezTo>
                    <a:pt x="1505" y="243"/>
                    <a:pt x="2099" y="2840"/>
                    <a:pt x="124" y="3558"/>
                  </a:cubicBezTo>
                  <a:cubicBezTo>
                    <a:pt x="0" y="3585"/>
                    <a:pt x="28" y="3765"/>
                    <a:pt x="152" y="3765"/>
                  </a:cubicBezTo>
                  <a:cubicBezTo>
                    <a:pt x="166" y="3765"/>
                    <a:pt x="180" y="3751"/>
                    <a:pt x="193" y="3751"/>
                  </a:cubicBezTo>
                  <a:cubicBezTo>
                    <a:pt x="2361" y="2978"/>
                    <a:pt x="1671" y="119"/>
                    <a:pt x="1671" y="91"/>
                  </a:cubicBezTo>
                  <a:cubicBezTo>
                    <a:pt x="1659" y="28"/>
                    <a:pt x="1616" y="0"/>
                    <a:pt x="1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6924068" y="1829652"/>
              <a:ext cx="87336" cy="614173"/>
            </a:xfrm>
            <a:custGeom>
              <a:avLst/>
              <a:gdLst/>
              <a:ahLst/>
              <a:cxnLst/>
              <a:rect l="l" t="t" r="r" b="b"/>
              <a:pathLst>
                <a:path w="3680" h="25879" extrusionOk="0">
                  <a:moveTo>
                    <a:pt x="142" y="0"/>
                  </a:moveTo>
                  <a:cubicBezTo>
                    <a:pt x="71" y="0"/>
                    <a:pt x="0" y="79"/>
                    <a:pt x="48" y="165"/>
                  </a:cubicBezTo>
                  <a:cubicBezTo>
                    <a:pt x="62" y="193"/>
                    <a:pt x="1719" y="2885"/>
                    <a:pt x="2106" y="7208"/>
                  </a:cubicBezTo>
                  <a:cubicBezTo>
                    <a:pt x="2492" y="11572"/>
                    <a:pt x="3459" y="25630"/>
                    <a:pt x="3459" y="25782"/>
                  </a:cubicBezTo>
                  <a:cubicBezTo>
                    <a:pt x="3473" y="25837"/>
                    <a:pt x="3514" y="25879"/>
                    <a:pt x="3570" y="25879"/>
                  </a:cubicBezTo>
                  <a:lnTo>
                    <a:pt x="3583" y="25879"/>
                  </a:lnTo>
                  <a:cubicBezTo>
                    <a:pt x="3639" y="25865"/>
                    <a:pt x="3680" y="25823"/>
                    <a:pt x="3680" y="25768"/>
                  </a:cubicBezTo>
                  <a:cubicBezTo>
                    <a:pt x="3666" y="25616"/>
                    <a:pt x="2700" y="11586"/>
                    <a:pt x="2313" y="7194"/>
                  </a:cubicBezTo>
                  <a:cubicBezTo>
                    <a:pt x="1926" y="2816"/>
                    <a:pt x="241" y="82"/>
                    <a:pt x="228" y="55"/>
                  </a:cubicBezTo>
                  <a:cubicBezTo>
                    <a:pt x="206" y="16"/>
                    <a:pt x="174" y="0"/>
                    <a:pt x="142"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8390523" y="2079555"/>
              <a:ext cx="206496" cy="127633"/>
            </a:xfrm>
            <a:custGeom>
              <a:avLst/>
              <a:gdLst/>
              <a:ahLst/>
              <a:cxnLst/>
              <a:rect l="l" t="t" r="r" b="b"/>
              <a:pathLst>
                <a:path w="8701" h="5378" extrusionOk="0">
                  <a:moveTo>
                    <a:pt x="7182" y="0"/>
                  </a:moveTo>
                  <a:cubicBezTo>
                    <a:pt x="7163" y="0"/>
                    <a:pt x="7144" y="2"/>
                    <a:pt x="7126" y="6"/>
                  </a:cubicBezTo>
                  <a:cubicBezTo>
                    <a:pt x="5772" y="298"/>
                    <a:pt x="4366" y="385"/>
                    <a:pt x="3164" y="385"/>
                  </a:cubicBezTo>
                  <a:cubicBezTo>
                    <a:pt x="1349" y="385"/>
                    <a:pt x="0" y="186"/>
                    <a:pt x="0" y="186"/>
                  </a:cubicBezTo>
                  <a:lnTo>
                    <a:pt x="0" y="186"/>
                  </a:lnTo>
                  <a:lnTo>
                    <a:pt x="276" y="5378"/>
                  </a:lnTo>
                  <a:cubicBezTo>
                    <a:pt x="4502" y="4964"/>
                    <a:pt x="8700" y="2271"/>
                    <a:pt x="8700" y="2271"/>
                  </a:cubicBezTo>
                  <a:cubicBezTo>
                    <a:pt x="8700" y="2271"/>
                    <a:pt x="7839" y="0"/>
                    <a:pt x="7182"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8056892" y="1843060"/>
              <a:ext cx="476549" cy="416553"/>
            </a:xfrm>
            <a:custGeom>
              <a:avLst/>
              <a:gdLst/>
              <a:ahLst/>
              <a:cxnLst/>
              <a:rect l="l" t="t" r="r" b="b"/>
              <a:pathLst>
                <a:path w="20080" h="17552" extrusionOk="0">
                  <a:moveTo>
                    <a:pt x="5317" y="0"/>
                  </a:moveTo>
                  <a:cubicBezTo>
                    <a:pt x="5316" y="1"/>
                    <a:pt x="0" y="10220"/>
                    <a:pt x="8769" y="15702"/>
                  </a:cubicBezTo>
                  <a:cubicBezTo>
                    <a:pt x="11071" y="17140"/>
                    <a:pt x="13478" y="17551"/>
                    <a:pt x="15476" y="17551"/>
                  </a:cubicBezTo>
                  <a:cubicBezTo>
                    <a:pt x="18140" y="17551"/>
                    <a:pt x="20079" y="16821"/>
                    <a:pt x="20079" y="16821"/>
                  </a:cubicBezTo>
                  <a:lnTo>
                    <a:pt x="18284" y="10068"/>
                  </a:lnTo>
                  <a:cubicBezTo>
                    <a:pt x="17960" y="10120"/>
                    <a:pt x="17645" y="10146"/>
                    <a:pt x="17337" y="10146"/>
                  </a:cubicBezTo>
                  <a:cubicBezTo>
                    <a:pt x="14397" y="10146"/>
                    <a:pt x="12145" y="7830"/>
                    <a:pt x="10233" y="4530"/>
                  </a:cubicBezTo>
                  <a:cubicBezTo>
                    <a:pt x="8120" y="898"/>
                    <a:pt x="5317" y="1"/>
                    <a:pt x="5317"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6784260" y="1624128"/>
              <a:ext cx="54775" cy="63935"/>
            </a:xfrm>
            <a:custGeom>
              <a:avLst/>
              <a:gdLst/>
              <a:ahLst/>
              <a:cxnLst/>
              <a:rect l="l" t="t" r="r" b="b"/>
              <a:pathLst>
                <a:path w="2308" h="2694" extrusionOk="0">
                  <a:moveTo>
                    <a:pt x="2238" y="1"/>
                  </a:moveTo>
                  <a:cubicBezTo>
                    <a:pt x="2086" y="277"/>
                    <a:pt x="1865" y="498"/>
                    <a:pt x="1575" y="622"/>
                  </a:cubicBezTo>
                  <a:cubicBezTo>
                    <a:pt x="1285" y="760"/>
                    <a:pt x="981" y="843"/>
                    <a:pt x="664" y="884"/>
                  </a:cubicBezTo>
                  <a:lnTo>
                    <a:pt x="622" y="884"/>
                  </a:lnTo>
                  <a:lnTo>
                    <a:pt x="622" y="926"/>
                  </a:lnTo>
                  <a:cubicBezTo>
                    <a:pt x="705" y="1561"/>
                    <a:pt x="470" y="2196"/>
                    <a:pt x="1" y="2638"/>
                  </a:cubicBezTo>
                  <a:lnTo>
                    <a:pt x="56" y="2694"/>
                  </a:lnTo>
                  <a:cubicBezTo>
                    <a:pt x="539" y="2252"/>
                    <a:pt x="788" y="1616"/>
                    <a:pt x="733" y="967"/>
                  </a:cubicBezTo>
                  <a:cubicBezTo>
                    <a:pt x="1037" y="926"/>
                    <a:pt x="1340" y="843"/>
                    <a:pt x="1617" y="705"/>
                  </a:cubicBezTo>
                  <a:cubicBezTo>
                    <a:pt x="1920" y="567"/>
                    <a:pt x="2169" y="332"/>
                    <a:pt x="2307" y="28"/>
                  </a:cubicBezTo>
                  <a:lnTo>
                    <a:pt x="2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7934954" y="1641168"/>
              <a:ext cx="100650" cy="22641"/>
            </a:xfrm>
            <a:custGeom>
              <a:avLst/>
              <a:gdLst/>
              <a:ahLst/>
              <a:cxnLst/>
              <a:rect l="l" t="t" r="r" b="b"/>
              <a:pathLst>
                <a:path w="4241" h="954" extrusionOk="0">
                  <a:moveTo>
                    <a:pt x="3122" y="1"/>
                  </a:moveTo>
                  <a:lnTo>
                    <a:pt x="3080" y="28"/>
                  </a:lnTo>
                  <a:cubicBezTo>
                    <a:pt x="2608" y="355"/>
                    <a:pt x="2052" y="522"/>
                    <a:pt x="1495" y="522"/>
                  </a:cubicBezTo>
                  <a:cubicBezTo>
                    <a:pt x="992" y="522"/>
                    <a:pt x="487" y="386"/>
                    <a:pt x="42" y="111"/>
                  </a:cubicBezTo>
                  <a:lnTo>
                    <a:pt x="1" y="180"/>
                  </a:lnTo>
                  <a:cubicBezTo>
                    <a:pt x="461" y="467"/>
                    <a:pt x="979" y="609"/>
                    <a:pt x="1498" y="609"/>
                  </a:cubicBezTo>
                  <a:cubicBezTo>
                    <a:pt x="2053" y="609"/>
                    <a:pt x="2609" y="446"/>
                    <a:pt x="3094" y="125"/>
                  </a:cubicBezTo>
                  <a:cubicBezTo>
                    <a:pt x="3315" y="567"/>
                    <a:pt x="3743" y="885"/>
                    <a:pt x="4226" y="954"/>
                  </a:cubicBezTo>
                  <a:lnTo>
                    <a:pt x="4240" y="871"/>
                  </a:lnTo>
                  <a:cubicBezTo>
                    <a:pt x="3757" y="802"/>
                    <a:pt x="3343" y="484"/>
                    <a:pt x="3149" y="42"/>
                  </a:cubicBezTo>
                  <a:lnTo>
                    <a:pt x="3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684710" y="1236078"/>
              <a:ext cx="3302306" cy="3287497"/>
            </a:xfrm>
            <a:custGeom>
              <a:avLst/>
              <a:gdLst/>
              <a:ahLst/>
              <a:cxnLst/>
              <a:rect l="l" t="t" r="r" b="b"/>
              <a:pathLst>
                <a:path w="139147" h="138523" extrusionOk="0">
                  <a:moveTo>
                    <a:pt x="70203" y="0"/>
                  </a:moveTo>
                  <a:cubicBezTo>
                    <a:pt x="65739" y="0"/>
                    <a:pt x="61277" y="387"/>
                    <a:pt x="56869" y="1161"/>
                  </a:cubicBezTo>
                  <a:cubicBezTo>
                    <a:pt x="50143" y="2583"/>
                    <a:pt x="43598" y="4821"/>
                    <a:pt x="37508" y="8024"/>
                  </a:cubicBezTo>
                  <a:cubicBezTo>
                    <a:pt x="31459" y="11339"/>
                    <a:pt x="25894" y="15440"/>
                    <a:pt x="20936" y="20218"/>
                  </a:cubicBezTo>
                  <a:cubicBezTo>
                    <a:pt x="16116" y="25148"/>
                    <a:pt x="11987" y="30700"/>
                    <a:pt x="8631" y="36721"/>
                  </a:cubicBezTo>
                  <a:cubicBezTo>
                    <a:pt x="5386" y="42811"/>
                    <a:pt x="3108" y="49370"/>
                    <a:pt x="1644" y="56110"/>
                  </a:cubicBezTo>
                  <a:cubicBezTo>
                    <a:pt x="359" y="62890"/>
                    <a:pt x="0" y="69823"/>
                    <a:pt x="608" y="76700"/>
                  </a:cubicBezTo>
                  <a:cubicBezTo>
                    <a:pt x="1423" y="83535"/>
                    <a:pt x="3011" y="90302"/>
                    <a:pt x="5662" y="96668"/>
                  </a:cubicBezTo>
                  <a:cubicBezTo>
                    <a:pt x="8424" y="102979"/>
                    <a:pt x="12042" y="108890"/>
                    <a:pt x="16393" y="114234"/>
                  </a:cubicBezTo>
                  <a:cubicBezTo>
                    <a:pt x="20908" y="119413"/>
                    <a:pt x="26087" y="123956"/>
                    <a:pt x="31804" y="127768"/>
                  </a:cubicBezTo>
                  <a:cubicBezTo>
                    <a:pt x="37577" y="131427"/>
                    <a:pt x="43832" y="134244"/>
                    <a:pt x="50406" y="136123"/>
                  </a:cubicBezTo>
                  <a:cubicBezTo>
                    <a:pt x="56558" y="137786"/>
                    <a:pt x="62891" y="138523"/>
                    <a:pt x="69190" y="138523"/>
                  </a:cubicBezTo>
                  <a:cubicBezTo>
                    <a:pt x="69636" y="138523"/>
                    <a:pt x="70081" y="138519"/>
                    <a:pt x="70526" y="138512"/>
                  </a:cubicBezTo>
                  <a:lnTo>
                    <a:pt x="70526" y="138346"/>
                  </a:lnTo>
                  <a:cubicBezTo>
                    <a:pt x="63801" y="137918"/>
                    <a:pt x="57159" y="136896"/>
                    <a:pt x="50806" y="134811"/>
                  </a:cubicBezTo>
                  <a:cubicBezTo>
                    <a:pt x="44523" y="132573"/>
                    <a:pt x="38502" y="129687"/>
                    <a:pt x="33019" y="125945"/>
                  </a:cubicBezTo>
                  <a:cubicBezTo>
                    <a:pt x="27634" y="122106"/>
                    <a:pt x="22773" y="117562"/>
                    <a:pt x="18588" y="112439"/>
                  </a:cubicBezTo>
                  <a:cubicBezTo>
                    <a:pt x="14514" y="107247"/>
                    <a:pt x="11159" y="101543"/>
                    <a:pt x="8604" y="95453"/>
                  </a:cubicBezTo>
                  <a:cubicBezTo>
                    <a:pt x="6146" y="89349"/>
                    <a:pt x="4654" y="82900"/>
                    <a:pt x="3895" y="76382"/>
                  </a:cubicBezTo>
                  <a:cubicBezTo>
                    <a:pt x="3411" y="69823"/>
                    <a:pt x="3632" y="63222"/>
                    <a:pt x="4834" y="56745"/>
                  </a:cubicBezTo>
                  <a:cubicBezTo>
                    <a:pt x="6201" y="50323"/>
                    <a:pt x="8341" y="44040"/>
                    <a:pt x="11393" y="38212"/>
                  </a:cubicBezTo>
                  <a:cubicBezTo>
                    <a:pt x="14570" y="32440"/>
                    <a:pt x="18492" y="27109"/>
                    <a:pt x="23076" y="22359"/>
                  </a:cubicBezTo>
                  <a:cubicBezTo>
                    <a:pt x="27785" y="17746"/>
                    <a:pt x="33102" y="13783"/>
                    <a:pt x="38861" y="10579"/>
                  </a:cubicBezTo>
                  <a:cubicBezTo>
                    <a:pt x="44689" y="7472"/>
                    <a:pt x="50972" y="5304"/>
                    <a:pt x="57407" y="3882"/>
                  </a:cubicBezTo>
                  <a:cubicBezTo>
                    <a:pt x="62068" y="2979"/>
                    <a:pt x="66808" y="2525"/>
                    <a:pt x="71549" y="2525"/>
                  </a:cubicBezTo>
                  <a:cubicBezTo>
                    <a:pt x="73410" y="2525"/>
                    <a:pt x="75271" y="2595"/>
                    <a:pt x="77127" y="2735"/>
                  </a:cubicBezTo>
                  <a:cubicBezTo>
                    <a:pt x="83715" y="3453"/>
                    <a:pt x="90219" y="4917"/>
                    <a:pt x="96378" y="7375"/>
                  </a:cubicBezTo>
                  <a:cubicBezTo>
                    <a:pt x="102510" y="9958"/>
                    <a:pt x="108268" y="13341"/>
                    <a:pt x="113502" y="17456"/>
                  </a:cubicBezTo>
                  <a:cubicBezTo>
                    <a:pt x="118626" y="21710"/>
                    <a:pt x="123183" y="26612"/>
                    <a:pt x="127063" y="32053"/>
                  </a:cubicBezTo>
                  <a:cubicBezTo>
                    <a:pt x="130792" y="37605"/>
                    <a:pt x="133761" y="43639"/>
                    <a:pt x="135860" y="50006"/>
                  </a:cubicBezTo>
                  <a:cubicBezTo>
                    <a:pt x="137849" y="56413"/>
                    <a:pt x="138871" y="63083"/>
                    <a:pt x="139147" y="69823"/>
                  </a:cubicBezTo>
                  <a:cubicBezTo>
                    <a:pt x="139105" y="63083"/>
                    <a:pt x="138373" y="56317"/>
                    <a:pt x="136509" y="49799"/>
                  </a:cubicBezTo>
                  <a:cubicBezTo>
                    <a:pt x="134548" y="43294"/>
                    <a:pt x="131717" y="37080"/>
                    <a:pt x="128085" y="31349"/>
                  </a:cubicBezTo>
                  <a:cubicBezTo>
                    <a:pt x="124301" y="25673"/>
                    <a:pt x="119772" y="20550"/>
                    <a:pt x="114607" y="16103"/>
                  </a:cubicBezTo>
                  <a:cubicBezTo>
                    <a:pt x="109304" y="11781"/>
                    <a:pt x="103435" y="8204"/>
                    <a:pt x="97179" y="5456"/>
                  </a:cubicBezTo>
                  <a:cubicBezTo>
                    <a:pt x="90854" y="2804"/>
                    <a:pt x="84170" y="1189"/>
                    <a:pt x="77362" y="332"/>
                  </a:cubicBezTo>
                  <a:cubicBezTo>
                    <a:pt x="74980" y="111"/>
                    <a:pt x="72591" y="0"/>
                    <a:pt x="70203" y="0"/>
                  </a:cubicBezTo>
                  <a:close/>
                </a:path>
              </a:pathLst>
            </a:custGeom>
            <a:solidFill>
              <a:srgbClr val="FFFFFF">
                <a:alpha val="56980"/>
              </a:srgbClr>
            </a:solidFill>
            <a:ln>
              <a:noFill/>
            </a:ln>
            <a:effectLst>
              <a:outerShdw blurRad="171450" dist="57150" dir="7320000"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488727" y="2053117"/>
              <a:ext cx="757755" cy="672247"/>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772876" y="2114750"/>
              <a:ext cx="379862" cy="51162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8471142" y="2329387"/>
              <a:ext cx="383802" cy="340561"/>
            </a:xfrm>
            <a:custGeom>
              <a:avLst/>
              <a:gdLst/>
              <a:ahLst/>
              <a:cxnLst/>
              <a:rect l="l" t="t" r="r" b="b"/>
              <a:pathLst>
                <a:path w="16172" h="14350" extrusionOk="0">
                  <a:moveTo>
                    <a:pt x="8081" y="0"/>
                  </a:moveTo>
                  <a:cubicBezTo>
                    <a:pt x="6521" y="0"/>
                    <a:pt x="4950" y="506"/>
                    <a:pt x="3632" y="1549"/>
                  </a:cubicBezTo>
                  <a:cubicBezTo>
                    <a:pt x="525" y="4007"/>
                    <a:pt x="0" y="8522"/>
                    <a:pt x="2458" y="11630"/>
                  </a:cubicBezTo>
                  <a:cubicBezTo>
                    <a:pt x="3872" y="13417"/>
                    <a:pt x="5966" y="14349"/>
                    <a:pt x="8082" y="14349"/>
                  </a:cubicBezTo>
                  <a:cubicBezTo>
                    <a:pt x="9645" y="14349"/>
                    <a:pt x="11219" y="13840"/>
                    <a:pt x="12540" y="12790"/>
                  </a:cubicBezTo>
                  <a:cubicBezTo>
                    <a:pt x="15647" y="10332"/>
                    <a:pt x="16171" y="5830"/>
                    <a:pt x="13713" y="2722"/>
                  </a:cubicBezTo>
                  <a:cubicBezTo>
                    <a:pt x="12298" y="933"/>
                    <a:pt x="10200" y="0"/>
                    <a:pt x="8081" y="0"/>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8615009" y="2360548"/>
              <a:ext cx="192732" cy="258945"/>
            </a:xfrm>
            <a:custGeom>
              <a:avLst/>
              <a:gdLst/>
              <a:ahLst/>
              <a:cxnLst/>
              <a:rect l="l" t="t" r="r" b="b"/>
              <a:pathLst>
                <a:path w="8121" h="10911" extrusionOk="0">
                  <a:moveTo>
                    <a:pt x="1465" y="1"/>
                  </a:moveTo>
                  <a:cubicBezTo>
                    <a:pt x="1368" y="1"/>
                    <a:pt x="1271" y="15"/>
                    <a:pt x="1188" y="28"/>
                  </a:cubicBezTo>
                  <a:cubicBezTo>
                    <a:pt x="470" y="194"/>
                    <a:pt x="1" y="912"/>
                    <a:pt x="153" y="1630"/>
                  </a:cubicBezTo>
                  <a:cubicBezTo>
                    <a:pt x="288" y="2283"/>
                    <a:pt x="852" y="2727"/>
                    <a:pt x="1492" y="2727"/>
                  </a:cubicBezTo>
                  <a:cubicBezTo>
                    <a:pt x="1570" y="2727"/>
                    <a:pt x="1648" y="2721"/>
                    <a:pt x="1727" y="2708"/>
                  </a:cubicBezTo>
                  <a:lnTo>
                    <a:pt x="1768" y="2708"/>
                  </a:lnTo>
                  <a:cubicBezTo>
                    <a:pt x="2084" y="2642"/>
                    <a:pt x="2438" y="2608"/>
                    <a:pt x="2803" y="2608"/>
                  </a:cubicBezTo>
                  <a:cubicBezTo>
                    <a:pt x="3442" y="2608"/>
                    <a:pt x="4114" y="2714"/>
                    <a:pt x="4668" y="2942"/>
                  </a:cubicBezTo>
                  <a:cubicBezTo>
                    <a:pt x="5594" y="3329"/>
                    <a:pt x="6298" y="4102"/>
                    <a:pt x="6574" y="5069"/>
                  </a:cubicBezTo>
                  <a:cubicBezTo>
                    <a:pt x="6961" y="6119"/>
                    <a:pt x="6961" y="7279"/>
                    <a:pt x="6588" y="8328"/>
                  </a:cubicBezTo>
                  <a:cubicBezTo>
                    <a:pt x="6118" y="9433"/>
                    <a:pt x="5304" y="10344"/>
                    <a:pt x="4254" y="10910"/>
                  </a:cubicBezTo>
                  <a:cubicBezTo>
                    <a:pt x="5469" y="10510"/>
                    <a:pt x="6505" y="9709"/>
                    <a:pt x="7182" y="8632"/>
                  </a:cubicBezTo>
                  <a:cubicBezTo>
                    <a:pt x="7872" y="7458"/>
                    <a:pt x="8121" y="6091"/>
                    <a:pt x="7900" y="4765"/>
                  </a:cubicBezTo>
                  <a:cubicBezTo>
                    <a:pt x="7720" y="3288"/>
                    <a:pt x="6892" y="1962"/>
                    <a:pt x="5649" y="1147"/>
                  </a:cubicBezTo>
                  <a:cubicBezTo>
                    <a:pt x="4365" y="346"/>
                    <a:pt x="3011" y="1"/>
                    <a:pt x="1465"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6027193" y="3064810"/>
              <a:ext cx="383802" cy="340633"/>
            </a:xfrm>
            <a:custGeom>
              <a:avLst/>
              <a:gdLst/>
              <a:ahLst/>
              <a:cxnLst/>
              <a:rect l="l" t="t" r="r" b="b"/>
              <a:pathLst>
                <a:path w="16172" h="14353" extrusionOk="0">
                  <a:moveTo>
                    <a:pt x="8082" y="1"/>
                  </a:moveTo>
                  <a:cubicBezTo>
                    <a:pt x="6521" y="1"/>
                    <a:pt x="4950" y="507"/>
                    <a:pt x="3632" y="1549"/>
                  </a:cubicBezTo>
                  <a:cubicBezTo>
                    <a:pt x="525" y="4008"/>
                    <a:pt x="1" y="8523"/>
                    <a:pt x="2472" y="11630"/>
                  </a:cubicBezTo>
                  <a:cubicBezTo>
                    <a:pt x="3888" y="13420"/>
                    <a:pt x="5982" y="14353"/>
                    <a:pt x="8096" y="14353"/>
                  </a:cubicBezTo>
                  <a:cubicBezTo>
                    <a:pt x="9653" y="14353"/>
                    <a:pt x="11222" y="13847"/>
                    <a:pt x="12540" y="12804"/>
                  </a:cubicBezTo>
                  <a:cubicBezTo>
                    <a:pt x="15647" y="10332"/>
                    <a:pt x="16172" y="5830"/>
                    <a:pt x="13714" y="2723"/>
                  </a:cubicBezTo>
                  <a:cubicBezTo>
                    <a:pt x="12298" y="934"/>
                    <a:pt x="10200" y="1"/>
                    <a:pt x="8082"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6169422" y="3095994"/>
              <a:ext cx="194393" cy="259278"/>
            </a:xfrm>
            <a:custGeom>
              <a:avLst/>
              <a:gdLst/>
              <a:ahLst/>
              <a:cxnLst/>
              <a:rect l="l" t="t" r="r" b="b"/>
              <a:pathLst>
                <a:path w="8191" h="10925" extrusionOk="0">
                  <a:moveTo>
                    <a:pt x="1534" y="1"/>
                  </a:moveTo>
                  <a:cubicBezTo>
                    <a:pt x="1437" y="1"/>
                    <a:pt x="1354" y="14"/>
                    <a:pt x="1258" y="28"/>
                  </a:cubicBezTo>
                  <a:cubicBezTo>
                    <a:pt x="498" y="153"/>
                    <a:pt x="1" y="884"/>
                    <a:pt x="153" y="1644"/>
                  </a:cubicBezTo>
                  <a:cubicBezTo>
                    <a:pt x="283" y="2296"/>
                    <a:pt x="852" y="2745"/>
                    <a:pt x="1482" y="2745"/>
                  </a:cubicBezTo>
                  <a:cubicBezTo>
                    <a:pt x="1586" y="2745"/>
                    <a:pt x="1691" y="2733"/>
                    <a:pt x="1796" y="2707"/>
                  </a:cubicBezTo>
                  <a:lnTo>
                    <a:pt x="1838" y="2707"/>
                  </a:lnTo>
                  <a:cubicBezTo>
                    <a:pt x="2153" y="2642"/>
                    <a:pt x="2507" y="2608"/>
                    <a:pt x="2872" y="2608"/>
                  </a:cubicBezTo>
                  <a:cubicBezTo>
                    <a:pt x="3512" y="2608"/>
                    <a:pt x="4183" y="2713"/>
                    <a:pt x="4738" y="2942"/>
                  </a:cubicBezTo>
                  <a:cubicBezTo>
                    <a:pt x="5663" y="3315"/>
                    <a:pt x="6367" y="4102"/>
                    <a:pt x="6643" y="5069"/>
                  </a:cubicBezTo>
                  <a:cubicBezTo>
                    <a:pt x="7030" y="6118"/>
                    <a:pt x="7030" y="7278"/>
                    <a:pt x="6657" y="8328"/>
                  </a:cubicBezTo>
                  <a:cubicBezTo>
                    <a:pt x="6188" y="9433"/>
                    <a:pt x="5373" y="10344"/>
                    <a:pt x="4323" y="10924"/>
                  </a:cubicBezTo>
                  <a:cubicBezTo>
                    <a:pt x="5525" y="10510"/>
                    <a:pt x="6561" y="9709"/>
                    <a:pt x="7251" y="8632"/>
                  </a:cubicBezTo>
                  <a:cubicBezTo>
                    <a:pt x="7941" y="7472"/>
                    <a:pt x="8190" y="6091"/>
                    <a:pt x="7969" y="4765"/>
                  </a:cubicBezTo>
                  <a:cubicBezTo>
                    <a:pt x="7790" y="3287"/>
                    <a:pt x="6975" y="1962"/>
                    <a:pt x="5732" y="1161"/>
                  </a:cubicBezTo>
                  <a:cubicBezTo>
                    <a:pt x="4434" y="346"/>
                    <a:pt x="3094" y="1"/>
                    <a:pt x="1534"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7886136" y="2057033"/>
              <a:ext cx="212714" cy="133780"/>
            </a:xfrm>
            <a:custGeom>
              <a:avLst/>
              <a:gdLst/>
              <a:ahLst/>
              <a:cxnLst/>
              <a:rect l="l" t="t" r="r" b="b"/>
              <a:pathLst>
                <a:path w="8963" h="5637" extrusionOk="0">
                  <a:moveTo>
                    <a:pt x="2306" y="1"/>
                  </a:moveTo>
                  <a:cubicBezTo>
                    <a:pt x="2124" y="1"/>
                    <a:pt x="1930" y="26"/>
                    <a:pt x="1726" y="85"/>
                  </a:cubicBezTo>
                  <a:cubicBezTo>
                    <a:pt x="166" y="513"/>
                    <a:pt x="0" y="3192"/>
                    <a:pt x="4474" y="5636"/>
                  </a:cubicBezTo>
                  <a:cubicBezTo>
                    <a:pt x="8963" y="3192"/>
                    <a:pt x="8783" y="513"/>
                    <a:pt x="7236" y="85"/>
                  </a:cubicBezTo>
                  <a:cubicBezTo>
                    <a:pt x="7032" y="26"/>
                    <a:pt x="6839" y="1"/>
                    <a:pt x="6656" y="1"/>
                  </a:cubicBezTo>
                  <a:cubicBezTo>
                    <a:pt x="5243" y="1"/>
                    <a:pt x="4474" y="1549"/>
                    <a:pt x="4474" y="1549"/>
                  </a:cubicBezTo>
                  <a:cubicBezTo>
                    <a:pt x="4474" y="1549"/>
                    <a:pt x="3717" y="1"/>
                    <a:pt x="2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6739358" y="2016070"/>
              <a:ext cx="212738" cy="133780"/>
            </a:xfrm>
            <a:custGeom>
              <a:avLst/>
              <a:gdLst/>
              <a:ahLst/>
              <a:cxnLst/>
              <a:rect l="l" t="t" r="r" b="b"/>
              <a:pathLst>
                <a:path w="8964" h="5637" extrusionOk="0">
                  <a:moveTo>
                    <a:pt x="2308" y="0"/>
                  </a:moveTo>
                  <a:cubicBezTo>
                    <a:pt x="2125" y="0"/>
                    <a:pt x="1931" y="26"/>
                    <a:pt x="1727" y="85"/>
                  </a:cubicBezTo>
                  <a:cubicBezTo>
                    <a:pt x="180" y="513"/>
                    <a:pt x="1" y="3192"/>
                    <a:pt x="4489" y="5636"/>
                  </a:cubicBezTo>
                  <a:cubicBezTo>
                    <a:pt x="8963" y="3192"/>
                    <a:pt x="8784" y="513"/>
                    <a:pt x="7237" y="85"/>
                  </a:cubicBezTo>
                  <a:cubicBezTo>
                    <a:pt x="7033" y="26"/>
                    <a:pt x="6840" y="0"/>
                    <a:pt x="6657" y="0"/>
                  </a:cubicBezTo>
                  <a:cubicBezTo>
                    <a:pt x="5247" y="0"/>
                    <a:pt x="4489" y="1549"/>
                    <a:pt x="4489" y="1549"/>
                  </a:cubicBezTo>
                  <a:cubicBezTo>
                    <a:pt x="4489" y="1549"/>
                    <a:pt x="3720" y="0"/>
                    <a:pt x="2308"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8740862" y="2867569"/>
              <a:ext cx="126542" cy="126518"/>
            </a:xfrm>
            <a:custGeom>
              <a:avLst/>
              <a:gdLst/>
              <a:ahLst/>
              <a:cxnLst/>
              <a:rect l="l" t="t" r="r" b="b"/>
              <a:pathLst>
                <a:path w="5332" h="5331" extrusionOk="0">
                  <a:moveTo>
                    <a:pt x="1906" y="0"/>
                  </a:moveTo>
                  <a:lnTo>
                    <a:pt x="1906" y="1906"/>
                  </a:lnTo>
                  <a:lnTo>
                    <a:pt x="1" y="1906"/>
                  </a:lnTo>
                  <a:lnTo>
                    <a:pt x="1" y="3425"/>
                  </a:lnTo>
                  <a:lnTo>
                    <a:pt x="1906" y="3425"/>
                  </a:lnTo>
                  <a:lnTo>
                    <a:pt x="1906" y="5331"/>
                  </a:lnTo>
                  <a:lnTo>
                    <a:pt x="3426" y="5331"/>
                  </a:lnTo>
                  <a:lnTo>
                    <a:pt x="3426" y="3425"/>
                  </a:lnTo>
                  <a:lnTo>
                    <a:pt x="5331" y="3425"/>
                  </a:lnTo>
                  <a:lnTo>
                    <a:pt x="5331" y="1906"/>
                  </a:lnTo>
                  <a:lnTo>
                    <a:pt x="3426" y="1906"/>
                  </a:lnTo>
                  <a:lnTo>
                    <a:pt x="3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7624580" y="14671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6033103" y="28007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7704559" y="3089373"/>
              <a:ext cx="1042569" cy="1142577"/>
            </a:xfrm>
            <a:custGeom>
              <a:avLst/>
              <a:gdLst/>
              <a:ahLst/>
              <a:cxnLst/>
              <a:rect l="l" t="t" r="r" b="b"/>
              <a:pathLst>
                <a:path w="43930" h="48144" extrusionOk="0">
                  <a:moveTo>
                    <a:pt x="38491" y="1"/>
                  </a:moveTo>
                  <a:cubicBezTo>
                    <a:pt x="37934" y="1"/>
                    <a:pt x="33981" y="417"/>
                    <a:pt x="30575" y="11852"/>
                  </a:cubicBezTo>
                  <a:cubicBezTo>
                    <a:pt x="25687" y="28327"/>
                    <a:pt x="11103" y="45230"/>
                    <a:pt x="0" y="48144"/>
                  </a:cubicBezTo>
                  <a:cubicBezTo>
                    <a:pt x="0" y="48144"/>
                    <a:pt x="32550" y="45534"/>
                    <a:pt x="41416" y="10913"/>
                  </a:cubicBezTo>
                  <a:cubicBezTo>
                    <a:pt x="41416" y="10913"/>
                    <a:pt x="43929" y="653"/>
                    <a:pt x="38557" y="3"/>
                  </a:cubicBezTo>
                  <a:cubicBezTo>
                    <a:pt x="38557" y="3"/>
                    <a:pt x="38534" y="1"/>
                    <a:pt x="38491"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3"/>
          <p:cNvSpPr txBox="1">
            <a:spLocks noGrp="1"/>
          </p:cNvSpPr>
          <p:nvPr>
            <p:ph type="title"/>
          </p:nvPr>
        </p:nvSpPr>
        <p:spPr>
          <a:xfrm>
            <a:off x="713225" y="2882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tx1">
                    <a:lumMod val="95000"/>
                  </a:schemeClr>
                </a:solidFill>
              </a:rPr>
              <a:t>PROJECT OVERVIEW</a:t>
            </a:r>
          </a:p>
        </p:txBody>
      </p:sp>
      <p:sp>
        <p:nvSpPr>
          <p:cNvPr id="501" name="Google Shape;501;p33"/>
          <p:cNvSpPr txBox="1">
            <a:spLocks noGrp="1"/>
          </p:cNvSpPr>
          <p:nvPr>
            <p:ph type="body" idx="1"/>
          </p:nvPr>
        </p:nvSpPr>
        <p:spPr>
          <a:xfrm>
            <a:off x="712975" y="883399"/>
            <a:ext cx="7717800" cy="3582663"/>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Calibri" panose="020F0502020204030204" pitchFamily="34" charset="0"/>
            </a:endParaRPr>
          </a:p>
          <a:p>
            <a:pPr marL="152400" indent="0">
              <a:buNone/>
            </a:pPr>
            <a:r>
              <a:rPr lang="en-US" sz="1800" b="1" i="0" u="none" strike="noStrike" baseline="0" dirty="0">
                <a:solidFill>
                  <a:srgbClr val="39386F"/>
                </a:solidFill>
                <a:latin typeface="Calibri" panose="020F0502020204030204" pitchFamily="34" charset="0"/>
              </a:rPr>
              <a:t>Goal: </a:t>
            </a:r>
            <a:r>
              <a:rPr lang="en-US" sz="1800" b="0" i="0" u="none" strike="noStrike" baseline="0" dirty="0">
                <a:solidFill>
                  <a:srgbClr val="39386F"/>
                </a:solidFill>
                <a:latin typeface="Calibri" panose="020F0502020204030204" pitchFamily="34" charset="0"/>
              </a:rPr>
              <a:t>To help the medical staffing agency that provides temporary workers to clinics and hospitals on planning for influenza season, and a time when additional staff are in high demand.</a:t>
            </a:r>
          </a:p>
          <a:p>
            <a:pPr marL="152400" indent="0" algn="l">
              <a:buNone/>
            </a:pPr>
            <a:endParaRPr lang="en-US" dirty="0">
              <a:solidFill>
                <a:srgbClr val="39386F"/>
              </a:solidFill>
              <a:latin typeface="Calibri" panose="020F0502020204030204" pitchFamily="34" charset="0"/>
            </a:endParaRPr>
          </a:p>
          <a:p>
            <a:pPr marL="152400" indent="0" algn="l">
              <a:buNone/>
            </a:pPr>
            <a:r>
              <a:rPr lang="en-US" sz="1800" b="1" i="0" u="none" strike="noStrike" baseline="0" dirty="0">
                <a:solidFill>
                  <a:srgbClr val="39386F"/>
                </a:solidFill>
                <a:latin typeface="Calibri" panose="020F0502020204030204" pitchFamily="34" charset="0"/>
              </a:rPr>
              <a:t>Motivation: </a:t>
            </a:r>
            <a:r>
              <a:rPr lang="en-US" sz="1800" dirty="0">
                <a:solidFill>
                  <a:srgbClr val="39386F"/>
                </a:solidFill>
                <a:latin typeface="Calibri" panose="020F0502020204030204" pitchFamily="34" charset="0"/>
              </a:rPr>
              <a:t>Hospitals and clinics need additional staff to adequately treat patients, particularly those in vulnerable populations, who develop serious complications and end up in the hospital.</a:t>
            </a:r>
          </a:p>
          <a:p>
            <a:pPr marL="152400" indent="0" algn="l">
              <a:buNone/>
            </a:pPr>
            <a:endParaRPr lang="en-US" dirty="0">
              <a:solidFill>
                <a:srgbClr val="39386F"/>
              </a:solidFill>
              <a:latin typeface="Calibri" panose="020F0502020204030204" pitchFamily="34" charset="0"/>
            </a:endParaRPr>
          </a:p>
          <a:p>
            <a:pPr marL="152400" indent="0">
              <a:buNone/>
            </a:pPr>
            <a:r>
              <a:rPr lang="en-US" sz="1800" b="1" i="0" u="none" strike="noStrike" baseline="0" dirty="0">
                <a:solidFill>
                  <a:srgbClr val="39386F"/>
                </a:solidFill>
                <a:latin typeface="Calibri" panose="020F0502020204030204" pitchFamily="34" charset="0"/>
              </a:rPr>
              <a:t>Objective: </a:t>
            </a:r>
            <a:r>
              <a:rPr lang="en-US" sz="1800" i="0" u="none" strike="noStrike" baseline="0" dirty="0">
                <a:solidFill>
                  <a:srgbClr val="39386F"/>
                </a:solidFill>
                <a:latin typeface="Calibri" panose="020F0502020204030204" pitchFamily="34" charset="0"/>
              </a:rPr>
              <a:t>To</a:t>
            </a:r>
            <a:r>
              <a:rPr lang="en-US" sz="1800" b="1" i="0" u="none" strike="noStrike" baseline="0" dirty="0">
                <a:solidFill>
                  <a:srgbClr val="39386F"/>
                </a:solidFill>
                <a:latin typeface="Calibri" panose="020F0502020204030204" pitchFamily="34" charset="0"/>
              </a:rPr>
              <a:t> </a:t>
            </a:r>
            <a:r>
              <a:rPr lang="en-US" sz="1800" b="0" i="0" u="none" strike="noStrike" baseline="0" dirty="0">
                <a:solidFill>
                  <a:srgbClr val="39386F"/>
                </a:solidFill>
                <a:latin typeface="Calibri" panose="020F0502020204030204" pitchFamily="34" charset="0"/>
              </a:rPr>
              <a:t>Determine the time and quantity of temporary medical staff, to each state.</a:t>
            </a:r>
          </a:p>
          <a:p>
            <a:pPr marL="152400" indent="0">
              <a:buNone/>
            </a:pPr>
            <a:endParaRPr lang="en-US" b="1" i="0" u="none" strike="noStrike" baseline="0" dirty="0">
              <a:solidFill>
                <a:srgbClr val="39386F"/>
              </a:solidFill>
              <a:latin typeface="Calibri" panose="020F0502020204030204" pitchFamily="34" charset="0"/>
            </a:endParaRPr>
          </a:p>
          <a:p>
            <a:pPr marL="152400" indent="0" algn="l">
              <a:buNone/>
            </a:pPr>
            <a:r>
              <a:rPr lang="en-US" sz="1800" b="1" i="0" u="none" strike="noStrike" baseline="0" dirty="0">
                <a:solidFill>
                  <a:srgbClr val="39386F"/>
                </a:solidFill>
                <a:latin typeface="Calibri" panose="020F0502020204030204" pitchFamily="34" charset="0"/>
              </a:rPr>
              <a:t>Scope: </a:t>
            </a:r>
            <a:r>
              <a:rPr lang="en-US" sz="1800" dirty="0">
                <a:solidFill>
                  <a:srgbClr val="39386F"/>
                </a:solidFill>
                <a:latin typeface="Calibri" panose="020F0502020204030204" pitchFamily="34" charset="0"/>
              </a:rPr>
              <a:t>The agency covers all hospitals in each of the 50 states of the United States, and the project will plan for the upcoming influenza season.</a:t>
            </a:r>
            <a:endParaRPr sz="1800" dirty="0">
              <a:solidFill>
                <a:srgbClr val="39386F"/>
              </a:solidFill>
              <a:latin typeface="Calibri" panose="020F0502020204030204" pitchFamily="34" charset="0"/>
            </a:endParaRPr>
          </a:p>
        </p:txBody>
      </p:sp>
      <p:sp>
        <p:nvSpPr>
          <p:cNvPr id="502" name="Google Shape;502;p33"/>
          <p:cNvSpPr/>
          <p:nvPr/>
        </p:nvSpPr>
        <p:spPr>
          <a:xfrm>
            <a:off x="4681355" y="2479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1980823" y="621778"/>
            <a:ext cx="126874" cy="126874"/>
          </a:xfrm>
          <a:custGeom>
            <a:avLst/>
            <a:gdLst/>
            <a:ahLst/>
            <a:cxnLst/>
            <a:rect l="l" t="t" r="r" b="b"/>
            <a:pathLst>
              <a:path w="5346" h="5346" extrusionOk="0">
                <a:moveTo>
                  <a:pt x="1920" y="1"/>
                </a:moveTo>
                <a:lnTo>
                  <a:pt x="1920" y="1921"/>
                </a:lnTo>
                <a:lnTo>
                  <a:pt x="1" y="1921"/>
                </a:lnTo>
                <a:lnTo>
                  <a:pt x="1" y="3426"/>
                </a:lnTo>
                <a:lnTo>
                  <a:pt x="1920" y="3426"/>
                </a:lnTo>
                <a:lnTo>
                  <a:pt x="1920" y="5345"/>
                </a:lnTo>
                <a:lnTo>
                  <a:pt x="3425" y="5345"/>
                </a:lnTo>
                <a:lnTo>
                  <a:pt x="3425" y="3426"/>
                </a:lnTo>
                <a:lnTo>
                  <a:pt x="5345" y="3426"/>
                </a:lnTo>
                <a:lnTo>
                  <a:pt x="5345" y="1921"/>
                </a:lnTo>
                <a:lnTo>
                  <a:pt x="3425" y="1921"/>
                </a:lnTo>
                <a:lnTo>
                  <a:pt x="3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6498153" y="9034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40"/>
        <p:cNvGrpSpPr/>
        <p:nvPr/>
      </p:nvGrpSpPr>
      <p:grpSpPr>
        <a:xfrm>
          <a:off x="0" y="0"/>
          <a:ext cx="0" cy="0"/>
          <a:chOff x="0" y="0"/>
          <a:chExt cx="0" cy="0"/>
        </a:xfrm>
      </p:grpSpPr>
      <p:grpSp>
        <p:nvGrpSpPr>
          <p:cNvPr id="6941" name="Google Shape;6941;p61"/>
          <p:cNvGrpSpPr/>
          <p:nvPr/>
        </p:nvGrpSpPr>
        <p:grpSpPr>
          <a:xfrm>
            <a:off x="5552200" y="3556251"/>
            <a:ext cx="591587" cy="1241553"/>
            <a:chOff x="2714102" y="2107375"/>
            <a:chExt cx="1697473" cy="2664725"/>
          </a:xfrm>
        </p:grpSpPr>
        <p:sp>
          <p:nvSpPr>
            <p:cNvPr id="6942" name="Google Shape;6942;p61"/>
            <p:cNvSpPr/>
            <p:nvPr/>
          </p:nvSpPr>
          <p:spPr>
            <a:xfrm>
              <a:off x="2804475" y="4602300"/>
              <a:ext cx="1607100" cy="16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3" name="Google Shape;6943;p61"/>
            <p:cNvGrpSpPr/>
            <p:nvPr/>
          </p:nvGrpSpPr>
          <p:grpSpPr>
            <a:xfrm>
              <a:off x="2714102" y="2107375"/>
              <a:ext cx="1607183" cy="2565718"/>
              <a:chOff x="8705277" y="1907350"/>
              <a:chExt cx="1607183" cy="2565718"/>
            </a:xfrm>
          </p:grpSpPr>
          <p:sp>
            <p:nvSpPr>
              <p:cNvPr id="6944" name="Google Shape;6944;p61"/>
              <p:cNvSpPr/>
              <p:nvPr/>
            </p:nvSpPr>
            <p:spPr>
              <a:xfrm>
                <a:off x="9455388" y="2178406"/>
                <a:ext cx="242673" cy="479367"/>
              </a:xfrm>
              <a:custGeom>
                <a:avLst/>
                <a:gdLst/>
                <a:ahLst/>
                <a:cxnLst/>
                <a:rect l="l" t="t" r="r" b="b"/>
                <a:pathLst>
                  <a:path w="9903" h="19562" extrusionOk="0">
                    <a:moveTo>
                      <a:pt x="9147" y="1"/>
                    </a:moveTo>
                    <a:lnTo>
                      <a:pt x="0" y="18391"/>
                    </a:lnTo>
                    <a:lnTo>
                      <a:pt x="1098" y="19561"/>
                    </a:lnTo>
                    <a:lnTo>
                      <a:pt x="9903" y="1659"/>
                    </a:lnTo>
                    <a:lnTo>
                      <a:pt x="9147" y="1"/>
                    </a:lnTo>
                    <a:close/>
                  </a:path>
                </a:pathLst>
              </a:custGeom>
              <a:solidFill>
                <a:srgbClr val="9EB5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61"/>
              <p:cNvSpPr/>
              <p:nvPr/>
            </p:nvSpPr>
            <p:spPr>
              <a:xfrm>
                <a:off x="9372902" y="3095256"/>
                <a:ext cx="360420" cy="56214"/>
              </a:xfrm>
              <a:custGeom>
                <a:avLst/>
                <a:gdLst/>
                <a:ahLst/>
                <a:cxnLst/>
                <a:rect l="l" t="t" r="r" b="b"/>
                <a:pathLst>
                  <a:path w="14708" h="2294" extrusionOk="0">
                    <a:moveTo>
                      <a:pt x="1" y="0"/>
                    </a:moveTo>
                    <a:lnTo>
                      <a:pt x="1415" y="1659"/>
                    </a:lnTo>
                    <a:lnTo>
                      <a:pt x="14708" y="2293"/>
                    </a:lnTo>
                    <a:lnTo>
                      <a:pt x="13537" y="318"/>
                    </a:lnTo>
                    <a:lnTo>
                      <a:pt x="1" y="0"/>
                    </a:lnTo>
                    <a:close/>
                  </a:path>
                </a:pathLst>
              </a:custGeom>
              <a:solidFill>
                <a:srgbClr val="9EB5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61"/>
              <p:cNvSpPr/>
              <p:nvPr/>
            </p:nvSpPr>
            <p:spPr>
              <a:xfrm>
                <a:off x="8705277" y="2851989"/>
                <a:ext cx="216992" cy="300554"/>
              </a:xfrm>
              <a:custGeom>
                <a:avLst/>
                <a:gdLst/>
                <a:ahLst/>
                <a:cxnLst/>
                <a:rect l="l" t="t" r="r" b="b"/>
                <a:pathLst>
                  <a:path w="8855" h="12265" extrusionOk="0">
                    <a:moveTo>
                      <a:pt x="5952" y="1"/>
                    </a:moveTo>
                    <a:cubicBezTo>
                      <a:pt x="4660" y="1318"/>
                      <a:pt x="2709" y="3976"/>
                      <a:pt x="1831" y="5245"/>
                    </a:cubicBezTo>
                    <a:cubicBezTo>
                      <a:pt x="757" y="6781"/>
                      <a:pt x="294" y="8757"/>
                      <a:pt x="99" y="9732"/>
                    </a:cubicBezTo>
                    <a:cubicBezTo>
                      <a:pt x="0" y="10225"/>
                      <a:pt x="57" y="10376"/>
                      <a:pt x="166" y="10376"/>
                    </a:cubicBezTo>
                    <a:cubicBezTo>
                      <a:pt x="273" y="10376"/>
                      <a:pt x="429" y="10231"/>
                      <a:pt x="538" y="10123"/>
                    </a:cubicBezTo>
                    <a:cubicBezTo>
                      <a:pt x="733" y="9879"/>
                      <a:pt x="1245" y="8464"/>
                      <a:pt x="1489" y="8049"/>
                    </a:cubicBezTo>
                    <a:lnTo>
                      <a:pt x="1489" y="8049"/>
                    </a:lnTo>
                    <a:cubicBezTo>
                      <a:pt x="1245" y="8806"/>
                      <a:pt x="684" y="10196"/>
                      <a:pt x="514" y="10854"/>
                    </a:cubicBezTo>
                    <a:cubicBezTo>
                      <a:pt x="409" y="11242"/>
                      <a:pt x="597" y="11511"/>
                      <a:pt x="825" y="11511"/>
                    </a:cubicBezTo>
                    <a:cubicBezTo>
                      <a:pt x="970" y="11511"/>
                      <a:pt x="1132" y="11403"/>
                      <a:pt x="1245" y="11147"/>
                    </a:cubicBezTo>
                    <a:cubicBezTo>
                      <a:pt x="1538" y="10488"/>
                      <a:pt x="2001" y="9025"/>
                      <a:pt x="2318" y="8245"/>
                    </a:cubicBezTo>
                    <a:lnTo>
                      <a:pt x="2318" y="8245"/>
                    </a:lnTo>
                    <a:cubicBezTo>
                      <a:pt x="2148" y="9171"/>
                      <a:pt x="1611" y="10830"/>
                      <a:pt x="1513" y="11610"/>
                    </a:cubicBezTo>
                    <a:cubicBezTo>
                      <a:pt x="1447" y="12034"/>
                      <a:pt x="1655" y="12264"/>
                      <a:pt x="1897" y="12264"/>
                    </a:cubicBezTo>
                    <a:cubicBezTo>
                      <a:pt x="2101" y="12264"/>
                      <a:pt x="2329" y="12102"/>
                      <a:pt x="2440" y="11757"/>
                    </a:cubicBezTo>
                    <a:cubicBezTo>
                      <a:pt x="2684" y="11001"/>
                      <a:pt x="3148" y="9245"/>
                      <a:pt x="3440" y="8318"/>
                    </a:cubicBezTo>
                    <a:lnTo>
                      <a:pt x="3440" y="8318"/>
                    </a:lnTo>
                    <a:cubicBezTo>
                      <a:pt x="3367" y="9196"/>
                      <a:pt x="3026" y="10562"/>
                      <a:pt x="3001" y="11366"/>
                    </a:cubicBezTo>
                    <a:cubicBezTo>
                      <a:pt x="2978" y="11765"/>
                      <a:pt x="3134" y="11944"/>
                      <a:pt x="3331" y="11944"/>
                    </a:cubicBezTo>
                    <a:cubicBezTo>
                      <a:pt x="3543" y="11944"/>
                      <a:pt x="3801" y="11734"/>
                      <a:pt x="3928" y="11366"/>
                    </a:cubicBezTo>
                    <a:cubicBezTo>
                      <a:pt x="4148" y="10659"/>
                      <a:pt x="4513" y="8879"/>
                      <a:pt x="4757" y="8171"/>
                    </a:cubicBezTo>
                    <a:cubicBezTo>
                      <a:pt x="5001" y="7489"/>
                      <a:pt x="5245" y="7440"/>
                      <a:pt x="5465" y="6879"/>
                    </a:cubicBezTo>
                    <a:lnTo>
                      <a:pt x="5465" y="6879"/>
                    </a:lnTo>
                    <a:cubicBezTo>
                      <a:pt x="5562" y="7415"/>
                      <a:pt x="5440" y="7732"/>
                      <a:pt x="5538" y="8293"/>
                    </a:cubicBezTo>
                    <a:cubicBezTo>
                      <a:pt x="5582" y="8550"/>
                      <a:pt x="5805" y="8709"/>
                      <a:pt x="6041" y="8709"/>
                    </a:cubicBezTo>
                    <a:cubicBezTo>
                      <a:pt x="6321" y="8709"/>
                      <a:pt x="6620" y="8484"/>
                      <a:pt x="6660" y="7928"/>
                    </a:cubicBezTo>
                    <a:cubicBezTo>
                      <a:pt x="6733" y="6903"/>
                      <a:pt x="6782" y="5562"/>
                      <a:pt x="7611" y="4464"/>
                    </a:cubicBezTo>
                    <a:cubicBezTo>
                      <a:pt x="8001" y="3952"/>
                      <a:pt x="8416" y="3464"/>
                      <a:pt x="8855" y="3001"/>
                    </a:cubicBezTo>
                    <a:cubicBezTo>
                      <a:pt x="7879" y="2001"/>
                      <a:pt x="6952" y="952"/>
                      <a:pt x="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61"/>
              <p:cNvSpPr/>
              <p:nvPr/>
            </p:nvSpPr>
            <p:spPr>
              <a:xfrm>
                <a:off x="10078168" y="2332741"/>
                <a:ext cx="234292" cy="235371"/>
              </a:xfrm>
              <a:custGeom>
                <a:avLst/>
                <a:gdLst/>
                <a:ahLst/>
                <a:cxnLst/>
                <a:rect l="l" t="t" r="r" b="b"/>
                <a:pathLst>
                  <a:path w="9561" h="9605" extrusionOk="0">
                    <a:moveTo>
                      <a:pt x="6796" y="0"/>
                    </a:moveTo>
                    <a:cubicBezTo>
                      <a:pt x="6638" y="0"/>
                      <a:pt x="6458" y="97"/>
                      <a:pt x="6317" y="312"/>
                    </a:cubicBezTo>
                    <a:cubicBezTo>
                      <a:pt x="5952" y="873"/>
                      <a:pt x="5342" y="2239"/>
                      <a:pt x="4952" y="2776"/>
                    </a:cubicBezTo>
                    <a:cubicBezTo>
                      <a:pt x="4561" y="3288"/>
                      <a:pt x="4342" y="3263"/>
                      <a:pt x="3976" y="3678"/>
                    </a:cubicBezTo>
                    <a:cubicBezTo>
                      <a:pt x="4025" y="3190"/>
                      <a:pt x="4196" y="2922"/>
                      <a:pt x="4244" y="2410"/>
                    </a:cubicBezTo>
                    <a:cubicBezTo>
                      <a:pt x="4287" y="2109"/>
                      <a:pt x="4019" y="1825"/>
                      <a:pt x="3721" y="1825"/>
                    </a:cubicBezTo>
                    <a:cubicBezTo>
                      <a:pt x="3511" y="1825"/>
                      <a:pt x="3288" y="1965"/>
                      <a:pt x="3147" y="2337"/>
                    </a:cubicBezTo>
                    <a:cubicBezTo>
                      <a:pt x="2830" y="3239"/>
                      <a:pt x="2513" y="4361"/>
                      <a:pt x="1464" y="5068"/>
                    </a:cubicBezTo>
                    <a:cubicBezTo>
                      <a:pt x="1001" y="5385"/>
                      <a:pt x="513" y="5678"/>
                      <a:pt x="1" y="5922"/>
                    </a:cubicBezTo>
                    <a:cubicBezTo>
                      <a:pt x="635" y="7141"/>
                      <a:pt x="1220" y="8410"/>
                      <a:pt x="1903" y="9605"/>
                    </a:cubicBezTo>
                    <a:cubicBezTo>
                      <a:pt x="3391" y="8922"/>
                      <a:pt x="5781" y="7166"/>
                      <a:pt x="6878" y="6361"/>
                    </a:cubicBezTo>
                    <a:cubicBezTo>
                      <a:pt x="8220" y="5385"/>
                      <a:pt x="8976" y="3873"/>
                      <a:pt x="9342" y="3093"/>
                    </a:cubicBezTo>
                    <a:cubicBezTo>
                      <a:pt x="9561" y="2626"/>
                      <a:pt x="9491" y="2499"/>
                      <a:pt x="9353" y="2499"/>
                    </a:cubicBezTo>
                    <a:cubicBezTo>
                      <a:pt x="9261" y="2499"/>
                      <a:pt x="9137" y="2556"/>
                      <a:pt x="9049" y="2605"/>
                    </a:cubicBezTo>
                    <a:cubicBezTo>
                      <a:pt x="8830" y="2727"/>
                      <a:pt x="8098" y="3751"/>
                      <a:pt x="7830" y="4020"/>
                    </a:cubicBezTo>
                    <a:cubicBezTo>
                      <a:pt x="8171" y="3483"/>
                      <a:pt x="8952" y="2459"/>
                      <a:pt x="9195" y="1995"/>
                    </a:cubicBezTo>
                    <a:cubicBezTo>
                      <a:pt x="9372" y="1642"/>
                      <a:pt x="9204" y="1277"/>
                      <a:pt x="8950" y="1277"/>
                    </a:cubicBezTo>
                    <a:cubicBezTo>
                      <a:pt x="8852" y="1277"/>
                      <a:pt x="8742" y="1330"/>
                      <a:pt x="8634" y="1459"/>
                    </a:cubicBezTo>
                    <a:cubicBezTo>
                      <a:pt x="8220" y="1922"/>
                      <a:pt x="7537" y="3020"/>
                      <a:pt x="7122" y="3556"/>
                    </a:cubicBezTo>
                    <a:cubicBezTo>
                      <a:pt x="7439" y="2849"/>
                      <a:pt x="8244" y="1581"/>
                      <a:pt x="8464" y="971"/>
                    </a:cubicBezTo>
                    <a:cubicBezTo>
                      <a:pt x="8627" y="563"/>
                      <a:pt x="8397" y="243"/>
                      <a:pt x="8111" y="243"/>
                    </a:cubicBezTo>
                    <a:cubicBezTo>
                      <a:pt x="7969" y="243"/>
                      <a:pt x="7813" y="322"/>
                      <a:pt x="7683" y="507"/>
                    </a:cubicBezTo>
                    <a:cubicBezTo>
                      <a:pt x="7293" y="1093"/>
                      <a:pt x="6586" y="2410"/>
                      <a:pt x="6147" y="3093"/>
                    </a:cubicBezTo>
                    <a:cubicBezTo>
                      <a:pt x="6391" y="2385"/>
                      <a:pt x="6927" y="1312"/>
                      <a:pt x="7122" y="654"/>
                    </a:cubicBezTo>
                    <a:cubicBezTo>
                      <a:pt x="7242" y="248"/>
                      <a:pt x="7048" y="0"/>
                      <a:pt x="67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61"/>
              <p:cNvSpPr/>
              <p:nvPr/>
            </p:nvSpPr>
            <p:spPr>
              <a:xfrm>
                <a:off x="9637683" y="3912638"/>
                <a:ext cx="483533" cy="560429"/>
              </a:xfrm>
              <a:custGeom>
                <a:avLst/>
                <a:gdLst/>
                <a:ahLst/>
                <a:cxnLst/>
                <a:rect l="l" t="t" r="r" b="b"/>
                <a:pathLst>
                  <a:path w="19732" h="22870" extrusionOk="0">
                    <a:moveTo>
                      <a:pt x="7279" y="0"/>
                    </a:moveTo>
                    <a:cubicBezTo>
                      <a:pt x="6875" y="0"/>
                      <a:pt x="6452" y="60"/>
                      <a:pt x="6000" y="206"/>
                    </a:cubicBezTo>
                    <a:cubicBezTo>
                      <a:pt x="4854" y="572"/>
                      <a:pt x="2756" y="2962"/>
                      <a:pt x="1586" y="4010"/>
                    </a:cubicBezTo>
                    <a:cubicBezTo>
                      <a:pt x="1220" y="7279"/>
                      <a:pt x="561" y="14766"/>
                      <a:pt x="366" y="16986"/>
                    </a:cubicBezTo>
                    <a:cubicBezTo>
                      <a:pt x="333" y="17365"/>
                      <a:pt x="311" y="17608"/>
                      <a:pt x="297" y="17757"/>
                    </a:cubicBezTo>
                    <a:lnTo>
                      <a:pt x="297" y="17757"/>
                    </a:lnTo>
                    <a:cubicBezTo>
                      <a:pt x="308" y="17604"/>
                      <a:pt x="311" y="17548"/>
                      <a:pt x="310" y="17548"/>
                    </a:cubicBezTo>
                    <a:lnTo>
                      <a:pt x="310" y="17548"/>
                    </a:lnTo>
                    <a:cubicBezTo>
                      <a:pt x="307" y="17548"/>
                      <a:pt x="274" y="17960"/>
                      <a:pt x="277" y="17960"/>
                    </a:cubicBezTo>
                    <a:cubicBezTo>
                      <a:pt x="278" y="17960"/>
                      <a:pt x="283" y="17905"/>
                      <a:pt x="297" y="17757"/>
                    </a:cubicBezTo>
                    <a:lnTo>
                      <a:pt x="297" y="17757"/>
                    </a:lnTo>
                    <a:cubicBezTo>
                      <a:pt x="296" y="17775"/>
                      <a:pt x="294" y="17794"/>
                      <a:pt x="293" y="17815"/>
                    </a:cubicBezTo>
                    <a:cubicBezTo>
                      <a:pt x="195" y="18839"/>
                      <a:pt x="73" y="20791"/>
                      <a:pt x="25" y="21376"/>
                    </a:cubicBezTo>
                    <a:cubicBezTo>
                      <a:pt x="1" y="21656"/>
                      <a:pt x="0" y="21724"/>
                      <a:pt x="6" y="21724"/>
                    </a:cubicBezTo>
                    <a:cubicBezTo>
                      <a:pt x="11" y="21724"/>
                      <a:pt x="21" y="21664"/>
                      <a:pt x="24" y="21664"/>
                    </a:cubicBezTo>
                    <a:cubicBezTo>
                      <a:pt x="24" y="21664"/>
                      <a:pt x="25" y="21665"/>
                      <a:pt x="25" y="21669"/>
                    </a:cubicBezTo>
                    <a:cubicBezTo>
                      <a:pt x="171" y="22351"/>
                      <a:pt x="537" y="22547"/>
                      <a:pt x="1073" y="22742"/>
                    </a:cubicBezTo>
                    <a:cubicBezTo>
                      <a:pt x="1316" y="22823"/>
                      <a:pt x="1575" y="22870"/>
                      <a:pt x="1837" y="22870"/>
                    </a:cubicBezTo>
                    <a:cubicBezTo>
                      <a:pt x="1891" y="22870"/>
                      <a:pt x="1946" y="22868"/>
                      <a:pt x="2000" y="22864"/>
                    </a:cubicBezTo>
                    <a:lnTo>
                      <a:pt x="11317" y="22864"/>
                    </a:lnTo>
                    <a:cubicBezTo>
                      <a:pt x="12610" y="22864"/>
                      <a:pt x="15171" y="22717"/>
                      <a:pt x="16415" y="22644"/>
                    </a:cubicBezTo>
                    <a:cubicBezTo>
                      <a:pt x="17390" y="22595"/>
                      <a:pt x="18878" y="22669"/>
                      <a:pt x="19293" y="22327"/>
                    </a:cubicBezTo>
                    <a:cubicBezTo>
                      <a:pt x="19732" y="21961"/>
                      <a:pt x="19073" y="21742"/>
                      <a:pt x="19049" y="21595"/>
                    </a:cubicBezTo>
                    <a:cubicBezTo>
                      <a:pt x="19024" y="21449"/>
                      <a:pt x="18927" y="21473"/>
                      <a:pt x="18854" y="21425"/>
                    </a:cubicBezTo>
                    <a:cubicBezTo>
                      <a:pt x="17976" y="20888"/>
                      <a:pt x="16854" y="20620"/>
                      <a:pt x="15927" y="20254"/>
                    </a:cubicBezTo>
                    <a:cubicBezTo>
                      <a:pt x="14585" y="19717"/>
                      <a:pt x="13415" y="19400"/>
                      <a:pt x="12171" y="18571"/>
                    </a:cubicBezTo>
                    <a:cubicBezTo>
                      <a:pt x="11512" y="18132"/>
                      <a:pt x="10927" y="18059"/>
                      <a:pt x="10439" y="17083"/>
                    </a:cubicBezTo>
                    <a:cubicBezTo>
                      <a:pt x="9634" y="15522"/>
                      <a:pt x="10293" y="12888"/>
                      <a:pt x="10488" y="10962"/>
                    </a:cubicBezTo>
                    <a:cubicBezTo>
                      <a:pt x="10781" y="7815"/>
                      <a:pt x="11195" y="4376"/>
                      <a:pt x="11805" y="1181"/>
                    </a:cubicBezTo>
                    <a:cubicBezTo>
                      <a:pt x="10223" y="966"/>
                      <a:pt x="8906" y="0"/>
                      <a:pt x="7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61"/>
              <p:cNvSpPr/>
              <p:nvPr/>
            </p:nvSpPr>
            <p:spPr>
              <a:xfrm>
                <a:off x="9145786" y="3913226"/>
                <a:ext cx="484733" cy="559841"/>
              </a:xfrm>
              <a:custGeom>
                <a:avLst/>
                <a:gdLst/>
                <a:ahLst/>
                <a:cxnLst/>
                <a:rect l="l" t="t" r="r" b="b"/>
                <a:pathLst>
                  <a:path w="19781" h="22846" extrusionOk="0">
                    <a:moveTo>
                      <a:pt x="7277" y="1"/>
                    </a:moveTo>
                    <a:cubicBezTo>
                      <a:pt x="6874" y="1"/>
                      <a:pt x="6452" y="60"/>
                      <a:pt x="6000" y="206"/>
                    </a:cubicBezTo>
                    <a:cubicBezTo>
                      <a:pt x="4854" y="572"/>
                      <a:pt x="2757" y="2962"/>
                      <a:pt x="1562" y="4011"/>
                    </a:cubicBezTo>
                    <a:cubicBezTo>
                      <a:pt x="1220" y="7279"/>
                      <a:pt x="537" y="14767"/>
                      <a:pt x="342" y="16962"/>
                    </a:cubicBezTo>
                    <a:cubicBezTo>
                      <a:pt x="311" y="17312"/>
                      <a:pt x="291" y="17546"/>
                      <a:pt x="278" y="17697"/>
                    </a:cubicBezTo>
                    <a:lnTo>
                      <a:pt x="278" y="17697"/>
                    </a:lnTo>
                    <a:cubicBezTo>
                      <a:pt x="275" y="17725"/>
                      <a:pt x="272" y="17756"/>
                      <a:pt x="269" y="17791"/>
                    </a:cubicBezTo>
                    <a:cubicBezTo>
                      <a:pt x="267" y="17814"/>
                      <a:pt x="266" y="17837"/>
                      <a:pt x="264" y="17860"/>
                    </a:cubicBezTo>
                    <a:lnTo>
                      <a:pt x="264" y="17860"/>
                    </a:lnTo>
                    <a:cubicBezTo>
                      <a:pt x="259" y="17914"/>
                      <a:pt x="258" y="17936"/>
                      <a:pt x="258" y="17936"/>
                    </a:cubicBezTo>
                    <a:cubicBezTo>
                      <a:pt x="258" y="17936"/>
                      <a:pt x="259" y="17931"/>
                      <a:pt x="260" y="17923"/>
                    </a:cubicBezTo>
                    <a:lnTo>
                      <a:pt x="260" y="17923"/>
                    </a:lnTo>
                    <a:cubicBezTo>
                      <a:pt x="186" y="18975"/>
                      <a:pt x="72" y="20791"/>
                      <a:pt x="25" y="21352"/>
                    </a:cubicBezTo>
                    <a:cubicBezTo>
                      <a:pt x="2" y="21632"/>
                      <a:pt x="1" y="21700"/>
                      <a:pt x="6" y="21700"/>
                    </a:cubicBezTo>
                    <a:cubicBezTo>
                      <a:pt x="11" y="21700"/>
                      <a:pt x="21" y="21640"/>
                      <a:pt x="24" y="21640"/>
                    </a:cubicBezTo>
                    <a:cubicBezTo>
                      <a:pt x="25" y="21640"/>
                      <a:pt x="25" y="21641"/>
                      <a:pt x="25" y="21645"/>
                    </a:cubicBezTo>
                    <a:cubicBezTo>
                      <a:pt x="171" y="22327"/>
                      <a:pt x="537" y="22523"/>
                      <a:pt x="1074" y="22718"/>
                    </a:cubicBezTo>
                    <a:cubicBezTo>
                      <a:pt x="1316" y="22799"/>
                      <a:pt x="1575" y="22846"/>
                      <a:pt x="1837" y="22846"/>
                    </a:cubicBezTo>
                    <a:cubicBezTo>
                      <a:pt x="1892" y="22846"/>
                      <a:pt x="1946" y="22844"/>
                      <a:pt x="2001" y="22840"/>
                    </a:cubicBezTo>
                    <a:lnTo>
                      <a:pt x="11293" y="22840"/>
                    </a:lnTo>
                    <a:cubicBezTo>
                      <a:pt x="12610" y="22840"/>
                      <a:pt x="15195" y="22693"/>
                      <a:pt x="16439" y="22620"/>
                    </a:cubicBezTo>
                    <a:cubicBezTo>
                      <a:pt x="17439" y="22571"/>
                      <a:pt x="18903" y="22645"/>
                      <a:pt x="19342" y="22303"/>
                    </a:cubicBezTo>
                    <a:cubicBezTo>
                      <a:pt x="19781" y="21937"/>
                      <a:pt x="19098" y="21718"/>
                      <a:pt x="19073" y="21571"/>
                    </a:cubicBezTo>
                    <a:cubicBezTo>
                      <a:pt x="19049" y="21401"/>
                      <a:pt x="18951" y="21449"/>
                      <a:pt x="18878" y="21401"/>
                    </a:cubicBezTo>
                    <a:cubicBezTo>
                      <a:pt x="18000" y="20864"/>
                      <a:pt x="16854" y="20596"/>
                      <a:pt x="15927" y="20230"/>
                    </a:cubicBezTo>
                    <a:cubicBezTo>
                      <a:pt x="14561" y="19693"/>
                      <a:pt x="13391" y="19352"/>
                      <a:pt x="12147" y="18547"/>
                    </a:cubicBezTo>
                    <a:cubicBezTo>
                      <a:pt x="11488" y="18108"/>
                      <a:pt x="10903" y="18035"/>
                      <a:pt x="10391" y="17059"/>
                    </a:cubicBezTo>
                    <a:cubicBezTo>
                      <a:pt x="9586" y="15498"/>
                      <a:pt x="10244" y="12864"/>
                      <a:pt x="10439" y="10938"/>
                    </a:cubicBezTo>
                    <a:cubicBezTo>
                      <a:pt x="10732" y="7816"/>
                      <a:pt x="11147" y="4377"/>
                      <a:pt x="11781" y="1182"/>
                    </a:cubicBezTo>
                    <a:cubicBezTo>
                      <a:pt x="10198" y="967"/>
                      <a:pt x="8898" y="1"/>
                      <a:pt x="7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61"/>
              <p:cNvSpPr/>
              <p:nvPr/>
            </p:nvSpPr>
            <p:spPr>
              <a:xfrm>
                <a:off x="9640673" y="2233396"/>
                <a:ext cx="289894" cy="591722"/>
              </a:xfrm>
              <a:custGeom>
                <a:avLst/>
                <a:gdLst/>
                <a:ahLst/>
                <a:cxnLst/>
                <a:rect l="l" t="t" r="r" b="b"/>
                <a:pathLst>
                  <a:path w="11830" h="24147" extrusionOk="0">
                    <a:moveTo>
                      <a:pt x="3659" y="1"/>
                    </a:moveTo>
                    <a:cubicBezTo>
                      <a:pt x="2439" y="5488"/>
                      <a:pt x="1147" y="10830"/>
                      <a:pt x="0" y="16293"/>
                    </a:cubicBezTo>
                    <a:cubicBezTo>
                      <a:pt x="1829" y="18903"/>
                      <a:pt x="3683" y="21537"/>
                      <a:pt x="5561" y="24146"/>
                    </a:cubicBezTo>
                    <a:cubicBezTo>
                      <a:pt x="7634" y="22000"/>
                      <a:pt x="9756" y="19976"/>
                      <a:pt x="11829" y="17781"/>
                    </a:cubicBezTo>
                    <a:cubicBezTo>
                      <a:pt x="10195" y="14854"/>
                      <a:pt x="8146" y="9805"/>
                      <a:pt x="7195" y="7122"/>
                    </a:cubicBezTo>
                    <a:cubicBezTo>
                      <a:pt x="6098" y="4000"/>
                      <a:pt x="5756" y="2074"/>
                      <a:pt x="3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61"/>
              <p:cNvSpPr/>
              <p:nvPr/>
            </p:nvSpPr>
            <p:spPr>
              <a:xfrm>
                <a:off x="9220503" y="2138486"/>
                <a:ext cx="527764" cy="391786"/>
              </a:xfrm>
              <a:custGeom>
                <a:avLst/>
                <a:gdLst/>
                <a:ahLst/>
                <a:cxnLst/>
                <a:rect l="l" t="t" r="r" b="b"/>
                <a:pathLst>
                  <a:path w="21537" h="15988" extrusionOk="0">
                    <a:moveTo>
                      <a:pt x="11386" y="0"/>
                    </a:moveTo>
                    <a:cubicBezTo>
                      <a:pt x="10990" y="0"/>
                      <a:pt x="10576" y="31"/>
                      <a:pt x="9976" y="69"/>
                    </a:cubicBezTo>
                    <a:cubicBezTo>
                      <a:pt x="8415" y="191"/>
                      <a:pt x="6878" y="557"/>
                      <a:pt x="5439" y="1142"/>
                    </a:cubicBezTo>
                    <a:cubicBezTo>
                      <a:pt x="5390" y="1142"/>
                      <a:pt x="5268" y="1191"/>
                      <a:pt x="5195" y="1215"/>
                    </a:cubicBezTo>
                    <a:cubicBezTo>
                      <a:pt x="4317" y="1581"/>
                      <a:pt x="3439" y="2020"/>
                      <a:pt x="2610" y="2532"/>
                    </a:cubicBezTo>
                    <a:cubicBezTo>
                      <a:pt x="1488" y="3288"/>
                      <a:pt x="756" y="3874"/>
                      <a:pt x="0" y="5020"/>
                    </a:cubicBezTo>
                    <a:cubicBezTo>
                      <a:pt x="1512" y="7532"/>
                      <a:pt x="3829" y="13410"/>
                      <a:pt x="4829" y="15288"/>
                    </a:cubicBezTo>
                    <a:cubicBezTo>
                      <a:pt x="5108" y="15811"/>
                      <a:pt x="5348" y="15988"/>
                      <a:pt x="5569" y="15988"/>
                    </a:cubicBezTo>
                    <a:cubicBezTo>
                      <a:pt x="6031" y="15988"/>
                      <a:pt x="6407" y="15210"/>
                      <a:pt x="6859" y="15210"/>
                    </a:cubicBezTo>
                    <a:cubicBezTo>
                      <a:pt x="6966" y="15210"/>
                      <a:pt x="7077" y="15253"/>
                      <a:pt x="7195" y="15361"/>
                    </a:cubicBezTo>
                    <a:cubicBezTo>
                      <a:pt x="7203" y="15369"/>
                      <a:pt x="7213" y="15373"/>
                      <a:pt x="7223" y="15373"/>
                    </a:cubicBezTo>
                    <a:cubicBezTo>
                      <a:pt x="7276" y="15373"/>
                      <a:pt x="7354" y="15288"/>
                      <a:pt x="7415" y="15288"/>
                    </a:cubicBezTo>
                    <a:cubicBezTo>
                      <a:pt x="11805" y="14483"/>
                      <a:pt x="16171" y="13629"/>
                      <a:pt x="20585" y="12849"/>
                    </a:cubicBezTo>
                    <a:cubicBezTo>
                      <a:pt x="20683" y="11581"/>
                      <a:pt x="21049" y="10556"/>
                      <a:pt x="21122" y="9215"/>
                    </a:cubicBezTo>
                    <a:cubicBezTo>
                      <a:pt x="21195" y="7873"/>
                      <a:pt x="21536" y="6288"/>
                      <a:pt x="21195" y="4849"/>
                    </a:cubicBezTo>
                    <a:cubicBezTo>
                      <a:pt x="20585" y="2142"/>
                      <a:pt x="15658" y="703"/>
                      <a:pt x="13756" y="313"/>
                    </a:cubicBezTo>
                    <a:cubicBezTo>
                      <a:pt x="12581" y="75"/>
                      <a:pt x="12005" y="0"/>
                      <a:pt x="113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61"/>
              <p:cNvSpPr/>
              <p:nvPr/>
            </p:nvSpPr>
            <p:spPr>
              <a:xfrm>
                <a:off x="9299386" y="2319459"/>
                <a:ext cx="467996" cy="339517"/>
              </a:xfrm>
              <a:custGeom>
                <a:avLst/>
                <a:gdLst/>
                <a:ahLst/>
                <a:cxnLst/>
                <a:rect l="l" t="t" r="r" b="b"/>
                <a:pathLst>
                  <a:path w="19098" h="13855" extrusionOk="0">
                    <a:moveTo>
                      <a:pt x="14424" y="0"/>
                    </a:moveTo>
                    <a:cubicBezTo>
                      <a:pt x="13668" y="0"/>
                      <a:pt x="12898" y="49"/>
                      <a:pt x="12196" y="49"/>
                    </a:cubicBezTo>
                    <a:cubicBezTo>
                      <a:pt x="8683" y="49"/>
                      <a:pt x="4098" y="537"/>
                      <a:pt x="610" y="1830"/>
                    </a:cubicBezTo>
                    <a:cubicBezTo>
                      <a:pt x="367" y="3049"/>
                      <a:pt x="220" y="4293"/>
                      <a:pt x="1" y="5488"/>
                    </a:cubicBezTo>
                    <a:cubicBezTo>
                      <a:pt x="220" y="6244"/>
                      <a:pt x="147" y="6025"/>
                      <a:pt x="440" y="7049"/>
                    </a:cubicBezTo>
                    <a:cubicBezTo>
                      <a:pt x="708" y="8074"/>
                      <a:pt x="1610" y="11244"/>
                      <a:pt x="1903" y="12244"/>
                    </a:cubicBezTo>
                    <a:cubicBezTo>
                      <a:pt x="2171" y="13244"/>
                      <a:pt x="2098" y="12952"/>
                      <a:pt x="2318" y="13683"/>
                    </a:cubicBezTo>
                    <a:cubicBezTo>
                      <a:pt x="2642" y="13681"/>
                      <a:pt x="2966" y="13681"/>
                      <a:pt x="3290" y="13681"/>
                    </a:cubicBezTo>
                    <a:cubicBezTo>
                      <a:pt x="7228" y="13681"/>
                      <a:pt x="11133" y="13809"/>
                      <a:pt x="15122" y="13854"/>
                    </a:cubicBezTo>
                    <a:cubicBezTo>
                      <a:pt x="16098" y="11854"/>
                      <a:pt x="17878" y="8732"/>
                      <a:pt x="18195" y="6732"/>
                    </a:cubicBezTo>
                    <a:cubicBezTo>
                      <a:pt x="18537" y="4757"/>
                      <a:pt x="19098" y="2464"/>
                      <a:pt x="17903" y="1074"/>
                    </a:cubicBezTo>
                    <a:cubicBezTo>
                      <a:pt x="17117" y="162"/>
                      <a:pt x="15794" y="0"/>
                      <a:pt x="14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61"/>
              <p:cNvSpPr/>
              <p:nvPr/>
            </p:nvSpPr>
            <p:spPr>
              <a:xfrm>
                <a:off x="9776335" y="2372048"/>
                <a:ext cx="482945" cy="511640"/>
              </a:xfrm>
              <a:custGeom>
                <a:avLst/>
                <a:gdLst/>
                <a:ahLst/>
                <a:cxnLst/>
                <a:rect l="l" t="t" r="r" b="b"/>
                <a:pathLst>
                  <a:path w="19708" h="20879" extrusionOk="0">
                    <a:moveTo>
                      <a:pt x="13293" y="1"/>
                    </a:moveTo>
                    <a:cubicBezTo>
                      <a:pt x="13098" y="147"/>
                      <a:pt x="12903" y="318"/>
                      <a:pt x="12708" y="489"/>
                    </a:cubicBezTo>
                    <a:cubicBezTo>
                      <a:pt x="12513" y="660"/>
                      <a:pt x="12244" y="952"/>
                      <a:pt x="12098" y="1099"/>
                    </a:cubicBezTo>
                    <a:cubicBezTo>
                      <a:pt x="11952" y="1245"/>
                      <a:pt x="11927" y="1294"/>
                      <a:pt x="11854" y="1391"/>
                    </a:cubicBezTo>
                    <a:cubicBezTo>
                      <a:pt x="11513" y="1806"/>
                      <a:pt x="11171" y="2245"/>
                      <a:pt x="10854" y="2611"/>
                    </a:cubicBezTo>
                    <a:lnTo>
                      <a:pt x="10342" y="3269"/>
                    </a:lnTo>
                    <a:cubicBezTo>
                      <a:pt x="9537" y="4342"/>
                      <a:pt x="7903" y="6318"/>
                      <a:pt x="7171" y="7074"/>
                    </a:cubicBezTo>
                    <a:cubicBezTo>
                      <a:pt x="5586" y="8708"/>
                      <a:pt x="3757" y="10610"/>
                      <a:pt x="2488" y="11732"/>
                    </a:cubicBezTo>
                    <a:cubicBezTo>
                      <a:pt x="1245" y="12830"/>
                      <a:pt x="1123" y="12610"/>
                      <a:pt x="74" y="13464"/>
                    </a:cubicBezTo>
                    <a:cubicBezTo>
                      <a:pt x="74" y="15098"/>
                      <a:pt x="49" y="16805"/>
                      <a:pt x="1" y="18488"/>
                    </a:cubicBezTo>
                    <a:cubicBezTo>
                      <a:pt x="1318" y="19464"/>
                      <a:pt x="1854" y="20854"/>
                      <a:pt x="3903" y="20879"/>
                    </a:cubicBezTo>
                    <a:cubicBezTo>
                      <a:pt x="3925" y="20879"/>
                      <a:pt x="3948" y="20879"/>
                      <a:pt x="3970" y="20879"/>
                    </a:cubicBezTo>
                    <a:cubicBezTo>
                      <a:pt x="7404" y="20879"/>
                      <a:pt x="10310" y="19007"/>
                      <a:pt x="12903" y="16171"/>
                    </a:cubicBezTo>
                    <a:cubicBezTo>
                      <a:pt x="14586" y="14318"/>
                      <a:pt x="16854" y="11074"/>
                      <a:pt x="18464" y="8757"/>
                    </a:cubicBezTo>
                    <a:cubicBezTo>
                      <a:pt x="18805" y="8269"/>
                      <a:pt x="19220" y="7635"/>
                      <a:pt x="19561" y="7123"/>
                    </a:cubicBezTo>
                    <a:lnTo>
                      <a:pt x="19708" y="6879"/>
                    </a:lnTo>
                    <a:cubicBezTo>
                      <a:pt x="17342" y="4830"/>
                      <a:pt x="15171" y="2513"/>
                      <a:pt x="13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61"/>
              <p:cNvSpPr/>
              <p:nvPr/>
            </p:nvSpPr>
            <p:spPr>
              <a:xfrm>
                <a:off x="8797932" y="2229206"/>
                <a:ext cx="623995" cy="730396"/>
              </a:xfrm>
              <a:custGeom>
                <a:avLst/>
                <a:gdLst/>
                <a:ahLst/>
                <a:cxnLst/>
                <a:rect l="l" t="t" r="r" b="b"/>
                <a:pathLst>
                  <a:path w="25464" h="29806" extrusionOk="0">
                    <a:moveTo>
                      <a:pt x="18488" y="1"/>
                    </a:moveTo>
                    <a:cubicBezTo>
                      <a:pt x="16659" y="1781"/>
                      <a:pt x="15025" y="3732"/>
                      <a:pt x="13610" y="5854"/>
                    </a:cubicBezTo>
                    <a:cubicBezTo>
                      <a:pt x="10976" y="9708"/>
                      <a:pt x="9147" y="13171"/>
                      <a:pt x="6464" y="17464"/>
                    </a:cubicBezTo>
                    <a:cubicBezTo>
                      <a:pt x="4927" y="19976"/>
                      <a:pt x="2049" y="23927"/>
                      <a:pt x="1" y="26488"/>
                    </a:cubicBezTo>
                    <a:cubicBezTo>
                      <a:pt x="2610" y="27683"/>
                      <a:pt x="5366" y="28659"/>
                      <a:pt x="8025" y="29805"/>
                    </a:cubicBezTo>
                    <a:cubicBezTo>
                      <a:pt x="13708" y="22122"/>
                      <a:pt x="20610" y="15586"/>
                      <a:pt x="25464" y="7293"/>
                    </a:cubicBezTo>
                    <a:cubicBezTo>
                      <a:pt x="24342" y="5830"/>
                      <a:pt x="22951" y="3830"/>
                      <a:pt x="21781" y="2586"/>
                    </a:cubicBezTo>
                    <a:cubicBezTo>
                      <a:pt x="20610" y="1342"/>
                      <a:pt x="19659" y="1025"/>
                      <a:pt x="18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61"/>
              <p:cNvSpPr/>
              <p:nvPr/>
            </p:nvSpPr>
            <p:spPr>
              <a:xfrm>
                <a:off x="9469135" y="2648789"/>
                <a:ext cx="540311" cy="1547785"/>
              </a:xfrm>
              <a:custGeom>
                <a:avLst/>
                <a:gdLst/>
                <a:ahLst/>
                <a:cxnLst/>
                <a:rect l="l" t="t" r="r" b="b"/>
                <a:pathLst>
                  <a:path w="22049" h="63162" extrusionOk="0">
                    <a:moveTo>
                      <a:pt x="1854" y="0"/>
                    </a:moveTo>
                    <a:cubicBezTo>
                      <a:pt x="1878" y="8488"/>
                      <a:pt x="0" y="5830"/>
                      <a:pt x="537" y="16829"/>
                    </a:cubicBezTo>
                    <a:cubicBezTo>
                      <a:pt x="1098" y="27829"/>
                      <a:pt x="3342" y="49682"/>
                      <a:pt x="4049" y="62853"/>
                    </a:cubicBezTo>
                    <a:cubicBezTo>
                      <a:pt x="6496" y="63097"/>
                      <a:pt x="8911" y="63161"/>
                      <a:pt x="11313" y="63161"/>
                    </a:cubicBezTo>
                    <a:cubicBezTo>
                      <a:pt x="13953" y="63161"/>
                      <a:pt x="16577" y="63084"/>
                      <a:pt x="19211" y="63084"/>
                    </a:cubicBezTo>
                    <a:cubicBezTo>
                      <a:pt x="20155" y="63084"/>
                      <a:pt x="21101" y="63094"/>
                      <a:pt x="22049" y="63121"/>
                    </a:cubicBezTo>
                    <a:cubicBezTo>
                      <a:pt x="21293" y="57901"/>
                      <a:pt x="20537" y="52853"/>
                      <a:pt x="19780" y="47536"/>
                    </a:cubicBezTo>
                    <a:cubicBezTo>
                      <a:pt x="19634" y="46536"/>
                      <a:pt x="19146" y="43390"/>
                      <a:pt x="19024" y="42414"/>
                    </a:cubicBezTo>
                    <a:cubicBezTo>
                      <a:pt x="18073" y="34780"/>
                      <a:pt x="14829" y="15951"/>
                      <a:pt x="13634" y="11366"/>
                    </a:cubicBezTo>
                    <a:cubicBezTo>
                      <a:pt x="11439" y="3074"/>
                      <a:pt x="11025" y="5610"/>
                      <a:pt x="8147" y="269"/>
                    </a:cubicBezTo>
                    <a:cubicBezTo>
                      <a:pt x="8126" y="350"/>
                      <a:pt x="8097" y="379"/>
                      <a:pt x="8062" y="379"/>
                    </a:cubicBezTo>
                    <a:cubicBezTo>
                      <a:pt x="7980" y="379"/>
                      <a:pt x="7871" y="216"/>
                      <a:pt x="7799" y="216"/>
                    </a:cubicBezTo>
                    <a:cubicBezTo>
                      <a:pt x="7793" y="216"/>
                      <a:pt x="7787" y="217"/>
                      <a:pt x="7781" y="220"/>
                    </a:cubicBezTo>
                    <a:cubicBezTo>
                      <a:pt x="7618" y="214"/>
                      <a:pt x="7456" y="211"/>
                      <a:pt x="7295" y="211"/>
                    </a:cubicBezTo>
                    <a:cubicBezTo>
                      <a:pt x="6296" y="211"/>
                      <a:pt x="5322" y="310"/>
                      <a:pt x="4336" y="310"/>
                    </a:cubicBezTo>
                    <a:cubicBezTo>
                      <a:pt x="3524" y="310"/>
                      <a:pt x="2704" y="243"/>
                      <a:pt x="18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61"/>
              <p:cNvSpPr/>
              <p:nvPr/>
            </p:nvSpPr>
            <p:spPr>
              <a:xfrm>
                <a:off x="9044775" y="2651019"/>
                <a:ext cx="552882" cy="1544599"/>
              </a:xfrm>
              <a:custGeom>
                <a:avLst/>
                <a:gdLst/>
                <a:ahLst/>
                <a:cxnLst/>
                <a:rect l="l" t="t" r="r" b="b"/>
                <a:pathLst>
                  <a:path w="22562" h="63032" extrusionOk="0">
                    <a:moveTo>
                      <a:pt x="13065" y="1"/>
                    </a:moveTo>
                    <a:cubicBezTo>
                      <a:pt x="12986" y="1"/>
                      <a:pt x="12891" y="95"/>
                      <a:pt x="12803" y="95"/>
                    </a:cubicBezTo>
                    <a:cubicBezTo>
                      <a:pt x="12761" y="95"/>
                      <a:pt x="12720" y="72"/>
                      <a:pt x="12683" y="7"/>
                    </a:cubicBezTo>
                    <a:cubicBezTo>
                      <a:pt x="7976" y="5958"/>
                      <a:pt x="7269" y="8617"/>
                      <a:pt x="5952" y="17836"/>
                    </a:cubicBezTo>
                    <a:cubicBezTo>
                      <a:pt x="5293" y="22470"/>
                      <a:pt x="3513" y="37957"/>
                      <a:pt x="2488" y="44664"/>
                    </a:cubicBezTo>
                    <a:cubicBezTo>
                      <a:pt x="2366" y="45494"/>
                      <a:pt x="2098" y="47567"/>
                      <a:pt x="2001" y="48299"/>
                    </a:cubicBezTo>
                    <a:cubicBezTo>
                      <a:pt x="1318" y="53323"/>
                      <a:pt x="659" y="58079"/>
                      <a:pt x="1" y="63030"/>
                    </a:cubicBezTo>
                    <a:cubicBezTo>
                      <a:pt x="1123" y="63021"/>
                      <a:pt x="2243" y="63018"/>
                      <a:pt x="3361" y="63018"/>
                    </a:cubicBezTo>
                    <a:cubicBezTo>
                      <a:pt x="5737" y="63018"/>
                      <a:pt x="8107" y="63032"/>
                      <a:pt x="10484" y="63032"/>
                    </a:cubicBezTo>
                    <a:cubicBezTo>
                      <a:pt x="12921" y="63032"/>
                      <a:pt x="15365" y="63017"/>
                      <a:pt x="17830" y="62957"/>
                    </a:cubicBezTo>
                    <a:cubicBezTo>
                      <a:pt x="18903" y="51786"/>
                      <a:pt x="21122" y="37665"/>
                      <a:pt x="21829" y="27153"/>
                    </a:cubicBezTo>
                    <a:cubicBezTo>
                      <a:pt x="22561" y="16665"/>
                      <a:pt x="21659" y="9885"/>
                      <a:pt x="22220" y="105"/>
                    </a:cubicBezTo>
                    <a:lnTo>
                      <a:pt x="22220" y="105"/>
                    </a:lnTo>
                    <a:cubicBezTo>
                      <a:pt x="21511" y="138"/>
                      <a:pt x="20805" y="151"/>
                      <a:pt x="20102" y="151"/>
                    </a:cubicBezTo>
                    <a:cubicBezTo>
                      <a:pt x="17759" y="151"/>
                      <a:pt x="15443" y="7"/>
                      <a:pt x="13098" y="7"/>
                    </a:cubicBezTo>
                    <a:cubicBezTo>
                      <a:pt x="13087" y="3"/>
                      <a:pt x="13077" y="1"/>
                      <a:pt x="13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61"/>
              <p:cNvSpPr/>
              <p:nvPr/>
            </p:nvSpPr>
            <p:spPr>
              <a:xfrm>
                <a:off x="9343618" y="2633253"/>
                <a:ext cx="335915" cy="39453"/>
              </a:xfrm>
              <a:custGeom>
                <a:avLst/>
                <a:gdLst/>
                <a:ahLst/>
                <a:cxnLst/>
                <a:rect l="l" t="t" r="r" b="b"/>
                <a:pathLst>
                  <a:path w="13708" h="1610" extrusionOk="0">
                    <a:moveTo>
                      <a:pt x="244" y="0"/>
                    </a:moveTo>
                    <a:lnTo>
                      <a:pt x="1" y="1293"/>
                    </a:lnTo>
                    <a:cubicBezTo>
                      <a:pt x="4586" y="1366"/>
                      <a:pt x="9147" y="1464"/>
                      <a:pt x="13708" y="1610"/>
                    </a:cubicBezTo>
                    <a:cubicBezTo>
                      <a:pt x="13708" y="1147"/>
                      <a:pt x="13708" y="683"/>
                      <a:pt x="13708" y="244"/>
                    </a:cubicBezTo>
                    <a:cubicBezTo>
                      <a:pt x="9220" y="98"/>
                      <a:pt x="4732" y="25"/>
                      <a:pt x="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61"/>
              <p:cNvSpPr/>
              <p:nvPr/>
            </p:nvSpPr>
            <p:spPr>
              <a:xfrm>
                <a:off x="9803242" y="2599362"/>
                <a:ext cx="96035" cy="78293"/>
              </a:xfrm>
              <a:custGeom>
                <a:avLst/>
                <a:gdLst/>
                <a:ahLst/>
                <a:cxnLst/>
                <a:rect l="l" t="t" r="r" b="b"/>
                <a:pathLst>
                  <a:path w="3919" h="3195" extrusionOk="0">
                    <a:moveTo>
                      <a:pt x="3793" y="1"/>
                    </a:moveTo>
                    <a:cubicBezTo>
                      <a:pt x="3778" y="1"/>
                      <a:pt x="3732" y="45"/>
                      <a:pt x="3610" y="188"/>
                    </a:cubicBezTo>
                    <a:cubicBezTo>
                      <a:pt x="2951" y="895"/>
                      <a:pt x="2269" y="1554"/>
                      <a:pt x="1561" y="2188"/>
                    </a:cubicBezTo>
                    <a:cubicBezTo>
                      <a:pt x="1049" y="2554"/>
                      <a:pt x="659" y="2871"/>
                      <a:pt x="122" y="2969"/>
                    </a:cubicBezTo>
                    <a:cubicBezTo>
                      <a:pt x="25" y="2969"/>
                      <a:pt x="0" y="2993"/>
                      <a:pt x="0" y="3066"/>
                    </a:cubicBezTo>
                    <a:cubicBezTo>
                      <a:pt x="21" y="3128"/>
                      <a:pt x="24" y="3173"/>
                      <a:pt x="100" y="3185"/>
                    </a:cubicBezTo>
                    <a:lnTo>
                      <a:pt x="100" y="3185"/>
                    </a:lnTo>
                    <a:cubicBezTo>
                      <a:pt x="123" y="3180"/>
                      <a:pt x="161" y="3173"/>
                      <a:pt x="220" y="3164"/>
                    </a:cubicBezTo>
                    <a:cubicBezTo>
                      <a:pt x="756" y="2993"/>
                      <a:pt x="1269" y="2725"/>
                      <a:pt x="1708" y="2359"/>
                    </a:cubicBezTo>
                    <a:cubicBezTo>
                      <a:pt x="2147" y="1993"/>
                      <a:pt x="3512" y="676"/>
                      <a:pt x="3756" y="335"/>
                    </a:cubicBezTo>
                    <a:cubicBezTo>
                      <a:pt x="3903" y="148"/>
                      <a:pt x="3918" y="114"/>
                      <a:pt x="3894" y="114"/>
                    </a:cubicBezTo>
                    <a:cubicBezTo>
                      <a:pt x="3881" y="114"/>
                      <a:pt x="3855" y="125"/>
                      <a:pt x="3833" y="125"/>
                    </a:cubicBezTo>
                    <a:cubicBezTo>
                      <a:pt x="3822" y="125"/>
                      <a:pt x="3812" y="122"/>
                      <a:pt x="3805" y="115"/>
                    </a:cubicBezTo>
                    <a:cubicBezTo>
                      <a:pt x="3777" y="87"/>
                      <a:pt x="3814" y="1"/>
                      <a:pt x="3793" y="1"/>
                    </a:cubicBezTo>
                    <a:close/>
                    <a:moveTo>
                      <a:pt x="100" y="3185"/>
                    </a:moveTo>
                    <a:cubicBezTo>
                      <a:pt x="65" y="3192"/>
                      <a:pt x="62" y="3194"/>
                      <a:pt x="73" y="3194"/>
                    </a:cubicBezTo>
                    <a:cubicBezTo>
                      <a:pt x="92" y="3194"/>
                      <a:pt x="147" y="3188"/>
                      <a:pt x="147" y="3188"/>
                    </a:cubicBezTo>
                    <a:cubicBezTo>
                      <a:pt x="128" y="3188"/>
                      <a:pt x="113" y="3187"/>
                      <a:pt x="100" y="31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61"/>
              <p:cNvSpPr/>
              <p:nvPr/>
            </p:nvSpPr>
            <p:spPr>
              <a:xfrm>
                <a:off x="9534270" y="3212392"/>
                <a:ext cx="31121" cy="514017"/>
              </a:xfrm>
              <a:custGeom>
                <a:avLst/>
                <a:gdLst/>
                <a:ahLst/>
                <a:cxnLst/>
                <a:rect l="l" t="t" r="r" b="b"/>
                <a:pathLst>
                  <a:path w="1270" h="20976" extrusionOk="0">
                    <a:moveTo>
                      <a:pt x="1147" y="1"/>
                    </a:moveTo>
                    <a:cubicBezTo>
                      <a:pt x="1074" y="1"/>
                      <a:pt x="1025" y="50"/>
                      <a:pt x="1025" y="123"/>
                    </a:cubicBezTo>
                    <a:cubicBezTo>
                      <a:pt x="708" y="7025"/>
                      <a:pt x="367" y="13952"/>
                      <a:pt x="1" y="20854"/>
                    </a:cubicBezTo>
                    <a:cubicBezTo>
                      <a:pt x="1" y="20927"/>
                      <a:pt x="50" y="20952"/>
                      <a:pt x="98" y="20976"/>
                    </a:cubicBezTo>
                    <a:cubicBezTo>
                      <a:pt x="172" y="20976"/>
                      <a:pt x="220" y="20927"/>
                      <a:pt x="220" y="20854"/>
                    </a:cubicBezTo>
                    <a:cubicBezTo>
                      <a:pt x="586" y="13976"/>
                      <a:pt x="952" y="7025"/>
                      <a:pt x="1245" y="123"/>
                    </a:cubicBezTo>
                    <a:cubicBezTo>
                      <a:pt x="1269" y="74"/>
                      <a:pt x="1196" y="1"/>
                      <a:pt x="1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61"/>
              <p:cNvSpPr/>
              <p:nvPr/>
            </p:nvSpPr>
            <p:spPr>
              <a:xfrm>
                <a:off x="9428481" y="2001500"/>
                <a:ext cx="89688" cy="108190"/>
              </a:xfrm>
              <a:custGeom>
                <a:avLst/>
                <a:gdLst/>
                <a:ahLst/>
                <a:cxnLst/>
                <a:rect l="l" t="t" r="r" b="b"/>
                <a:pathLst>
                  <a:path w="3660" h="4415" extrusionOk="0">
                    <a:moveTo>
                      <a:pt x="1123" y="0"/>
                    </a:moveTo>
                    <a:cubicBezTo>
                      <a:pt x="635" y="781"/>
                      <a:pt x="74" y="1610"/>
                      <a:pt x="50" y="2586"/>
                    </a:cubicBezTo>
                    <a:cubicBezTo>
                      <a:pt x="1" y="3586"/>
                      <a:pt x="781" y="4415"/>
                      <a:pt x="1781" y="4415"/>
                    </a:cubicBezTo>
                    <a:cubicBezTo>
                      <a:pt x="2781" y="4391"/>
                      <a:pt x="3659" y="3683"/>
                      <a:pt x="3562" y="2586"/>
                    </a:cubicBezTo>
                    <a:cubicBezTo>
                      <a:pt x="3489" y="1488"/>
                      <a:pt x="2001" y="586"/>
                      <a:pt x="1123" y="0"/>
                    </a:cubicBezTo>
                    <a:close/>
                  </a:path>
                </a:pathLst>
              </a:custGeom>
              <a:solidFill>
                <a:srgbClr val="2A5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61"/>
              <p:cNvSpPr/>
              <p:nvPr/>
            </p:nvSpPr>
            <p:spPr>
              <a:xfrm>
                <a:off x="9443429" y="1938741"/>
                <a:ext cx="141075" cy="219957"/>
              </a:xfrm>
              <a:custGeom>
                <a:avLst/>
                <a:gdLst/>
                <a:ahLst/>
                <a:cxnLst/>
                <a:rect l="l" t="t" r="r" b="b"/>
                <a:pathLst>
                  <a:path w="5757" h="8976" extrusionOk="0">
                    <a:moveTo>
                      <a:pt x="3440" y="0"/>
                    </a:moveTo>
                    <a:cubicBezTo>
                      <a:pt x="2196" y="293"/>
                      <a:pt x="562" y="1098"/>
                      <a:pt x="269" y="2293"/>
                    </a:cubicBezTo>
                    <a:cubicBezTo>
                      <a:pt x="1" y="3244"/>
                      <a:pt x="537" y="3464"/>
                      <a:pt x="732" y="4196"/>
                    </a:cubicBezTo>
                    <a:cubicBezTo>
                      <a:pt x="927" y="4830"/>
                      <a:pt x="1049" y="5488"/>
                      <a:pt x="1074" y="6147"/>
                    </a:cubicBezTo>
                    <a:cubicBezTo>
                      <a:pt x="1074" y="6830"/>
                      <a:pt x="1074" y="7439"/>
                      <a:pt x="1074" y="8122"/>
                    </a:cubicBezTo>
                    <a:cubicBezTo>
                      <a:pt x="1366" y="8512"/>
                      <a:pt x="1732" y="8976"/>
                      <a:pt x="2293" y="8976"/>
                    </a:cubicBezTo>
                    <a:cubicBezTo>
                      <a:pt x="2854" y="8976"/>
                      <a:pt x="3293" y="8512"/>
                      <a:pt x="3659" y="8147"/>
                    </a:cubicBezTo>
                    <a:cubicBezTo>
                      <a:pt x="3635" y="7805"/>
                      <a:pt x="3610" y="7464"/>
                      <a:pt x="3586" y="7171"/>
                    </a:cubicBezTo>
                    <a:cubicBezTo>
                      <a:pt x="4001" y="7098"/>
                      <a:pt x="4220" y="7220"/>
                      <a:pt x="4635" y="6903"/>
                    </a:cubicBezTo>
                    <a:cubicBezTo>
                      <a:pt x="5757" y="6025"/>
                      <a:pt x="5440" y="4049"/>
                      <a:pt x="5415" y="2903"/>
                    </a:cubicBezTo>
                    <a:cubicBezTo>
                      <a:pt x="5391" y="2000"/>
                      <a:pt x="5244" y="1122"/>
                      <a:pt x="5001" y="269"/>
                    </a:cubicBezTo>
                    <a:cubicBezTo>
                      <a:pt x="4464" y="196"/>
                      <a:pt x="3976" y="74"/>
                      <a:pt x="3440" y="0"/>
                    </a:cubicBezTo>
                    <a:close/>
                  </a:path>
                </a:pathLst>
              </a:custGeom>
              <a:solidFill>
                <a:srgbClr val="EDA6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61"/>
              <p:cNvSpPr/>
              <p:nvPr/>
            </p:nvSpPr>
            <p:spPr>
              <a:xfrm>
                <a:off x="9433872" y="1917348"/>
                <a:ext cx="148843" cy="131592"/>
              </a:xfrm>
              <a:custGeom>
                <a:avLst/>
                <a:gdLst/>
                <a:ahLst/>
                <a:cxnLst/>
                <a:rect l="l" t="t" r="r" b="b"/>
                <a:pathLst>
                  <a:path w="6074" h="5370" extrusionOk="0">
                    <a:moveTo>
                      <a:pt x="3874" y="0"/>
                    </a:moveTo>
                    <a:cubicBezTo>
                      <a:pt x="3774" y="0"/>
                      <a:pt x="3669" y="7"/>
                      <a:pt x="3561" y="20"/>
                    </a:cubicBezTo>
                    <a:cubicBezTo>
                      <a:pt x="2195" y="191"/>
                      <a:pt x="659" y="849"/>
                      <a:pt x="220" y="2532"/>
                    </a:cubicBezTo>
                    <a:cubicBezTo>
                      <a:pt x="0" y="3361"/>
                      <a:pt x="732" y="4483"/>
                      <a:pt x="1025" y="5117"/>
                    </a:cubicBezTo>
                    <a:cubicBezTo>
                      <a:pt x="1116" y="5300"/>
                      <a:pt x="1208" y="5370"/>
                      <a:pt x="1293" y="5370"/>
                    </a:cubicBezTo>
                    <a:cubicBezTo>
                      <a:pt x="1503" y="5370"/>
                      <a:pt x="1673" y="4949"/>
                      <a:pt x="1708" y="4776"/>
                    </a:cubicBezTo>
                    <a:cubicBezTo>
                      <a:pt x="1756" y="4483"/>
                      <a:pt x="1830" y="4166"/>
                      <a:pt x="1927" y="3898"/>
                    </a:cubicBezTo>
                    <a:cubicBezTo>
                      <a:pt x="3074" y="3532"/>
                      <a:pt x="3878" y="2751"/>
                      <a:pt x="4561" y="1800"/>
                    </a:cubicBezTo>
                    <a:cubicBezTo>
                      <a:pt x="5293" y="1995"/>
                      <a:pt x="5561" y="2873"/>
                      <a:pt x="5781" y="3532"/>
                    </a:cubicBezTo>
                    <a:cubicBezTo>
                      <a:pt x="5732" y="2776"/>
                      <a:pt x="6073" y="2581"/>
                      <a:pt x="5878" y="1703"/>
                    </a:cubicBezTo>
                    <a:cubicBezTo>
                      <a:pt x="5721" y="893"/>
                      <a:pt x="5066" y="0"/>
                      <a:pt x="3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61"/>
              <p:cNvSpPr/>
              <p:nvPr/>
            </p:nvSpPr>
            <p:spPr>
              <a:xfrm>
                <a:off x="9449996" y="2012503"/>
                <a:ext cx="34822" cy="35728"/>
              </a:xfrm>
              <a:custGeom>
                <a:avLst/>
                <a:gdLst/>
                <a:ahLst/>
                <a:cxnLst/>
                <a:rect l="l" t="t" r="r" b="b"/>
                <a:pathLst>
                  <a:path w="1421" h="1458" extrusionOk="0">
                    <a:moveTo>
                      <a:pt x="456" y="1"/>
                    </a:moveTo>
                    <a:cubicBezTo>
                      <a:pt x="149" y="1"/>
                      <a:pt x="47" y="385"/>
                      <a:pt x="25" y="649"/>
                    </a:cubicBezTo>
                    <a:cubicBezTo>
                      <a:pt x="1" y="942"/>
                      <a:pt x="172" y="1405"/>
                      <a:pt x="464" y="1454"/>
                    </a:cubicBezTo>
                    <a:cubicBezTo>
                      <a:pt x="478" y="1456"/>
                      <a:pt x="493" y="1458"/>
                      <a:pt x="510" y="1458"/>
                    </a:cubicBezTo>
                    <a:cubicBezTo>
                      <a:pt x="803" y="1458"/>
                      <a:pt x="1421" y="1055"/>
                      <a:pt x="1074" y="893"/>
                    </a:cubicBezTo>
                    <a:cubicBezTo>
                      <a:pt x="708" y="722"/>
                      <a:pt x="977" y="112"/>
                      <a:pt x="562" y="15"/>
                    </a:cubicBezTo>
                    <a:cubicBezTo>
                      <a:pt x="524" y="5"/>
                      <a:pt x="489" y="1"/>
                      <a:pt x="456" y="1"/>
                    </a:cubicBezTo>
                    <a:close/>
                  </a:path>
                </a:pathLst>
              </a:custGeom>
              <a:solidFill>
                <a:srgbClr val="EDA6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61"/>
              <p:cNvSpPr/>
              <p:nvPr/>
            </p:nvSpPr>
            <p:spPr>
              <a:xfrm>
                <a:off x="9424315" y="1907350"/>
                <a:ext cx="174525" cy="207998"/>
              </a:xfrm>
              <a:custGeom>
                <a:avLst/>
                <a:gdLst/>
                <a:ahLst/>
                <a:cxnLst/>
                <a:rect l="l" t="t" r="r" b="b"/>
                <a:pathLst>
                  <a:path w="7122" h="8488" extrusionOk="0">
                    <a:moveTo>
                      <a:pt x="4176" y="0"/>
                    </a:moveTo>
                    <a:cubicBezTo>
                      <a:pt x="3988" y="0"/>
                      <a:pt x="3806" y="20"/>
                      <a:pt x="3634" y="62"/>
                    </a:cubicBezTo>
                    <a:cubicBezTo>
                      <a:pt x="2464" y="330"/>
                      <a:pt x="927" y="1184"/>
                      <a:pt x="488" y="2184"/>
                    </a:cubicBezTo>
                    <a:cubicBezTo>
                      <a:pt x="49" y="3184"/>
                      <a:pt x="366" y="3720"/>
                      <a:pt x="244" y="4574"/>
                    </a:cubicBezTo>
                    <a:cubicBezTo>
                      <a:pt x="98" y="5355"/>
                      <a:pt x="0" y="6135"/>
                      <a:pt x="0" y="6916"/>
                    </a:cubicBezTo>
                    <a:cubicBezTo>
                      <a:pt x="0" y="7476"/>
                      <a:pt x="707" y="8233"/>
                      <a:pt x="1122" y="8379"/>
                    </a:cubicBezTo>
                    <a:cubicBezTo>
                      <a:pt x="1250" y="8450"/>
                      <a:pt x="1394" y="8488"/>
                      <a:pt x="1541" y="8488"/>
                    </a:cubicBezTo>
                    <a:cubicBezTo>
                      <a:pt x="1646" y="8488"/>
                      <a:pt x="1752" y="8468"/>
                      <a:pt x="1854" y="8428"/>
                    </a:cubicBezTo>
                    <a:cubicBezTo>
                      <a:pt x="1781" y="7891"/>
                      <a:pt x="1951" y="7306"/>
                      <a:pt x="1781" y="6794"/>
                    </a:cubicBezTo>
                    <a:cubicBezTo>
                      <a:pt x="1610" y="6306"/>
                      <a:pt x="1659" y="5135"/>
                      <a:pt x="1903" y="4916"/>
                    </a:cubicBezTo>
                    <a:cubicBezTo>
                      <a:pt x="2805" y="4086"/>
                      <a:pt x="4024" y="2672"/>
                      <a:pt x="4927" y="2477"/>
                    </a:cubicBezTo>
                    <a:cubicBezTo>
                      <a:pt x="5011" y="2458"/>
                      <a:pt x="5089" y="2450"/>
                      <a:pt x="5161" y="2450"/>
                    </a:cubicBezTo>
                    <a:cubicBezTo>
                      <a:pt x="5857" y="2450"/>
                      <a:pt x="5989" y="3245"/>
                      <a:pt x="6122" y="3599"/>
                    </a:cubicBezTo>
                    <a:cubicBezTo>
                      <a:pt x="6268" y="4013"/>
                      <a:pt x="6098" y="4086"/>
                      <a:pt x="6195" y="4452"/>
                    </a:cubicBezTo>
                    <a:cubicBezTo>
                      <a:pt x="6512" y="3501"/>
                      <a:pt x="7122" y="2794"/>
                      <a:pt x="6854" y="1672"/>
                    </a:cubicBezTo>
                    <a:cubicBezTo>
                      <a:pt x="6603" y="711"/>
                      <a:pt x="5296" y="0"/>
                      <a:pt x="4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61"/>
              <p:cNvSpPr/>
              <p:nvPr/>
            </p:nvSpPr>
            <p:spPr>
              <a:xfrm>
                <a:off x="9559388" y="2015395"/>
                <a:ext cx="7180" cy="12130"/>
              </a:xfrm>
              <a:custGeom>
                <a:avLst/>
                <a:gdLst/>
                <a:ahLst/>
                <a:cxnLst/>
                <a:rect l="l" t="t" r="r" b="b"/>
                <a:pathLst>
                  <a:path w="293" h="495" extrusionOk="0">
                    <a:moveTo>
                      <a:pt x="171" y="0"/>
                    </a:moveTo>
                    <a:cubicBezTo>
                      <a:pt x="153" y="0"/>
                      <a:pt x="134" y="7"/>
                      <a:pt x="122" y="19"/>
                    </a:cubicBezTo>
                    <a:cubicBezTo>
                      <a:pt x="98" y="19"/>
                      <a:pt x="98" y="19"/>
                      <a:pt x="73" y="43"/>
                    </a:cubicBezTo>
                    <a:cubicBezTo>
                      <a:pt x="49" y="68"/>
                      <a:pt x="25" y="116"/>
                      <a:pt x="25" y="141"/>
                    </a:cubicBezTo>
                    <a:cubicBezTo>
                      <a:pt x="0" y="214"/>
                      <a:pt x="0" y="287"/>
                      <a:pt x="25" y="360"/>
                    </a:cubicBezTo>
                    <a:cubicBezTo>
                      <a:pt x="25" y="385"/>
                      <a:pt x="25" y="409"/>
                      <a:pt x="73" y="458"/>
                    </a:cubicBezTo>
                    <a:cubicBezTo>
                      <a:pt x="98" y="482"/>
                      <a:pt x="128" y="494"/>
                      <a:pt x="159" y="494"/>
                    </a:cubicBezTo>
                    <a:cubicBezTo>
                      <a:pt x="189" y="494"/>
                      <a:pt x="220" y="482"/>
                      <a:pt x="244" y="458"/>
                    </a:cubicBezTo>
                    <a:cubicBezTo>
                      <a:pt x="269" y="409"/>
                      <a:pt x="293" y="385"/>
                      <a:pt x="293" y="336"/>
                    </a:cubicBezTo>
                    <a:cubicBezTo>
                      <a:pt x="293" y="287"/>
                      <a:pt x="293" y="214"/>
                      <a:pt x="293" y="165"/>
                    </a:cubicBezTo>
                    <a:cubicBezTo>
                      <a:pt x="293" y="92"/>
                      <a:pt x="269" y="43"/>
                      <a:pt x="220" y="19"/>
                    </a:cubicBezTo>
                    <a:cubicBezTo>
                      <a:pt x="208" y="7"/>
                      <a:pt x="189"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61"/>
              <p:cNvSpPr/>
              <p:nvPr/>
            </p:nvSpPr>
            <p:spPr>
              <a:xfrm>
                <a:off x="9524713" y="2012993"/>
                <a:ext cx="7204" cy="11542"/>
              </a:xfrm>
              <a:custGeom>
                <a:avLst/>
                <a:gdLst/>
                <a:ahLst/>
                <a:cxnLst/>
                <a:rect l="l" t="t" r="r" b="b"/>
                <a:pathLst>
                  <a:path w="294" h="471" extrusionOk="0">
                    <a:moveTo>
                      <a:pt x="171" y="1"/>
                    </a:moveTo>
                    <a:cubicBezTo>
                      <a:pt x="153" y="1"/>
                      <a:pt x="135" y="7"/>
                      <a:pt x="123" y="19"/>
                    </a:cubicBezTo>
                    <a:lnTo>
                      <a:pt x="74" y="19"/>
                    </a:lnTo>
                    <a:cubicBezTo>
                      <a:pt x="49" y="44"/>
                      <a:pt x="25" y="92"/>
                      <a:pt x="25" y="141"/>
                    </a:cubicBezTo>
                    <a:cubicBezTo>
                      <a:pt x="1" y="214"/>
                      <a:pt x="1" y="263"/>
                      <a:pt x="25" y="336"/>
                    </a:cubicBezTo>
                    <a:cubicBezTo>
                      <a:pt x="25" y="385"/>
                      <a:pt x="25" y="409"/>
                      <a:pt x="74" y="434"/>
                    </a:cubicBezTo>
                    <a:cubicBezTo>
                      <a:pt x="98" y="458"/>
                      <a:pt x="129" y="470"/>
                      <a:pt x="159" y="470"/>
                    </a:cubicBezTo>
                    <a:cubicBezTo>
                      <a:pt x="190" y="470"/>
                      <a:pt x="220" y="458"/>
                      <a:pt x="245" y="434"/>
                    </a:cubicBezTo>
                    <a:cubicBezTo>
                      <a:pt x="269" y="409"/>
                      <a:pt x="293" y="361"/>
                      <a:pt x="293" y="336"/>
                    </a:cubicBezTo>
                    <a:cubicBezTo>
                      <a:pt x="293" y="263"/>
                      <a:pt x="293" y="190"/>
                      <a:pt x="293" y="141"/>
                    </a:cubicBezTo>
                    <a:cubicBezTo>
                      <a:pt x="293" y="92"/>
                      <a:pt x="269" y="44"/>
                      <a:pt x="220" y="19"/>
                    </a:cubicBezTo>
                    <a:cubicBezTo>
                      <a:pt x="208" y="7"/>
                      <a:pt x="190" y="1"/>
                      <a:pt x="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61"/>
              <p:cNvSpPr/>
              <p:nvPr/>
            </p:nvSpPr>
            <p:spPr>
              <a:xfrm>
                <a:off x="9553997" y="2001353"/>
                <a:ext cx="25142" cy="10096"/>
              </a:xfrm>
              <a:custGeom>
                <a:avLst/>
                <a:gdLst/>
                <a:ahLst/>
                <a:cxnLst/>
                <a:rect l="l" t="t" r="r" b="b"/>
                <a:pathLst>
                  <a:path w="1026" h="412" extrusionOk="0">
                    <a:moveTo>
                      <a:pt x="344" y="0"/>
                    </a:moveTo>
                    <a:cubicBezTo>
                      <a:pt x="303" y="0"/>
                      <a:pt x="262" y="2"/>
                      <a:pt x="220" y="6"/>
                    </a:cubicBezTo>
                    <a:cubicBezTo>
                      <a:pt x="98" y="31"/>
                      <a:pt x="50" y="55"/>
                      <a:pt x="25" y="153"/>
                    </a:cubicBezTo>
                    <a:cubicBezTo>
                      <a:pt x="1" y="226"/>
                      <a:pt x="25" y="226"/>
                      <a:pt x="98" y="275"/>
                    </a:cubicBezTo>
                    <a:cubicBezTo>
                      <a:pt x="147" y="299"/>
                      <a:pt x="147" y="299"/>
                      <a:pt x="245" y="323"/>
                    </a:cubicBezTo>
                    <a:cubicBezTo>
                      <a:pt x="318" y="348"/>
                      <a:pt x="562" y="348"/>
                      <a:pt x="684" y="397"/>
                    </a:cubicBezTo>
                    <a:cubicBezTo>
                      <a:pt x="719" y="406"/>
                      <a:pt x="765" y="411"/>
                      <a:pt x="811" y="411"/>
                    </a:cubicBezTo>
                    <a:cubicBezTo>
                      <a:pt x="890" y="411"/>
                      <a:pt x="970" y="394"/>
                      <a:pt x="1001" y="348"/>
                    </a:cubicBezTo>
                    <a:cubicBezTo>
                      <a:pt x="1025" y="250"/>
                      <a:pt x="1001" y="275"/>
                      <a:pt x="976" y="202"/>
                    </a:cubicBezTo>
                    <a:cubicBezTo>
                      <a:pt x="952" y="153"/>
                      <a:pt x="976" y="202"/>
                      <a:pt x="879" y="128"/>
                    </a:cubicBezTo>
                    <a:cubicBezTo>
                      <a:pt x="717" y="48"/>
                      <a:pt x="539" y="0"/>
                      <a:pt x="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61"/>
              <p:cNvSpPr/>
              <p:nvPr/>
            </p:nvSpPr>
            <p:spPr>
              <a:xfrm>
                <a:off x="9514568" y="1998265"/>
                <a:ext cx="25118" cy="9238"/>
              </a:xfrm>
              <a:custGeom>
                <a:avLst/>
                <a:gdLst/>
                <a:ahLst/>
                <a:cxnLst/>
                <a:rect l="l" t="t" r="r" b="b"/>
                <a:pathLst>
                  <a:path w="1025" h="377" extrusionOk="0">
                    <a:moveTo>
                      <a:pt x="634" y="1"/>
                    </a:moveTo>
                    <a:cubicBezTo>
                      <a:pt x="602" y="1"/>
                      <a:pt x="569" y="4"/>
                      <a:pt x="537" y="10"/>
                    </a:cubicBezTo>
                    <a:cubicBezTo>
                      <a:pt x="390" y="10"/>
                      <a:pt x="244" y="35"/>
                      <a:pt x="98" y="108"/>
                    </a:cubicBezTo>
                    <a:cubicBezTo>
                      <a:pt x="61" y="132"/>
                      <a:pt x="55" y="139"/>
                      <a:pt x="58" y="139"/>
                    </a:cubicBezTo>
                    <a:cubicBezTo>
                      <a:pt x="61" y="139"/>
                      <a:pt x="73" y="133"/>
                      <a:pt x="73" y="132"/>
                    </a:cubicBezTo>
                    <a:lnTo>
                      <a:pt x="73" y="132"/>
                    </a:lnTo>
                    <a:cubicBezTo>
                      <a:pt x="24" y="157"/>
                      <a:pt x="24" y="157"/>
                      <a:pt x="24" y="181"/>
                    </a:cubicBezTo>
                    <a:cubicBezTo>
                      <a:pt x="0" y="230"/>
                      <a:pt x="24" y="303"/>
                      <a:pt x="73" y="303"/>
                    </a:cubicBezTo>
                    <a:cubicBezTo>
                      <a:pt x="122" y="328"/>
                      <a:pt x="171" y="352"/>
                      <a:pt x="244" y="352"/>
                    </a:cubicBezTo>
                    <a:cubicBezTo>
                      <a:pt x="293" y="364"/>
                      <a:pt x="378" y="364"/>
                      <a:pt x="470" y="364"/>
                    </a:cubicBezTo>
                    <a:cubicBezTo>
                      <a:pt x="561" y="364"/>
                      <a:pt x="659" y="364"/>
                      <a:pt x="732" y="376"/>
                    </a:cubicBezTo>
                    <a:cubicBezTo>
                      <a:pt x="854" y="376"/>
                      <a:pt x="1024" y="352"/>
                      <a:pt x="1000" y="230"/>
                    </a:cubicBezTo>
                    <a:cubicBezTo>
                      <a:pt x="1000" y="108"/>
                      <a:pt x="951" y="132"/>
                      <a:pt x="878" y="59"/>
                    </a:cubicBezTo>
                    <a:cubicBezTo>
                      <a:pt x="807" y="24"/>
                      <a:pt x="722" y="1"/>
                      <a:pt x="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61"/>
              <p:cNvSpPr/>
              <p:nvPr/>
            </p:nvSpPr>
            <p:spPr>
              <a:xfrm>
                <a:off x="9545641" y="2018875"/>
                <a:ext cx="11370" cy="20903"/>
              </a:xfrm>
              <a:custGeom>
                <a:avLst/>
                <a:gdLst/>
                <a:ahLst/>
                <a:cxnLst/>
                <a:rect l="l" t="t" r="r" b="b"/>
                <a:pathLst>
                  <a:path w="464" h="853" extrusionOk="0">
                    <a:moveTo>
                      <a:pt x="208" y="0"/>
                    </a:moveTo>
                    <a:cubicBezTo>
                      <a:pt x="167" y="0"/>
                      <a:pt x="131" y="48"/>
                      <a:pt x="147" y="96"/>
                    </a:cubicBezTo>
                    <a:cubicBezTo>
                      <a:pt x="171" y="194"/>
                      <a:pt x="244" y="365"/>
                      <a:pt x="244" y="438"/>
                    </a:cubicBezTo>
                    <a:cubicBezTo>
                      <a:pt x="269" y="511"/>
                      <a:pt x="317" y="511"/>
                      <a:pt x="317" y="608"/>
                    </a:cubicBezTo>
                    <a:cubicBezTo>
                      <a:pt x="293" y="682"/>
                      <a:pt x="171" y="682"/>
                      <a:pt x="98" y="706"/>
                    </a:cubicBezTo>
                    <a:cubicBezTo>
                      <a:pt x="25" y="730"/>
                      <a:pt x="0" y="852"/>
                      <a:pt x="122" y="852"/>
                    </a:cubicBezTo>
                    <a:cubicBezTo>
                      <a:pt x="220" y="828"/>
                      <a:pt x="415" y="755"/>
                      <a:pt x="439" y="657"/>
                    </a:cubicBezTo>
                    <a:cubicBezTo>
                      <a:pt x="464" y="535"/>
                      <a:pt x="415" y="486"/>
                      <a:pt x="391" y="389"/>
                    </a:cubicBezTo>
                    <a:cubicBezTo>
                      <a:pt x="342" y="291"/>
                      <a:pt x="293" y="145"/>
                      <a:pt x="269" y="47"/>
                    </a:cubicBezTo>
                    <a:cubicBezTo>
                      <a:pt x="252" y="14"/>
                      <a:pt x="229" y="0"/>
                      <a:pt x="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61"/>
              <p:cNvSpPr/>
              <p:nvPr/>
            </p:nvSpPr>
            <p:spPr>
              <a:xfrm>
                <a:off x="9451810" y="2026594"/>
                <a:ext cx="144383" cy="85571"/>
              </a:xfrm>
              <a:custGeom>
                <a:avLst/>
                <a:gdLst/>
                <a:ahLst/>
                <a:cxnLst/>
                <a:rect l="l" t="t" r="r" b="b"/>
                <a:pathLst>
                  <a:path w="5892" h="3492" extrusionOk="0">
                    <a:moveTo>
                      <a:pt x="4098" y="1"/>
                    </a:moveTo>
                    <a:cubicBezTo>
                      <a:pt x="3220" y="25"/>
                      <a:pt x="2268" y="74"/>
                      <a:pt x="1512" y="562"/>
                    </a:cubicBezTo>
                    <a:cubicBezTo>
                      <a:pt x="1024" y="562"/>
                      <a:pt x="537" y="464"/>
                      <a:pt x="73" y="245"/>
                    </a:cubicBezTo>
                    <a:cubicBezTo>
                      <a:pt x="49" y="245"/>
                      <a:pt x="0" y="293"/>
                      <a:pt x="49" y="318"/>
                    </a:cubicBezTo>
                    <a:cubicBezTo>
                      <a:pt x="488" y="562"/>
                      <a:pt x="976" y="708"/>
                      <a:pt x="1488" y="708"/>
                    </a:cubicBezTo>
                    <a:cubicBezTo>
                      <a:pt x="1415" y="1220"/>
                      <a:pt x="1439" y="1732"/>
                      <a:pt x="1537" y="2245"/>
                    </a:cubicBezTo>
                    <a:cubicBezTo>
                      <a:pt x="1244" y="2171"/>
                      <a:pt x="951" y="2025"/>
                      <a:pt x="707" y="1830"/>
                    </a:cubicBezTo>
                    <a:cubicBezTo>
                      <a:pt x="697" y="1820"/>
                      <a:pt x="667" y="1810"/>
                      <a:pt x="645" y="1810"/>
                    </a:cubicBezTo>
                    <a:cubicBezTo>
                      <a:pt x="612" y="1810"/>
                      <a:pt x="596" y="1831"/>
                      <a:pt x="683" y="1903"/>
                    </a:cubicBezTo>
                    <a:cubicBezTo>
                      <a:pt x="951" y="2123"/>
                      <a:pt x="1268" y="2293"/>
                      <a:pt x="1585" y="2391"/>
                    </a:cubicBezTo>
                    <a:cubicBezTo>
                      <a:pt x="1960" y="3155"/>
                      <a:pt x="2470" y="3491"/>
                      <a:pt x="3050" y="3491"/>
                    </a:cubicBezTo>
                    <a:cubicBezTo>
                      <a:pt x="3489" y="3491"/>
                      <a:pt x="3970" y="3299"/>
                      <a:pt x="4463" y="2952"/>
                    </a:cubicBezTo>
                    <a:cubicBezTo>
                      <a:pt x="4537" y="3001"/>
                      <a:pt x="4634" y="3049"/>
                      <a:pt x="4732" y="3049"/>
                    </a:cubicBezTo>
                    <a:cubicBezTo>
                      <a:pt x="4738" y="3051"/>
                      <a:pt x="4746" y="3052"/>
                      <a:pt x="4754" y="3052"/>
                    </a:cubicBezTo>
                    <a:cubicBezTo>
                      <a:pt x="4869" y="3052"/>
                      <a:pt x="5135" y="2903"/>
                      <a:pt x="4976" y="2903"/>
                    </a:cubicBezTo>
                    <a:cubicBezTo>
                      <a:pt x="4871" y="2903"/>
                      <a:pt x="4793" y="2940"/>
                      <a:pt x="4715" y="2940"/>
                    </a:cubicBezTo>
                    <a:cubicBezTo>
                      <a:pt x="4666" y="2940"/>
                      <a:pt x="4617" y="2926"/>
                      <a:pt x="4561" y="2879"/>
                    </a:cubicBezTo>
                    <a:cubicBezTo>
                      <a:pt x="4878" y="2513"/>
                      <a:pt x="5146" y="2123"/>
                      <a:pt x="5317" y="1659"/>
                    </a:cubicBezTo>
                    <a:cubicBezTo>
                      <a:pt x="5366" y="1562"/>
                      <a:pt x="5537" y="1610"/>
                      <a:pt x="5634" y="1562"/>
                    </a:cubicBezTo>
                    <a:cubicBezTo>
                      <a:pt x="5718" y="1541"/>
                      <a:pt x="5891" y="1269"/>
                      <a:pt x="5862" y="1269"/>
                    </a:cubicBezTo>
                    <a:cubicBezTo>
                      <a:pt x="5857" y="1269"/>
                      <a:pt x="5847" y="1276"/>
                      <a:pt x="5829" y="1293"/>
                    </a:cubicBezTo>
                    <a:cubicBezTo>
                      <a:pt x="5715" y="1385"/>
                      <a:pt x="5495" y="1540"/>
                      <a:pt x="5387" y="1540"/>
                    </a:cubicBezTo>
                    <a:cubicBezTo>
                      <a:pt x="5379" y="1540"/>
                      <a:pt x="5372" y="1539"/>
                      <a:pt x="5366" y="1537"/>
                    </a:cubicBezTo>
                    <a:cubicBezTo>
                      <a:pt x="5244" y="1489"/>
                      <a:pt x="5390" y="1464"/>
                      <a:pt x="5366" y="1415"/>
                    </a:cubicBezTo>
                    <a:cubicBezTo>
                      <a:pt x="5024" y="854"/>
                      <a:pt x="4610" y="367"/>
                      <a:pt x="4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61"/>
              <p:cNvSpPr/>
              <p:nvPr/>
            </p:nvSpPr>
            <p:spPr>
              <a:xfrm>
                <a:off x="9568946" y="2964372"/>
                <a:ext cx="444104" cy="1235983"/>
              </a:xfrm>
              <a:custGeom>
                <a:avLst/>
                <a:gdLst/>
                <a:ahLst/>
                <a:cxnLst/>
                <a:rect l="l" t="t" r="r" b="b"/>
                <a:pathLst>
                  <a:path w="18123" h="50438" extrusionOk="0">
                    <a:moveTo>
                      <a:pt x="10269" y="0"/>
                    </a:moveTo>
                    <a:lnTo>
                      <a:pt x="9927" y="49"/>
                    </a:lnTo>
                    <a:lnTo>
                      <a:pt x="17512" y="48584"/>
                    </a:lnTo>
                    <a:lnTo>
                      <a:pt x="17707" y="50072"/>
                    </a:lnTo>
                    <a:lnTo>
                      <a:pt x="0" y="50072"/>
                    </a:lnTo>
                    <a:lnTo>
                      <a:pt x="0" y="50438"/>
                    </a:lnTo>
                    <a:lnTo>
                      <a:pt x="18122" y="50438"/>
                    </a:lnTo>
                    <a:lnTo>
                      <a:pt x="17854" y="48536"/>
                    </a:lnTo>
                    <a:lnTo>
                      <a:pt x="102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61"/>
              <p:cNvSpPr/>
              <p:nvPr/>
            </p:nvSpPr>
            <p:spPr>
              <a:xfrm>
                <a:off x="9353175" y="2629062"/>
                <a:ext cx="233116" cy="8381"/>
              </a:xfrm>
              <a:custGeom>
                <a:avLst/>
                <a:gdLst/>
                <a:ahLst/>
                <a:cxnLst/>
                <a:rect l="l" t="t" r="r" b="b"/>
                <a:pathLst>
                  <a:path w="9513" h="342" extrusionOk="0">
                    <a:moveTo>
                      <a:pt x="1" y="1"/>
                    </a:moveTo>
                    <a:lnTo>
                      <a:pt x="1" y="342"/>
                    </a:lnTo>
                    <a:lnTo>
                      <a:pt x="9513" y="342"/>
                    </a:lnTo>
                    <a:lnTo>
                      <a:pt x="9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61"/>
              <p:cNvSpPr/>
              <p:nvPr/>
            </p:nvSpPr>
            <p:spPr>
              <a:xfrm>
                <a:off x="9193596" y="2407924"/>
                <a:ext cx="232528" cy="311410"/>
              </a:xfrm>
              <a:custGeom>
                <a:avLst/>
                <a:gdLst/>
                <a:ahLst/>
                <a:cxnLst/>
                <a:rect l="l" t="t" r="r" b="b"/>
                <a:pathLst>
                  <a:path w="9489" h="12708" extrusionOk="0">
                    <a:moveTo>
                      <a:pt x="9171" y="0"/>
                    </a:moveTo>
                    <a:cubicBezTo>
                      <a:pt x="8098" y="3025"/>
                      <a:pt x="74" y="12390"/>
                      <a:pt x="1" y="12463"/>
                    </a:cubicBezTo>
                    <a:lnTo>
                      <a:pt x="269" y="12707"/>
                    </a:lnTo>
                    <a:cubicBezTo>
                      <a:pt x="586" y="12317"/>
                      <a:pt x="8415" y="3195"/>
                      <a:pt x="9488" y="98"/>
                    </a:cubicBezTo>
                    <a:lnTo>
                      <a:pt x="91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4" name="Google Shape;6974;p61"/>
          <p:cNvSpPr txBox="1">
            <a:spLocks noGrp="1"/>
          </p:cNvSpPr>
          <p:nvPr>
            <p:ph type="title"/>
          </p:nvPr>
        </p:nvSpPr>
        <p:spPr>
          <a:xfrm>
            <a:off x="713250" y="434354"/>
            <a:ext cx="543053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lumMod val="95000"/>
                  </a:schemeClr>
                </a:solidFill>
              </a:rPr>
              <a:t>Stakeholder Identification</a:t>
            </a:r>
            <a:endParaRPr dirty="0">
              <a:solidFill>
                <a:schemeClr val="tx1">
                  <a:lumMod val="95000"/>
                </a:schemeClr>
              </a:solidFill>
            </a:endParaRPr>
          </a:p>
        </p:txBody>
      </p:sp>
      <p:grpSp>
        <p:nvGrpSpPr>
          <p:cNvPr id="6975" name="Google Shape;6975;p61"/>
          <p:cNvGrpSpPr/>
          <p:nvPr/>
        </p:nvGrpSpPr>
        <p:grpSpPr>
          <a:xfrm>
            <a:off x="1020194" y="3513823"/>
            <a:ext cx="519634" cy="1315066"/>
            <a:chOff x="1295400" y="2151268"/>
            <a:chExt cx="1300888" cy="2620832"/>
          </a:xfrm>
        </p:grpSpPr>
        <p:sp>
          <p:nvSpPr>
            <p:cNvPr id="6976" name="Google Shape;6976;p61"/>
            <p:cNvSpPr/>
            <p:nvPr/>
          </p:nvSpPr>
          <p:spPr>
            <a:xfrm>
              <a:off x="1295400" y="4648200"/>
              <a:ext cx="1171500" cy="12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7" name="Google Shape;6977;p61"/>
            <p:cNvGrpSpPr/>
            <p:nvPr/>
          </p:nvGrpSpPr>
          <p:grpSpPr>
            <a:xfrm>
              <a:off x="1427825" y="2151268"/>
              <a:ext cx="1168463" cy="2535511"/>
              <a:chOff x="2456525" y="2209356"/>
              <a:chExt cx="1168463" cy="2535511"/>
            </a:xfrm>
          </p:grpSpPr>
          <p:sp>
            <p:nvSpPr>
              <p:cNvPr id="6978" name="Google Shape;6978;p61"/>
              <p:cNvSpPr/>
              <p:nvPr/>
            </p:nvSpPr>
            <p:spPr>
              <a:xfrm>
                <a:off x="3390108" y="3158014"/>
                <a:ext cx="234880" cy="287101"/>
              </a:xfrm>
              <a:custGeom>
                <a:avLst/>
                <a:gdLst/>
                <a:ahLst/>
                <a:cxnLst/>
                <a:rect l="l" t="t" r="r" b="b"/>
                <a:pathLst>
                  <a:path w="9585" h="11716" extrusionOk="0">
                    <a:moveTo>
                      <a:pt x="2586" y="0"/>
                    </a:moveTo>
                    <a:lnTo>
                      <a:pt x="1" y="3268"/>
                    </a:lnTo>
                    <a:cubicBezTo>
                      <a:pt x="513" y="3707"/>
                      <a:pt x="976" y="4146"/>
                      <a:pt x="1440" y="4634"/>
                    </a:cubicBezTo>
                    <a:cubicBezTo>
                      <a:pt x="2683" y="6024"/>
                      <a:pt x="2561" y="7098"/>
                      <a:pt x="2708" y="8024"/>
                    </a:cubicBezTo>
                    <a:cubicBezTo>
                      <a:pt x="2780" y="8484"/>
                      <a:pt x="3093" y="8674"/>
                      <a:pt x="3381" y="8674"/>
                    </a:cubicBezTo>
                    <a:cubicBezTo>
                      <a:pt x="3673" y="8674"/>
                      <a:pt x="3940" y="8478"/>
                      <a:pt x="3903" y="8171"/>
                    </a:cubicBezTo>
                    <a:cubicBezTo>
                      <a:pt x="3805" y="7488"/>
                      <a:pt x="3781" y="6805"/>
                      <a:pt x="3781" y="6805"/>
                    </a:cubicBezTo>
                    <a:lnTo>
                      <a:pt x="3781" y="6805"/>
                    </a:lnTo>
                    <a:lnTo>
                      <a:pt x="4635" y="7927"/>
                    </a:lnTo>
                    <a:cubicBezTo>
                      <a:pt x="4635" y="7927"/>
                      <a:pt x="5513" y="10390"/>
                      <a:pt x="5805" y="11146"/>
                    </a:cubicBezTo>
                    <a:cubicBezTo>
                      <a:pt x="5926" y="11469"/>
                      <a:pt x="6134" y="11595"/>
                      <a:pt x="6327" y="11595"/>
                    </a:cubicBezTo>
                    <a:cubicBezTo>
                      <a:pt x="6601" y="11595"/>
                      <a:pt x="6842" y="11339"/>
                      <a:pt x="6756" y="11024"/>
                    </a:cubicBezTo>
                    <a:cubicBezTo>
                      <a:pt x="6610" y="10488"/>
                      <a:pt x="5952" y="7976"/>
                      <a:pt x="5952" y="7976"/>
                    </a:cubicBezTo>
                    <a:lnTo>
                      <a:pt x="5952" y="7976"/>
                    </a:lnTo>
                    <a:cubicBezTo>
                      <a:pt x="5952" y="7976"/>
                      <a:pt x="7049" y="10683"/>
                      <a:pt x="7317" y="11366"/>
                    </a:cubicBezTo>
                    <a:cubicBezTo>
                      <a:pt x="7413" y="11619"/>
                      <a:pt x="7581" y="11716"/>
                      <a:pt x="7751" y="11716"/>
                    </a:cubicBezTo>
                    <a:cubicBezTo>
                      <a:pt x="8054" y="11716"/>
                      <a:pt x="8363" y="11404"/>
                      <a:pt x="8269" y="11122"/>
                    </a:cubicBezTo>
                    <a:lnTo>
                      <a:pt x="7049" y="7781"/>
                    </a:lnTo>
                    <a:lnTo>
                      <a:pt x="7049" y="7781"/>
                    </a:lnTo>
                    <a:cubicBezTo>
                      <a:pt x="7049" y="7781"/>
                      <a:pt x="8147" y="10049"/>
                      <a:pt x="8464" y="10658"/>
                    </a:cubicBezTo>
                    <a:cubicBezTo>
                      <a:pt x="8543" y="10817"/>
                      <a:pt x="8668" y="10883"/>
                      <a:pt x="8794" y="10883"/>
                    </a:cubicBezTo>
                    <a:cubicBezTo>
                      <a:pt x="9056" y="10883"/>
                      <a:pt x="9319" y="10598"/>
                      <a:pt x="9171" y="10268"/>
                    </a:cubicBezTo>
                    <a:cubicBezTo>
                      <a:pt x="8952" y="9781"/>
                      <a:pt x="7854" y="7513"/>
                      <a:pt x="7854" y="7512"/>
                    </a:cubicBezTo>
                    <a:lnTo>
                      <a:pt x="7854" y="7512"/>
                    </a:lnTo>
                    <a:cubicBezTo>
                      <a:pt x="7854" y="7513"/>
                      <a:pt x="8830" y="9195"/>
                      <a:pt x="9073" y="9585"/>
                    </a:cubicBezTo>
                    <a:cubicBezTo>
                      <a:pt x="9119" y="9650"/>
                      <a:pt x="9177" y="9677"/>
                      <a:pt x="9237" y="9677"/>
                    </a:cubicBezTo>
                    <a:cubicBezTo>
                      <a:pt x="9405" y="9677"/>
                      <a:pt x="9584" y="9466"/>
                      <a:pt x="9513" y="9268"/>
                    </a:cubicBezTo>
                    <a:cubicBezTo>
                      <a:pt x="9122" y="7683"/>
                      <a:pt x="8391" y="6195"/>
                      <a:pt x="7342" y="4903"/>
                    </a:cubicBezTo>
                    <a:cubicBezTo>
                      <a:pt x="5903" y="3146"/>
                      <a:pt x="4318" y="1512"/>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61"/>
              <p:cNvSpPr/>
              <p:nvPr/>
            </p:nvSpPr>
            <p:spPr>
              <a:xfrm>
                <a:off x="2656759" y="2210410"/>
                <a:ext cx="314399" cy="468854"/>
              </a:xfrm>
              <a:custGeom>
                <a:avLst/>
                <a:gdLst/>
                <a:ahLst/>
                <a:cxnLst/>
                <a:rect l="l" t="t" r="r" b="b"/>
                <a:pathLst>
                  <a:path w="12830" h="19133" extrusionOk="0">
                    <a:moveTo>
                      <a:pt x="8708" y="1"/>
                    </a:moveTo>
                    <a:cubicBezTo>
                      <a:pt x="5277" y="1"/>
                      <a:pt x="5335" y="3918"/>
                      <a:pt x="4756" y="5353"/>
                    </a:cubicBezTo>
                    <a:cubicBezTo>
                      <a:pt x="4756" y="5353"/>
                      <a:pt x="4269" y="7743"/>
                      <a:pt x="2927" y="8231"/>
                    </a:cubicBezTo>
                    <a:cubicBezTo>
                      <a:pt x="830" y="8987"/>
                      <a:pt x="0" y="14158"/>
                      <a:pt x="1025" y="16084"/>
                    </a:cubicBezTo>
                    <a:cubicBezTo>
                      <a:pt x="1910" y="17750"/>
                      <a:pt x="3622" y="19132"/>
                      <a:pt x="6214" y="19132"/>
                    </a:cubicBezTo>
                    <a:cubicBezTo>
                      <a:pt x="7265" y="19132"/>
                      <a:pt x="8461" y="18905"/>
                      <a:pt x="9805" y="18377"/>
                    </a:cubicBezTo>
                    <a:lnTo>
                      <a:pt x="9049" y="9938"/>
                    </a:lnTo>
                    <a:lnTo>
                      <a:pt x="9342" y="9328"/>
                    </a:lnTo>
                    <a:lnTo>
                      <a:pt x="10171" y="9670"/>
                    </a:lnTo>
                    <a:cubicBezTo>
                      <a:pt x="10171" y="9670"/>
                      <a:pt x="11227" y="10161"/>
                      <a:pt x="11895" y="10161"/>
                    </a:cubicBezTo>
                    <a:cubicBezTo>
                      <a:pt x="12310" y="10161"/>
                      <a:pt x="12575" y="9971"/>
                      <a:pt x="12342" y="9353"/>
                    </a:cubicBezTo>
                    <a:cubicBezTo>
                      <a:pt x="11732" y="7743"/>
                      <a:pt x="12829" y="7597"/>
                      <a:pt x="12756" y="6207"/>
                    </a:cubicBezTo>
                    <a:cubicBezTo>
                      <a:pt x="12732" y="5670"/>
                      <a:pt x="12073" y="5182"/>
                      <a:pt x="12000" y="4816"/>
                    </a:cubicBezTo>
                    <a:cubicBezTo>
                      <a:pt x="11903" y="4475"/>
                      <a:pt x="12195" y="3938"/>
                      <a:pt x="12195" y="3548"/>
                    </a:cubicBezTo>
                    <a:cubicBezTo>
                      <a:pt x="12195" y="2987"/>
                      <a:pt x="11707" y="1694"/>
                      <a:pt x="11512" y="1426"/>
                    </a:cubicBezTo>
                    <a:cubicBezTo>
                      <a:pt x="11000" y="646"/>
                      <a:pt x="10195" y="134"/>
                      <a:pt x="9293" y="36"/>
                    </a:cubicBezTo>
                    <a:cubicBezTo>
                      <a:pt x="9087" y="12"/>
                      <a:pt x="8893" y="1"/>
                      <a:pt x="87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61"/>
              <p:cNvSpPr/>
              <p:nvPr/>
            </p:nvSpPr>
            <p:spPr>
              <a:xfrm>
                <a:off x="2637939" y="2209356"/>
                <a:ext cx="248334" cy="313934"/>
              </a:xfrm>
              <a:custGeom>
                <a:avLst/>
                <a:gdLst/>
                <a:ahLst/>
                <a:cxnLst/>
                <a:rect l="l" t="t" r="r" b="b"/>
                <a:pathLst>
                  <a:path w="10134" h="12811" extrusionOk="0">
                    <a:moveTo>
                      <a:pt x="9369" y="1"/>
                    </a:moveTo>
                    <a:cubicBezTo>
                      <a:pt x="7916" y="1"/>
                      <a:pt x="6559" y="760"/>
                      <a:pt x="5793" y="2030"/>
                    </a:cubicBezTo>
                    <a:cubicBezTo>
                      <a:pt x="5354" y="2762"/>
                      <a:pt x="5134" y="3591"/>
                      <a:pt x="5110" y="4445"/>
                    </a:cubicBezTo>
                    <a:cubicBezTo>
                      <a:pt x="5061" y="5420"/>
                      <a:pt x="5207" y="6445"/>
                      <a:pt x="4793" y="7371"/>
                    </a:cubicBezTo>
                    <a:cubicBezTo>
                      <a:pt x="4305" y="8469"/>
                      <a:pt x="3329" y="8396"/>
                      <a:pt x="2305" y="8591"/>
                    </a:cubicBezTo>
                    <a:cubicBezTo>
                      <a:pt x="1793" y="8713"/>
                      <a:pt x="1354" y="9006"/>
                      <a:pt x="1037" y="9445"/>
                    </a:cubicBezTo>
                    <a:cubicBezTo>
                      <a:pt x="378" y="10323"/>
                      <a:pt x="134" y="11518"/>
                      <a:pt x="12" y="12591"/>
                    </a:cubicBezTo>
                    <a:cubicBezTo>
                      <a:pt x="0" y="12737"/>
                      <a:pt x="104" y="12810"/>
                      <a:pt x="213" y="12810"/>
                    </a:cubicBezTo>
                    <a:cubicBezTo>
                      <a:pt x="323" y="12810"/>
                      <a:pt x="439" y="12737"/>
                      <a:pt x="451" y="12591"/>
                    </a:cubicBezTo>
                    <a:cubicBezTo>
                      <a:pt x="573" y="11542"/>
                      <a:pt x="817" y="10298"/>
                      <a:pt x="1549" y="9518"/>
                    </a:cubicBezTo>
                    <a:cubicBezTo>
                      <a:pt x="2085" y="8957"/>
                      <a:pt x="2720" y="9030"/>
                      <a:pt x="3378" y="8908"/>
                    </a:cubicBezTo>
                    <a:cubicBezTo>
                      <a:pt x="4037" y="8810"/>
                      <a:pt x="4598" y="8469"/>
                      <a:pt x="4963" y="7932"/>
                    </a:cubicBezTo>
                    <a:cubicBezTo>
                      <a:pt x="5915" y="6542"/>
                      <a:pt x="5280" y="4762"/>
                      <a:pt x="5719" y="3250"/>
                    </a:cubicBezTo>
                    <a:cubicBezTo>
                      <a:pt x="6190" y="1568"/>
                      <a:pt x="7712" y="443"/>
                      <a:pt x="9395" y="443"/>
                    </a:cubicBezTo>
                    <a:cubicBezTo>
                      <a:pt x="9543" y="443"/>
                      <a:pt x="9692" y="451"/>
                      <a:pt x="9841" y="469"/>
                    </a:cubicBezTo>
                    <a:cubicBezTo>
                      <a:pt x="9849" y="470"/>
                      <a:pt x="9857" y="470"/>
                      <a:pt x="9864" y="470"/>
                    </a:cubicBezTo>
                    <a:cubicBezTo>
                      <a:pt x="10134" y="470"/>
                      <a:pt x="10126" y="54"/>
                      <a:pt x="9841" y="30"/>
                    </a:cubicBezTo>
                    <a:lnTo>
                      <a:pt x="9866" y="30"/>
                    </a:lnTo>
                    <a:cubicBezTo>
                      <a:pt x="9699" y="10"/>
                      <a:pt x="9533" y="1"/>
                      <a:pt x="9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61"/>
              <p:cNvSpPr/>
              <p:nvPr/>
            </p:nvSpPr>
            <p:spPr>
              <a:xfrm>
                <a:off x="2821705" y="2350532"/>
                <a:ext cx="80719" cy="87066"/>
              </a:xfrm>
              <a:custGeom>
                <a:avLst/>
                <a:gdLst/>
                <a:ahLst/>
                <a:cxnLst/>
                <a:rect l="l" t="t" r="r" b="b"/>
                <a:pathLst>
                  <a:path w="3294" h="3553" extrusionOk="0">
                    <a:moveTo>
                      <a:pt x="172" y="1"/>
                    </a:moveTo>
                    <a:lnTo>
                      <a:pt x="172" y="1"/>
                    </a:lnTo>
                    <a:cubicBezTo>
                      <a:pt x="269" y="952"/>
                      <a:pt x="196" y="1903"/>
                      <a:pt x="1" y="2830"/>
                    </a:cubicBezTo>
                    <a:cubicBezTo>
                      <a:pt x="61" y="3145"/>
                      <a:pt x="850" y="3552"/>
                      <a:pt x="1721" y="3552"/>
                    </a:cubicBezTo>
                    <a:cubicBezTo>
                      <a:pt x="2266" y="3552"/>
                      <a:pt x="2843" y="3393"/>
                      <a:pt x="3294" y="2952"/>
                    </a:cubicBezTo>
                    <a:cubicBezTo>
                      <a:pt x="3294" y="2781"/>
                      <a:pt x="3269" y="2635"/>
                      <a:pt x="3269" y="2464"/>
                    </a:cubicBezTo>
                    <a:cubicBezTo>
                      <a:pt x="3245" y="2049"/>
                      <a:pt x="3245" y="1610"/>
                      <a:pt x="3269" y="1196"/>
                    </a:cubicBezTo>
                    <a:lnTo>
                      <a:pt x="3269" y="928"/>
                    </a:lnTo>
                    <a:lnTo>
                      <a:pt x="172" y="1"/>
                    </a:lnTo>
                    <a:close/>
                  </a:path>
                </a:pathLst>
              </a:custGeom>
              <a:solidFill>
                <a:srgbClr val="8C5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61"/>
              <p:cNvSpPr/>
              <p:nvPr/>
            </p:nvSpPr>
            <p:spPr>
              <a:xfrm>
                <a:off x="2834276" y="2365481"/>
                <a:ext cx="67560" cy="46045"/>
              </a:xfrm>
              <a:custGeom>
                <a:avLst/>
                <a:gdLst/>
                <a:ahLst/>
                <a:cxnLst/>
                <a:rect l="l" t="t" r="r" b="b"/>
                <a:pathLst>
                  <a:path w="2757" h="1879" extrusionOk="0">
                    <a:moveTo>
                      <a:pt x="0" y="1"/>
                    </a:moveTo>
                    <a:lnTo>
                      <a:pt x="0" y="1"/>
                    </a:lnTo>
                    <a:cubicBezTo>
                      <a:pt x="0" y="1"/>
                      <a:pt x="1146" y="1610"/>
                      <a:pt x="2756" y="1879"/>
                    </a:cubicBezTo>
                    <a:cubicBezTo>
                      <a:pt x="2707" y="1439"/>
                      <a:pt x="2707" y="1025"/>
                      <a:pt x="2732" y="586"/>
                    </a:cubicBezTo>
                    <a:lnTo>
                      <a:pt x="0" y="1"/>
                    </a:lnTo>
                    <a:close/>
                  </a:path>
                </a:pathLst>
              </a:custGeom>
              <a:solidFill>
                <a:srgbClr val="30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61"/>
              <p:cNvSpPr/>
              <p:nvPr/>
            </p:nvSpPr>
            <p:spPr>
              <a:xfrm>
                <a:off x="2914948" y="2301668"/>
                <a:ext cx="38277" cy="53666"/>
              </a:xfrm>
              <a:custGeom>
                <a:avLst/>
                <a:gdLst/>
                <a:ahLst/>
                <a:cxnLst/>
                <a:rect l="l" t="t" r="r" b="b"/>
                <a:pathLst>
                  <a:path w="1562" h="2190" extrusionOk="0">
                    <a:moveTo>
                      <a:pt x="654" y="0"/>
                    </a:moveTo>
                    <a:cubicBezTo>
                      <a:pt x="163" y="0"/>
                      <a:pt x="1" y="629"/>
                      <a:pt x="1" y="629"/>
                    </a:cubicBezTo>
                    <a:lnTo>
                      <a:pt x="415" y="2190"/>
                    </a:lnTo>
                    <a:cubicBezTo>
                      <a:pt x="1562" y="2190"/>
                      <a:pt x="1440" y="190"/>
                      <a:pt x="806" y="19"/>
                    </a:cubicBezTo>
                    <a:cubicBezTo>
                      <a:pt x="752" y="6"/>
                      <a:pt x="701" y="0"/>
                      <a:pt x="654" y="0"/>
                    </a:cubicBezTo>
                    <a:close/>
                  </a:path>
                </a:pathLst>
              </a:custGeom>
              <a:solidFill>
                <a:srgbClr val="8C5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61"/>
              <p:cNvSpPr/>
              <p:nvPr/>
            </p:nvSpPr>
            <p:spPr>
              <a:xfrm>
                <a:off x="2811559" y="2230872"/>
                <a:ext cx="124926" cy="156489"/>
              </a:xfrm>
              <a:custGeom>
                <a:avLst/>
                <a:gdLst/>
                <a:ahLst/>
                <a:cxnLst/>
                <a:rect l="l" t="t" r="r" b="b"/>
                <a:pathLst>
                  <a:path w="5098" h="6386" extrusionOk="0">
                    <a:moveTo>
                      <a:pt x="2380" y="1"/>
                    </a:moveTo>
                    <a:cubicBezTo>
                      <a:pt x="1704" y="1"/>
                      <a:pt x="1049" y="239"/>
                      <a:pt x="610" y="811"/>
                    </a:cubicBezTo>
                    <a:cubicBezTo>
                      <a:pt x="610" y="811"/>
                      <a:pt x="0" y="1689"/>
                      <a:pt x="147" y="3250"/>
                    </a:cubicBezTo>
                    <a:cubicBezTo>
                      <a:pt x="293" y="4786"/>
                      <a:pt x="293" y="4567"/>
                      <a:pt x="561" y="5128"/>
                    </a:cubicBezTo>
                    <a:cubicBezTo>
                      <a:pt x="852" y="5749"/>
                      <a:pt x="2272" y="6386"/>
                      <a:pt x="3257" y="6386"/>
                    </a:cubicBezTo>
                    <a:cubicBezTo>
                      <a:pt x="3510" y="6386"/>
                      <a:pt x="3734" y="6344"/>
                      <a:pt x="3903" y="6250"/>
                    </a:cubicBezTo>
                    <a:cubicBezTo>
                      <a:pt x="4415" y="5981"/>
                      <a:pt x="4854" y="5469"/>
                      <a:pt x="5025" y="4372"/>
                    </a:cubicBezTo>
                    <a:lnTo>
                      <a:pt x="5025" y="4347"/>
                    </a:lnTo>
                    <a:cubicBezTo>
                      <a:pt x="5025" y="4274"/>
                      <a:pt x="5049" y="4225"/>
                      <a:pt x="5049" y="4152"/>
                    </a:cubicBezTo>
                    <a:cubicBezTo>
                      <a:pt x="5073" y="4030"/>
                      <a:pt x="5073" y="3933"/>
                      <a:pt x="5098" y="3835"/>
                    </a:cubicBezTo>
                    <a:lnTo>
                      <a:pt x="5098" y="3762"/>
                    </a:lnTo>
                    <a:lnTo>
                      <a:pt x="5098" y="3567"/>
                    </a:lnTo>
                    <a:lnTo>
                      <a:pt x="5098" y="3347"/>
                    </a:lnTo>
                    <a:cubicBezTo>
                      <a:pt x="5049" y="2274"/>
                      <a:pt x="5025" y="1055"/>
                      <a:pt x="4000" y="445"/>
                    </a:cubicBezTo>
                    <a:cubicBezTo>
                      <a:pt x="3523" y="167"/>
                      <a:pt x="2944" y="1"/>
                      <a:pt x="2380" y="1"/>
                    </a:cubicBezTo>
                    <a:close/>
                  </a:path>
                </a:pathLst>
              </a:custGeom>
              <a:solidFill>
                <a:srgbClr val="8C5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61"/>
              <p:cNvSpPr/>
              <p:nvPr/>
            </p:nvSpPr>
            <p:spPr>
              <a:xfrm>
                <a:off x="2873705" y="2343377"/>
                <a:ext cx="26318" cy="11444"/>
              </a:xfrm>
              <a:custGeom>
                <a:avLst/>
                <a:gdLst/>
                <a:ahLst/>
                <a:cxnLst/>
                <a:rect l="l" t="t" r="r" b="b"/>
                <a:pathLst>
                  <a:path w="1074" h="467" extrusionOk="0">
                    <a:moveTo>
                      <a:pt x="98" y="0"/>
                    </a:moveTo>
                    <a:cubicBezTo>
                      <a:pt x="50" y="0"/>
                      <a:pt x="1" y="49"/>
                      <a:pt x="50" y="98"/>
                    </a:cubicBezTo>
                    <a:cubicBezTo>
                      <a:pt x="273" y="344"/>
                      <a:pt x="579" y="467"/>
                      <a:pt x="910" y="467"/>
                    </a:cubicBezTo>
                    <a:cubicBezTo>
                      <a:pt x="940" y="467"/>
                      <a:pt x="970" y="466"/>
                      <a:pt x="1001" y="463"/>
                    </a:cubicBezTo>
                    <a:cubicBezTo>
                      <a:pt x="1074" y="439"/>
                      <a:pt x="1074" y="342"/>
                      <a:pt x="1001" y="342"/>
                    </a:cubicBezTo>
                    <a:cubicBezTo>
                      <a:pt x="974" y="344"/>
                      <a:pt x="947" y="345"/>
                      <a:pt x="921" y="345"/>
                    </a:cubicBezTo>
                    <a:cubicBezTo>
                      <a:pt x="635" y="345"/>
                      <a:pt x="370" y="225"/>
                      <a:pt x="147" y="24"/>
                    </a:cubicBezTo>
                    <a:cubicBezTo>
                      <a:pt x="147" y="24"/>
                      <a:pt x="123" y="0"/>
                      <a:pt x="123" y="0"/>
                    </a:cubicBezTo>
                    <a:close/>
                  </a:path>
                </a:pathLst>
              </a:custGeom>
              <a:solidFill>
                <a:srgbClr val="30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61"/>
              <p:cNvSpPr/>
              <p:nvPr/>
            </p:nvSpPr>
            <p:spPr>
              <a:xfrm>
                <a:off x="2893089" y="2298213"/>
                <a:ext cx="14728" cy="35606"/>
              </a:xfrm>
              <a:custGeom>
                <a:avLst/>
                <a:gdLst/>
                <a:ahLst/>
                <a:cxnLst/>
                <a:rect l="l" t="t" r="r" b="b"/>
                <a:pathLst>
                  <a:path w="601" h="1453" extrusionOk="0">
                    <a:moveTo>
                      <a:pt x="83" y="1"/>
                    </a:moveTo>
                    <a:cubicBezTo>
                      <a:pt x="41" y="1"/>
                      <a:pt x="1" y="32"/>
                      <a:pt x="15" y="87"/>
                    </a:cubicBezTo>
                    <a:cubicBezTo>
                      <a:pt x="88" y="477"/>
                      <a:pt x="234" y="843"/>
                      <a:pt x="429" y="1185"/>
                    </a:cubicBezTo>
                    <a:cubicBezTo>
                      <a:pt x="332" y="1258"/>
                      <a:pt x="210" y="1307"/>
                      <a:pt x="112" y="1307"/>
                    </a:cubicBezTo>
                    <a:cubicBezTo>
                      <a:pt x="15" y="1307"/>
                      <a:pt x="15" y="1453"/>
                      <a:pt x="112" y="1453"/>
                    </a:cubicBezTo>
                    <a:lnTo>
                      <a:pt x="210" y="1453"/>
                    </a:lnTo>
                    <a:cubicBezTo>
                      <a:pt x="356" y="1404"/>
                      <a:pt x="478" y="1331"/>
                      <a:pt x="576" y="1209"/>
                    </a:cubicBezTo>
                    <a:cubicBezTo>
                      <a:pt x="600" y="1185"/>
                      <a:pt x="600" y="1160"/>
                      <a:pt x="576" y="1136"/>
                    </a:cubicBezTo>
                    <a:cubicBezTo>
                      <a:pt x="381" y="941"/>
                      <a:pt x="210" y="282"/>
                      <a:pt x="161" y="63"/>
                    </a:cubicBezTo>
                    <a:cubicBezTo>
                      <a:pt x="150" y="20"/>
                      <a:pt x="116" y="1"/>
                      <a:pt x="83" y="1"/>
                    </a:cubicBezTo>
                    <a:close/>
                  </a:path>
                </a:pathLst>
              </a:custGeom>
              <a:solidFill>
                <a:srgbClr val="30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61"/>
              <p:cNvSpPr/>
              <p:nvPr/>
            </p:nvSpPr>
            <p:spPr>
              <a:xfrm>
                <a:off x="2917349" y="2323037"/>
                <a:ext cx="19138" cy="14384"/>
              </a:xfrm>
              <a:custGeom>
                <a:avLst/>
                <a:gdLst/>
                <a:ahLst/>
                <a:cxnLst/>
                <a:rect l="l" t="t" r="r" b="b"/>
                <a:pathLst>
                  <a:path w="781" h="587" extrusionOk="0">
                    <a:moveTo>
                      <a:pt x="732" y="1"/>
                    </a:moveTo>
                    <a:cubicBezTo>
                      <a:pt x="317" y="1"/>
                      <a:pt x="0" y="147"/>
                      <a:pt x="0" y="294"/>
                    </a:cubicBezTo>
                    <a:cubicBezTo>
                      <a:pt x="0" y="440"/>
                      <a:pt x="342" y="586"/>
                      <a:pt x="708" y="586"/>
                    </a:cubicBezTo>
                    <a:cubicBezTo>
                      <a:pt x="708" y="513"/>
                      <a:pt x="732" y="464"/>
                      <a:pt x="756" y="391"/>
                    </a:cubicBezTo>
                    <a:cubicBezTo>
                      <a:pt x="756" y="294"/>
                      <a:pt x="781" y="172"/>
                      <a:pt x="781" y="74"/>
                    </a:cubicBezTo>
                    <a:lnTo>
                      <a:pt x="781" y="1"/>
                    </a:lnTo>
                    <a:close/>
                  </a:path>
                </a:pathLst>
              </a:custGeom>
              <a:solidFill>
                <a:srgbClr val="D1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61"/>
              <p:cNvSpPr/>
              <p:nvPr/>
            </p:nvSpPr>
            <p:spPr>
              <a:xfrm>
                <a:off x="2839643" y="2323650"/>
                <a:ext cx="36488" cy="14948"/>
              </a:xfrm>
              <a:custGeom>
                <a:avLst/>
                <a:gdLst/>
                <a:ahLst/>
                <a:cxnLst/>
                <a:rect l="l" t="t" r="r" b="b"/>
                <a:pathLst>
                  <a:path w="1489" h="610" extrusionOk="0">
                    <a:moveTo>
                      <a:pt x="732" y="0"/>
                    </a:moveTo>
                    <a:cubicBezTo>
                      <a:pt x="342" y="25"/>
                      <a:pt x="1" y="171"/>
                      <a:pt x="1" y="317"/>
                    </a:cubicBezTo>
                    <a:cubicBezTo>
                      <a:pt x="25" y="488"/>
                      <a:pt x="342" y="610"/>
                      <a:pt x="757" y="610"/>
                    </a:cubicBezTo>
                    <a:cubicBezTo>
                      <a:pt x="1171" y="586"/>
                      <a:pt x="1488" y="439"/>
                      <a:pt x="1488" y="269"/>
                    </a:cubicBezTo>
                    <a:cubicBezTo>
                      <a:pt x="1464" y="122"/>
                      <a:pt x="1147" y="0"/>
                      <a:pt x="732" y="0"/>
                    </a:cubicBezTo>
                    <a:close/>
                  </a:path>
                </a:pathLst>
              </a:custGeom>
              <a:solidFill>
                <a:srgbClr val="D1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61"/>
              <p:cNvSpPr/>
              <p:nvPr/>
            </p:nvSpPr>
            <p:spPr>
              <a:xfrm>
                <a:off x="2857483" y="2278633"/>
                <a:ext cx="25657" cy="11542"/>
              </a:xfrm>
              <a:custGeom>
                <a:avLst/>
                <a:gdLst/>
                <a:ahLst/>
                <a:cxnLst/>
                <a:rect l="l" t="t" r="r" b="b"/>
                <a:pathLst>
                  <a:path w="1047" h="471" extrusionOk="0">
                    <a:moveTo>
                      <a:pt x="669" y="0"/>
                    </a:moveTo>
                    <a:cubicBezTo>
                      <a:pt x="476" y="0"/>
                      <a:pt x="289" y="65"/>
                      <a:pt x="151" y="203"/>
                    </a:cubicBezTo>
                    <a:cubicBezTo>
                      <a:pt x="1" y="315"/>
                      <a:pt x="52" y="471"/>
                      <a:pt x="195" y="471"/>
                    </a:cubicBezTo>
                    <a:cubicBezTo>
                      <a:pt x="238" y="471"/>
                      <a:pt x="289" y="457"/>
                      <a:pt x="346" y="423"/>
                    </a:cubicBezTo>
                    <a:cubicBezTo>
                      <a:pt x="492" y="325"/>
                      <a:pt x="663" y="301"/>
                      <a:pt x="834" y="301"/>
                    </a:cubicBezTo>
                    <a:cubicBezTo>
                      <a:pt x="842" y="302"/>
                      <a:pt x="849" y="302"/>
                      <a:pt x="857" y="302"/>
                    </a:cubicBezTo>
                    <a:cubicBezTo>
                      <a:pt x="1008" y="302"/>
                      <a:pt x="1046" y="79"/>
                      <a:pt x="907" y="32"/>
                    </a:cubicBezTo>
                    <a:cubicBezTo>
                      <a:pt x="828" y="11"/>
                      <a:pt x="748" y="0"/>
                      <a:pt x="669" y="0"/>
                    </a:cubicBezTo>
                    <a:close/>
                  </a:path>
                </a:pathLst>
              </a:custGeom>
              <a:solidFill>
                <a:srgbClr val="30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61"/>
              <p:cNvSpPr/>
              <p:nvPr/>
            </p:nvSpPr>
            <p:spPr>
              <a:xfrm>
                <a:off x="2912767" y="2276133"/>
                <a:ext cx="25020" cy="13012"/>
              </a:xfrm>
              <a:custGeom>
                <a:avLst/>
                <a:gdLst/>
                <a:ahLst/>
                <a:cxnLst/>
                <a:rect l="l" t="t" r="r" b="b"/>
                <a:pathLst>
                  <a:path w="1021" h="531" extrusionOk="0">
                    <a:moveTo>
                      <a:pt x="301" y="0"/>
                    </a:moveTo>
                    <a:cubicBezTo>
                      <a:pt x="255" y="0"/>
                      <a:pt x="209" y="4"/>
                      <a:pt x="163" y="12"/>
                    </a:cubicBezTo>
                    <a:cubicBezTo>
                      <a:pt x="0" y="59"/>
                      <a:pt x="15" y="282"/>
                      <a:pt x="164" y="282"/>
                    </a:cubicBezTo>
                    <a:cubicBezTo>
                      <a:pt x="171" y="282"/>
                      <a:pt x="179" y="282"/>
                      <a:pt x="187" y="281"/>
                    </a:cubicBezTo>
                    <a:cubicBezTo>
                      <a:pt x="358" y="305"/>
                      <a:pt x="529" y="378"/>
                      <a:pt x="651" y="476"/>
                    </a:cubicBezTo>
                    <a:cubicBezTo>
                      <a:pt x="715" y="514"/>
                      <a:pt x="774" y="531"/>
                      <a:pt x="823" y="531"/>
                    </a:cubicBezTo>
                    <a:cubicBezTo>
                      <a:pt x="961" y="531"/>
                      <a:pt x="1020" y="400"/>
                      <a:pt x="895" y="256"/>
                    </a:cubicBezTo>
                    <a:cubicBezTo>
                      <a:pt x="733" y="95"/>
                      <a:pt x="521" y="0"/>
                      <a:pt x="301" y="0"/>
                    </a:cubicBezTo>
                    <a:close/>
                  </a:path>
                </a:pathLst>
              </a:custGeom>
              <a:solidFill>
                <a:srgbClr val="30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61"/>
              <p:cNvSpPr/>
              <p:nvPr/>
            </p:nvSpPr>
            <p:spPr>
              <a:xfrm>
                <a:off x="2786245" y="2295591"/>
                <a:ext cx="38473" cy="56337"/>
              </a:xfrm>
              <a:custGeom>
                <a:avLst/>
                <a:gdLst/>
                <a:ahLst/>
                <a:cxnLst/>
                <a:rect l="l" t="t" r="r" b="b"/>
                <a:pathLst>
                  <a:path w="1570" h="2299" extrusionOk="0">
                    <a:moveTo>
                      <a:pt x="893" y="1"/>
                    </a:moveTo>
                    <a:cubicBezTo>
                      <a:pt x="784" y="1"/>
                      <a:pt x="674" y="23"/>
                      <a:pt x="570" y="72"/>
                    </a:cubicBezTo>
                    <a:cubicBezTo>
                      <a:pt x="1" y="368"/>
                      <a:pt x="303" y="2298"/>
                      <a:pt x="1336" y="2298"/>
                    </a:cubicBezTo>
                    <a:cubicBezTo>
                      <a:pt x="1410" y="2298"/>
                      <a:pt x="1488" y="2288"/>
                      <a:pt x="1570" y="2267"/>
                    </a:cubicBezTo>
                    <a:lnTo>
                      <a:pt x="1570" y="389"/>
                    </a:lnTo>
                    <a:cubicBezTo>
                      <a:pt x="1430" y="145"/>
                      <a:pt x="1166" y="1"/>
                      <a:pt x="893" y="1"/>
                    </a:cubicBezTo>
                    <a:close/>
                  </a:path>
                </a:pathLst>
              </a:custGeom>
              <a:solidFill>
                <a:srgbClr val="8C5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61"/>
              <p:cNvSpPr/>
              <p:nvPr/>
            </p:nvSpPr>
            <p:spPr>
              <a:xfrm>
                <a:off x="2799013" y="2312892"/>
                <a:ext cx="20927" cy="19751"/>
              </a:xfrm>
              <a:custGeom>
                <a:avLst/>
                <a:gdLst/>
                <a:ahLst/>
                <a:cxnLst/>
                <a:rect l="l" t="t" r="r" b="b"/>
                <a:pathLst>
                  <a:path w="854" h="806" extrusionOk="0">
                    <a:moveTo>
                      <a:pt x="73" y="0"/>
                    </a:moveTo>
                    <a:cubicBezTo>
                      <a:pt x="0" y="0"/>
                      <a:pt x="0" y="98"/>
                      <a:pt x="49" y="122"/>
                    </a:cubicBezTo>
                    <a:cubicBezTo>
                      <a:pt x="195" y="122"/>
                      <a:pt x="342" y="195"/>
                      <a:pt x="439" y="293"/>
                    </a:cubicBezTo>
                    <a:cubicBezTo>
                      <a:pt x="317" y="415"/>
                      <a:pt x="220" y="537"/>
                      <a:pt x="220" y="537"/>
                    </a:cubicBezTo>
                    <a:cubicBezTo>
                      <a:pt x="195" y="537"/>
                      <a:pt x="195" y="586"/>
                      <a:pt x="220" y="610"/>
                    </a:cubicBezTo>
                    <a:lnTo>
                      <a:pt x="268" y="610"/>
                    </a:lnTo>
                    <a:cubicBezTo>
                      <a:pt x="293" y="610"/>
                      <a:pt x="293" y="610"/>
                      <a:pt x="317" y="586"/>
                    </a:cubicBezTo>
                    <a:cubicBezTo>
                      <a:pt x="317" y="586"/>
                      <a:pt x="415" y="488"/>
                      <a:pt x="512" y="366"/>
                    </a:cubicBezTo>
                    <a:cubicBezTo>
                      <a:pt x="610" y="488"/>
                      <a:pt x="707" y="610"/>
                      <a:pt x="756" y="756"/>
                    </a:cubicBezTo>
                    <a:cubicBezTo>
                      <a:pt x="756" y="781"/>
                      <a:pt x="781" y="805"/>
                      <a:pt x="805" y="805"/>
                    </a:cubicBezTo>
                    <a:cubicBezTo>
                      <a:pt x="829" y="781"/>
                      <a:pt x="854" y="756"/>
                      <a:pt x="854" y="732"/>
                    </a:cubicBezTo>
                    <a:cubicBezTo>
                      <a:pt x="732" y="366"/>
                      <a:pt x="439" y="73"/>
                      <a:pt x="73" y="0"/>
                    </a:cubicBezTo>
                    <a:close/>
                  </a:path>
                </a:pathLst>
              </a:custGeom>
              <a:solidFill>
                <a:srgbClr val="30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61"/>
              <p:cNvSpPr/>
              <p:nvPr/>
            </p:nvSpPr>
            <p:spPr>
              <a:xfrm>
                <a:off x="2873705" y="2304437"/>
                <a:ext cx="7793" cy="12645"/>
              </a:xfrm>
              <a:custGeom>
                <a:avLst/>
                <a:gdLst/>
                <a:ahLst/>
                <a:cxnLst/>
                <a:rect l="l" t="t" r="r" b="b"/>
                <a:pathLst>
                  <a:path w="318" h="516" extrusionOk="0">
                    <a:moveTo>
                      <a:pt x="190" y="1"/>
                    </a:moveTo>
                    <a:cubicBezTo>
                      <a:pt x="184" y="1"/>
                      <a:pt x="178" y="2"/>
                      <a:pt x="172" y="4"/>
                    </a:cubicBezTo>
                    <a:cubicBezTo>
                      <a:pt x="74" y="4"/>
                      <a:pt x="1" y="126"/>
                      <a:pt x="25" y="272"/>
                    </a:cubicBezTo>
                    <a:cubicBezTo>
                      <a:pt x="25" y="418"/>
                      <a:pt x="98" y="516"/>
                      <a:pt x="172" y="516"/>
                    </a:cubicBezTo>
                    <a:cubicBezTo>
                      <a:pt x="269" y="516"/>
                      <a:pt x="318" y="394"/>
                      <a:pt x="318" y="248"/>
                    </a:cubicBezTo>
                    <a:cubicBezTo>
                      <a:pt x="318" y="114"/>
                      <a:pt x="257" y="1"/>
                      <a:pt x="190" y="1"/>
                    </a:cubicBezTo>
                    <a:close/>
                  </a:path>
                </a:pathLst>
              </a:custGeom>
              <a:solidFill>
                <a:srgbClr val="30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61"/>
              <p:cNvSpPr/>
              <p:nvPr/>
            </p:nvSpPr>
            <p:spPr>
              <a:xfrm>
                <a:off x="2914360" y="2303923"/>
                <a:ext cx="7793" cy="13159"/>
              </a:xfrm>
              <a:custGeom>
                <a:avLst/>
                <a:gdLst/>
                <a:ahLst/>
                <a:cxnLst/>
                <a:rect l="l" t="t" r="r" b="b"/>
                <a:pathLst>
                  <a:path w="318" h="537" extrusionOk="0">
                    <a:moveTo>
                      <a:pt x="147" y="0"/>
                    </a:moveTo>
                    <a:cubicBezTo>
                      <a:pt x="73" y="25"/>
                      <a:pt x="0" y="122"/>
                      <a:pt x="0" y="269"/>
                    </a:cubicBezTo>
                    <a:cubicBezTo>
                      <a:pt x="0" y="415"/>
                      <a:pt x="73" y="537"/>
                      <a:pt x="171" y="537"/>
                    </a:cubicBezTo>
                    <a:cubicBezTo>
                      <a:pt x="244" y="537"/>
                      <a:pt x="317" y="415"/>
                      <a:pt x="317" y="269"/>
                    </a:cubicBezTo>
                    <a:cubicBezTo>
                      <a:pt x="317" y="122"/>
                      <a:pt x="244" y="0"/>
                      <a:pt x="147" y="0"/>
                    </a:cubicBezTo>
                    <a:close/>
                  </a:path>
                </a:pathLst>
              </a:custGeom>
              <a:solidFill>
                <a:srgbClr val="30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61"/>
              <p:cNvSpPr/>
              <p:nvPr/>
            </p:nvSpPr>
            <p:spPr>
              <a:xfrm>
                <a:off x="2801390" y="2226632"/>
                <a:ext cx="84885" cy="72216"/>
              </a:xfrm>
              <a:custGeom>
                <a:avLst/>
                <a:gdLst/>
                <a:ahLst/>
                <a:cxnLst/>
                <a:rect l="l" t="t" r="r" b="b"/>
                <a:pathLst>
                  <a:path w="3464" h="2947" extrusionOk="0">
                    <a:moveTo>
                      <a:pt x="2342" y="1"/>
                    </a:moveTo>
                    <a:cubicBezTo>
                      <a:pt x="460" y="1"/>
                      <a:pt x="1" y="2935"/>
                      <a:pt x="1" y="2935"/>
                    </a:cubicBezTo>
                    <a:cubicBezTo>
                      <a:pt x="71" y="2943"/>
                      <a:pt x="141" y="2947"/>
                      <a:pt x="211" y="2947"/>
                    </a:cubicBezTo>
                    <a:cubicBezTo>
                      <a:pt x="2017" y="2947"/>
                      <a:pt x="3464" y="301"/>
                      <a:pt x="3464" y="301"/>
                    </a:cubicBezTo>
                    <a:cubicBezTo>
                      <a:pt x="3043" y="90"/>
                      <a:pt x="2671" y="1"/>
                      <a:pt x="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61"/>
              <p:cNvSpPr/>
              <p:nvPr/>
            </p:nvSpPr>
            <p:spPr>
              <a:xfrm>
                <a:off x="2806168" y="2232783"/>
                <a:ext cx="81308" cy="75304"/>
              </a:xfrm>
              <a:custGeom>
                <a:avLst/>
                <a:gdLst/>
                <a:ahLst/>
                <a:cxnLst/>
                <a:rect l="l" t="t" r="r" b="b"/>
                <a:pathLst>
                  <a:path w="3318" h="3073" extrusionOk="0">
                    <a:moveTo>
                      <a:pt x="3318" y="1"/>
                    </a:moveTo>
                    <a:lnTo>
                      <a:pt x="25" y="1830"/>
                    </a:lnTo>
                    <a:cubicBezTo>
                      <a:pt x="1" y="2123"/>
                      <a:pt x="25" y="2391"/>
                      <a:pt x="50" y="2684"/>
                    </a:cubicBezTo>
                    <a:cubicBezTo>
                      <a:pt x="50" y="2757"/>
                      <a:pt x="74" y="2830"/>
                      <a:pt x="123" y="2903"/>
                    </a:cubicBezTo>
                    <a:cubicBezTo>
                      <a:pt x="191" y="3026"/>
                      <a:pt x="313" y="3073"/>
                      <a:pt x="441" y="3073"/>
                    </a:cubicBezTo>
                    <a:cubicBezTo>
                      <a:pt x="542" y="3073"/>
                      <a:pt x="647" y="3044"/>
                      <a:pt x="732" y="3001"/>
                    </a:cubicBezTo>
                    <a:cubicBezTo>
                      <a:pt x="1001" y="2855"/>
                      <a:pt x="1269" y="2659"/>
                      <a:pt x="1464" y="2416"/>
                    </a:cubicBezTo>
                    <a:cubicBezTo>
                      <a:pt x="2123" y="1635"/>
                      <a:pt x="2757" y="855"/>
                      <a:pt x="3318" y="1"/>
                    </a:cubicBezTo>
                    <a:close/>
                  </a:path>
                </a:pathLst>
              </a:custGeom>
              <a:solidFill>
                <a:srgbClr val="1C2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61"/>
              <p:cNvSpPr/>
              <p:nvPr/>
            </p:nvSpPr>
            <p:spPr>
              <a:xfrm>
                <a:off x="2877307" y="2223324"/>
                <a:ext cx="67560" cy="54573"/>
              </a:xfrm>
              <a:custGeom>
                <a:avLst/>
                <a:gdLst/>
                <a:ahLst/>
                <a:cxnLst/>
                <a:rect l="l" t="t" r="r" b="b"/>
                <a:pathLst>
                  <a:path w="2757" h="2227" extrusionOk="0">
                    <a:moveTo>
                      <a:pt x="797" y="0"/>
                    </a:moveTo>
                    <a:cubicBezTo>
                      <a:pt x="551" y="0"/>
                      <a:pt x="285" y="78"/>
                      <a:pt x="0" y="265"/>
                    </a:cubicBezTo>
                    <a:cubicBezTo>
                      <a:pt x="0" y="265"/>
                      <a:pt x="667" y="2227"/>
                      <a:pt x="1808" y="2227"/>
                    </a:cubicBezTo>
                    <a:cubicBezTo>
                      <a:pt x="1939" y="2227"/>
                      <a:pt x="2076" y="2201"/>
                      <a:pt x="2220" y="2143"/>
                    </a:cubicBezTo>
                    <a:lnTo>
                      <a:pt x="2756" y="1948"/>
                    </a:lnTo>
                    <a:cubicBezTo>
                      <a:pt x="2756" y="1948"/>
                      <a:pt x="2028" y="0"/>
                      <a:pt x="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61"/>
              <p:cNvSpPr/>
              <p:nvPr/>
            </p:nvSpPr>
            <p:spPr>
              <a:xfrm>
                <a:off x="2826508" y="2314460"/>
                <a:ext cx="121912" cy="91110"/>
              </a:xfrm>
              <a:custGeom>
                <a:avLst/>
                <a:gdLst/>
                <a:ahLst/>
                <a:cxnLst/>
                <a:rect l="l" t="t" r="r" b="b"/>
                <a:pathLst>
                  <a:path w="4975" h="3718" extrusionOk="0">
                    <a:moveTo>
                      <a:pt x="2970" y="0"/>
                    </a:moveTo>
                    <a:cubicBezTo>
                      <a:pt x="2156" y="0"/>
                      <a:pt x="341" y="326"/>
                      <a:pt x="341" y="326"/>
                    </a:cubicBezTo>
                    <a:cubicBezTo>
                      <a:pt x="341" y="326"/>
                      <a:pt x="0" y="1863"/>
                      <a:pt x="98" y="2034"/>
                    </a:cubicBezTo>
                    <a:cubicBezTo>
                      <a:pt x="634" y="3034"/>
                      <a:pt x="1659" y="3668"/>
                      <a:pt x="2805" y="3717"/>
                    </a:cubicBezTo>
                    <a:cubicBezTo>
                      <a:pt x="2821" y="3717"/>
                      <a:pt x="2838" y="3717"/>
                      <a:pt x="2854" y="3717"/>
                    </a:cubicBezTo>
                    <a:cubicBezTo>
                      <a:pt x="4975" y="3717"/>
                      <a:pt x="4927" y="570"/>
                      <a:pt x="4927" y="570"/>
                    </a:cubicBezTo>
                    <a:cubicBezTo>
                      <a:pt x="4366" y="326"/>
                      <a:pt x="3780" y="131"/>
                      <a:pt x="3171" y="9"/>
                    </a:cubicBezTo>
                    <a:cubicBezTo>
                      <a:pt x="3114" y="3"/>
                      <a:pt x="3047" y="0"/>
                      <a:pt x="29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61"/>
              <p:cNvSpPr/>
              <p:nvPr/>
            </p:nvSpPr>
            <p:spPr>
              <a:xfrm>
                <a:off x="2807369" y="2278216"/>
                <a:ext cx="38277" cy="54426"/>
              </a:xfrm>
              <a:custGeom>
                <a:avLst/>
                <a:gdLst/>
                <a:ahLst/>
                <a:cxnLst/>
                <a:rect l="l" t="t" r="r" b="b"/>
                <a:pathLst>
                  <a:path w="1562" h="2221" extrusionOk="0">
                    <a:moveTo>
                      <a:pt x="25" y="1"/>
                    </a:moveTo>
                    <a:lnTo>
                      <a:pt x="25" y="1"/>
                    </a:lnTo>
                    <a:cubicBezTo>
                      <a:pt x="1" y="147"/>
                      <a:pt x="25" y="293"/>
                      <a:pt x="49" y="415"/>
                    </a:cubicBezTo>
                    <a:cubicBezTo>
                      <a:pt x="98" y="635"/>
                      <a:pt x="1269" y="2220"/>
                      <a:pt x="1269" y="2220"/>
                    </a:cubicBezTo>
                    <a:lnTo>
                      <a:pt x="1561" y="2025"/>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61"/>
              <p:cNvSpPr/>
              <p:nvPr/>
            </p:nvSpPr>
            <p:spPr>
              <a:xfrm>
                <a:off x="2793621" y="2308113"/>
                <a:ext cx="38865" cy="54989"/>
              </a:xfrm>
              <a:custGeom>
                <a:avLst/>
                <a:gdLst/>
                <a:ahLst/>
                <a:cxnLst/>
                <a:rect l="l" t="t" r="r" b="b"/>
                <a:pathLst>
                  <a:path w="1586" h="2244" extrusionOk="0">
                    <a:moveTo>
                      <a:pt x="1" y="0"/>
                    </a:moveTo>
                    <a:lnTo>
                      <a:pt x="123" y="463"/>
                    </a:lnTo>
                    <a:lnTo>
                      <a:pt x="1440" y="2244"/>
                    </a:lnTo>
                    <a:lnTo>
                      <a:pt x="1586" y="175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61"/>
              <p:cNvSpPr/>
              <p:nvPr/>
            </p:nvSpPr>
            <p:spPr>
              <a:xfrm>
                <a:off x="2838442" y="2319459"/>
                <a:ext cx="108631" cy="15634"/>
              </a:xfrm>
              <a:custGeom>
                <a:avLst/>
                <a:gdLst/>
                <a:ahLst/>
                <a:cxnLst/>
                <a:rect l="l" t="t" r="r" b="b"/>
                <a:pathLst>
                  <a:path w="4433" h="638" extrusionOk="0">
                    <a:moveTo>
                      <a:pt x="2611" y="0"/>
                    </a:moveTo>
                    <a:cubicBezTo>
                      <a:pt x="1952" y="0"/>
                      <a:pt x="1269" y="74"/>
                      <a:pt x="635" y="220"/>
                    </a:cubicBezTo>
                    <a:cubicBezTo>
                      <a:pt x="367" y="244"/>
                      <a:pt x="172" y="293"/>
                      <a:pt x="74" y="293"/>
                    </a:cubicBezTo>
                    <a:cubicBezTo>
                      <a:pt x="25" y="293"/>
                      <a:pt x="1" y="318"/>
                      <a:pt x="1" y="366"/>
                    </a:cubicBezTo>
                    <a:cubicBezTo>
                      <a:pt x="1" y="415"/>
                      <a:pt x="50" y="440"/>
                      <a:pt x="98" y="440"/>
                    </a:cubicBezTo>
                    <a:cubicBezTo>
                      <a:pt x="172" y="415"/>
                      <a:pt x="391" y="391"/>
                      <a:pt x="659" y="342"/>
                    </a:cubicBezTo>
                    <a:cubicBezTo>
                      <a:pt x="1293" y="220"/>
                      <a:pt x="1952" y="147"/>
                      <a:pt x="2611" y="122"/>
                    </a:cubicBezTo>
                    <a:cubicBezTo>
                      <a:pt x="3171" y="220"/>
                      <a:pt x="3757" y="391"/>
                      <a:pt x="4293" y="635"/>
                    </a:cubicBezTo>
                    <a:lnTo>
                      <a:pt x="4318" y="635"/>
                    </a:lnTo>
                    <a:cubicBezTo>
                      <a:pt x="4325" y="636"/>
                      <a:pt x="4332" y="637"/>
                      <a:pt x="4339" y="637"/>
                    </a:cubicBezTo>
                    <a:cubicBezTo>
                      <a:pt x="4418" y="637"/>
                      <a:pt x="4432" y="511"/>
                      <a:pt x="4342" y="488"/>
                    </a:cubicBezTo>
                    <a:cubicBezTo>
                      <a:pt x="3806" y="244"/>
                      <a:pt x="3220" y="74"/>
                      <a:pt x="26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61"/>
              <p:cNvSpPr/>
              <p:nvPr/>
            </p:nvSpPr>
            <p:spPr>
              <a:xfrm>
                <a:off x="2839226" y="2334922"/>
                <a:ext cx="104440" cy="21613"/>
              </a:xfrm>
              <a:custGeom>
                <a:avLst/>
                <a:gdLst/>
                <a:ahLst/>
                <a:cxnLst/>
                <a:rect l="l" t="t" r="r" b="b"/>
                <a:pathLst>
                  <a:path w="4262" h="882" extrusionOk="0">
                    <a:moveTo>
                      <a:pt x="94" y="1"/>
                    </a:moveTo>
                    <a:cubicBezTo>
                      <a:pt x="15" y="1"/>
                      <a:pt x="1" y="127"/>
                      <a:pt x="91" y="150"/>
                    </a:cubicBezTo>
                    <a:cubicBezTo>
                      <a:pt x="164" y="174"/>
                      <a:pt x="2481" y="833"/>
                      <a:pt x="3042" y="857"/>
                    </a:cubicBezTo>
                    <a:cubicBezTo>
                      <a:pt x="3335" y="882"/>
                      <a:pt x="3603" y="882"/>
                      <a:pt x="3774" y="882"/>
                    </a:cubicBezTo>
                    <a:cubicBezTo>
                      <a:pt x="4042" y="882"/>
                      <a:pt x="4188" y="857"/>
                      <a:pt x="4188" y="857"/>
                    </a:cubicBezTo>
                    <a:cubicBezTo>
                      <a:pt x="4237" y="857"/>
                      <a:pt x="4261" y="833"/>
                      <a:pt x="4261" y="784"/>
                    </a:cubicBezTo>
                    <a:cubicBezTo>
                      <a:pt x="4261" y="735"/>
                      <a:pt x="4213" y="711"/>
                      <a:pt x="4188" y="711"/>
                    </a:cubicBezTo>
                    <a:cubicBezTo>
                      <a:pt x="4005" y="723"/>
                      <a:pt x="3816" y="729"/>
                      <a:pt x="3627" y="729"/>
                    </a:cubicBezTo>
                    <a:cubicBezTo>
                      <a:pt x="3438" y="729"/>
                      <a:pt x="3249" y="723"/>
                      <a:pt x="3066" y="711"/>
                    </a:cubicBezTo>
                    <a:cubicBezTo>
                      <a:pt x="2505" y="687"/>
                      <a:pt x="140" y="4"/>
                      <a:pt x="115" y="4"/>
                    </a:cubicBezTo>
                    <a:cubicBezTo>
                      <a:pt x="108" y="2"/>
                      <a:pt x="101" y="1"/>
                      <a:pt x="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61"/>
              <p:cNvSpPr/>
              <p:nvPr/>
            </p:nvSpPr>
            <p:spPr>
              <a:xfrm>
                <a:off x="2833369" y="2347273"/>
                <a:ext cx="102333" cy="34381"/>
              </a:xfrm>
              <a:custGeom>
                <a:avLst/>
                <a:gdLst/>
                <a:ahLst/>
                <a:cxnLst/>
                <a:rect l="l" t="t" r="r" b="b"/>
                <a:pathLst>
                  <a:path w="4176" h="1403" extrusionOk="0">
                    <a:moveTo>
                      <a:pt x="100" y="1"/>
                    </a:moveTo>
                    <a:cubicBezTo>
                      <a:pt x="42" y="1"/>
                      <a:pt x="0" y="93"/>
                      <a:pt x="61" y="134"/>
                    </a:cubicBezTo>
                    <a:cubicBezTo>
                      <a:pt x="135" y="183"/>
                      <a:pt x="1915" y="1183"/>
                      <a:pt x="2866" y="1353"/>
                    </a:cubicBezTo>
                    <a:cubicBezTo>
                      <a:pt x="3013" y="1378"/>
                      <a:pt x="3183" y="1378"/>
                      <a:pt x="3330" y="1402"/>
                    </a:cubicBezTo>
                    <a:cubicBezTo>
                      <a:pt x="3574" y="1378"/>
                      <a:pt x="3842" y="1353"/>
                      <a:pt x="4086" y="1280"/>
                    </a:cubicBezTo>
                    <a:cubicBezTo>
                      <a:pt x="4176" y="1258"/>
                      <a:pt x="4141" y="1131"/>
                      <a:pt x="4058" y="1131"/>
                    </a:cubicBezTo>
                    <a:cubicBezTo>
                      <a:pt x="4052" y="1131"/>
                      <a:pt x="4044" y="1132"/>
                      <a:pt x="4037" y="1134"/>
                    </a:cubicBezTo>
                    <a:cubicBezTo>
                      <a:pt x="3793" y="1199"/>
                      <a:pt x="3538" y="1231"/>
                      <a:pt x="3280" y="1231"/>
                    </a:cubicBezTo>
                    <a:cubicBezTo>
                      <a:pt x="3151" y="1231"/>
                      <a:pt x="3021" y="1223"/>
                      <a:pt x="2891" y="1207"/>
                    </a:cubicBezTo>
                    <a:cubicBezTo>
                      <a:pt x="1964" y="1036"/>
                      <a:pt x="159" y="12"/>
                      <a:pt x="135" y="12"/>
                    </a:cubicBezTo>
                    <a:cubicBezTo>
                      <a:pt x="123" y="4"/>
                      <a:pt x="111" y="1"/>
                      <a:pt x="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61"/>
              <p:cNvSpPr/>
              <p:nvPr/>
            </p:nvSpPr>
            <p:spPr>
              <a:xfrm>
                <a:off x="2887453" y="3768251"/>
                <a:ext cx="225961" cy="944325"/>
              </a:xfrm>
              <a:custGeom>
                <a:avLst/>
                <a:gdLst/>
                <a:ahLst/>
                <a:cxnLst/>
                <a:rect l="l" t="t" r="r" b="b"/>
                <a:pathLst>
                  <a:path w="9221" h="38536" extrusionOk="0">
                    <a:moveTo>
                      <a:pt x="1" y="0"/>
                    </a:moveTo>
                    <a:cubicBezTo>
                      <a:pt x="391" y="14341"/>
                      <a:pt x="562" y="31072"/>
                      <a:pt x="513" y="38536"/>
                    </a:cubicBezTo>
                    <a:lnTo>
                      <a:pt x="4610" y="38536"/>
                    </a:lnTo>
                    <a:cubicBezTo>
                      <a:pt x="5147" y="33511"/>
                      <a:pt x="7415" y="17024"/>
                      <a:pt x="9220" y="0"/>
                    </a:cubicBezTo>
                    <a:close/>
                  </a:path>
                </a:pathLst>
              </a:custGeom>
              <a:solidFill>
                <a:srgbClr val="8C5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61"/>
              <p:cNvSpPr/>
              <p:nvPr/>
            </p:nvSpPr>
            <p:spPr>
              <a:xfrm>
                <a:off x="2588609" y="3768251"/>
                <a:ext cx="225961" cy="944325"/>
              </a:xfrm>
              <a:custGeom>
                <a:avLst/>
                <a:gdLst/>
                <a:ahLst/>
                <a:cxnLst/>
                <a:rect l="l" t="t" r="r" b="b"/>
                <a:pathLst>
                  <a:path w="9221" h="38536" extrusionOk="0">
                    <a:moveTo>
                      <a:pt x="1" y="0"/>
                    </a:moveTo>
                    <a:cubicBezTo>
                      <a:pt x="1806" y="17024"/>
                      <a:pt x="4074" y="33511"/>
                      <a:pt x="4611" y="38536"/>
                    </a:cubicBezTo>
                    <a:lnTo>
                      <a:pt x="8708" y="38536"/>
                    </a:lnTo>
                    <a:cubicBezTo>
                      <a:pt x="8659" y="31072"/>
                      <a:pt x="8830" y="14341"/>
                      <a:pt x="9220" y="0"/>
                    </a:cubicBezTo>
                    <a:close/>
                  </a:path>
                </a:pathLst>
              </a:custGeom>
              <a:solidFill>
                <a:srgbClr val="8C5C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61"/>
              <p:cNvSpPr/>
              <p:nvPr/>
            </p:nvSpPr>
            <p:spPr>
              <a:xfrm>
                <a:off x="2509726" y="2993043"/>
                <a:ext cx="686140" cy="997648"/>
              </a:xfrm>
              <a:custGeom>
                <a:avLst/>
                <a:gdLst/>
                <a:ahLst/>
                <a:cxnLst/>
                <a:rect l="l" t="t" r="r" b="b"/>
                <a:pathLst>
                  <a:path w="28000" h="40712" extrusionOk="0">
                    <a:moveTo>
                      <a:pt x="6610" y="1"/>
                    </a:moveTo>
                    <a:cubicBezTo>
                      <a:pt x="6610" y="1"/>
                      <a:pt x="3074" y="3391"/>
                      <a:pt x="830" y="16098"/>
                    </a:cubicBezTo>
                    <a:cubicBezTo>
                      <a:pt x="0" y="20829"/>
                      <a:pt x="74" y="37195"/>
                      <a:pt x="1098" y="39024"/>
                    </a:cubicBezTo>
                    <a:cubicBezTo>
                      <a:pt x="1655" y="40019"/>
                      <a:pt x="8219" y="40711"/>
                      <a:pt x="14512" y="40711"/>
                    </a:cubicBezTo>
                    <a:cubicBezTo>
                      <a:pt x="19787" y="40711"/>
                      <a:pt x="24872" y="40225"/>
                      <a:pt x="26073" y="39024"/>
                    </a:cubicBezTo>
                    <a:cubicBezTo>
                      <a:pt x="27219" y="37878"/>
                      <a:pt x="28000" y="20464"/>
                      <a:pt x="27341" y="16098"/>
                    </a:cubicBezTo>
                    <a:cubicBezTo>
                      <a:pt x="25390" y="3123"/>
                      <a:pt x="21902" y="1"/>
                      <a:pt x="2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61"/>
              <p:cNvSpPr/>
              <p:nvPr/>
            </p:nvSpPr>
            <p:spPr>
              <a:xfrm>
                <a:off x="2646001" y="2410301"/>
                <a:ext cx="415409" cy="608263"/>
              </a:xfrm>
              <a:custGeom>
                <a:avLst/>
                <a:gdLst/>
                <a:ahLst/>
                <a:cxnLst/>
                <a:rect l="l" t="t" r="r" b="b"/>
                <a:pathLst>
                  <a:path w="16952" h="24822" extrusionOk="0">
                    <a:moveTo>
                      <a:pt x="6293" y="1"/>
                    </a:moveTo>
                    <a:cubicBezTo>
                      <a:pt x="6293" y="1"/>
                      <a:pt x="2683" y="586"/>
                      <a:pt x="1415" y="1854"/>
                    </a:cubicBezTo>
                    <a:cubicBezTo>
                      <a:pt x="171" y="3123"/>
                      <a:pt x="0" y="5196"/>
                      <a:pt x="0" y="9903"/>
                    </a:cubicBezTo>
                    <a:cubicBezTo>
                      <a:pt x="0" y="14586"/>
                      <a:pt x="1073" y="22537"/>
                      <a:pt x="2122" y="23805"/>
                    </a:cubicBezTo>
                    <a:cubicBezTo>
                      <a:pt x="2680" y="24452"/>
                      <a:pt x="5885" y="24822"/>
                      <a:pt x="8986" y="24822"/>
                    </a:cubicBezTo>
                    <a:cubicBezTo>
                      <a:pt x="11847" y="24822"/>
                      <a:pt x="14620" y="24507"/>
                      <a:pt x="15146" y="23805"/>
                    </a:cubicBezTo>
                    <a:cubicBezTo>
                      <a:pt x="16268" y="22342"/>
                      <a:pt x="16756" y="12903"/>
                      <a:pt x="16854" y="9635"/>
                    </a:cubicBezTo>
                    <a:cubicBezTo>
                      <a:pt x="16951" y="6366"/>
                      <a:pt x="15976" y="2562"/>
                      <a:pt x="15146" y="1928"/>
                    </a:cubicBezTo>
                    <a:cubicBezTo>
                      <a:pt x="14317" y="1269"/>
                      <a:pt x="10756" y="1"/>
                      <a:pt x="10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61"/>
              <p:cNvSpPr/>
              <p:nvPr/>
            </p:nvSpPr>
            <p:spPr>
              <a:xfrm>
                <a:off x="2809771" y="3363003"/>
                <a:ext cx="125515" cy="277960"/>
              </a:xfrm>
              <a:custGeom>
                <a:avLst/>
                <a:gdLst/>
                <a:ahLst/>
                <a:cxnLst/>
                <a:rect l="l" t="t" r="r" b="b"/>
                <a:pathLst>
                  <a:path w="5122" h="11343" extrusionOk="0">
                    <a:moveTo>
                      <a:pt x="146" y="1"/>
                    </a:moveTo>
                    <a:cubicBezTo>
                      <a:pt x="49" y="1"/>
                      <a:pt x="0" y="74"/>
                      <a:pt x="0" y="172"/>
                    </a:cubicBezTo>
                    <a:cubicBezTo>
                      <a:pt x="585" y="6684"/>
                      <a:pt x="4829" y="11244"/>
                      <a:pt x="4854" y="11293"/>
                    </a:cubicBezTo>
                    <a:cubicBezTo>
                      <a:pt x="4902" y="11318"/>
                      <a:pt x="4927" y="11342"/>
                      <a:pt x="4976" y="11342"/>
                    </a:cubicBezTo>
                    <a:cubicBezTo>
                      <a:pt x="5000" y="11342"/>
                      <a:pt x="5049" y="11342"/>
                      <a:pt x="5073" y="11318"/>
                    </a:cubicBezTo>
                    <a:cubicBezTo>
                      <a:pt x="5122" y="11269"/>
                      <a:pt x="5122" y="11171"/>
                      <a:pt x="5073" y="11123"/>
                    </a:cubicBezTo>
                    <a:cubicBezTo>
                      <a:pt x="5024" y="11049"/>
                      <a:pt x="878" y="6562"/>
                      <a:pt x="293" y="147"/>
                    </a:cubicBezTo>
                    <a:cubicBezTo>
                      <a:pt x="293" y="50"/>
                      <a:pt x="220" y="1"/>
                      <a:pt x="1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61"/>
              <p:cNvSpPr/>
              <p:nvPr/>
            </p:nvSpPr>
            <p:spPr>
              <a:xfrm>
                <a:off x="2506737" y="2410301"/>
                <a:ext cx="308420" cy="1361032"/>
              </a:xfrm>
              <a:custGeom>
                <a:avLst/>
                <a:gdLst/>
                <a:ahLst/>
                <a:cxnLst/>
                <a:rect l="l" t="t" r="r" b="b"/>
                <a:pathLst>
                  <a:path w="12586" h="55541" extrusionOk="0">
                    <a:moveTo>
                      <a:pt x="11976" y="1"/>
                    </a:moveTo>
                    <a:cubicBezTo>
                      <a:pt x="11976" y="1"/>
                      <a:pt x="8366" y="586"/>
                      <a:pt x="7122" y="1854"/>
                    </a:cubicBezTo>
                    <a:cubicBezTo>
                      <a:pt x="5878" y="3123"/>
                      <a:pt x="5683" y="5196"/>
                      <a:pt x="5683" y="9903"/>
                    </a:cubicBezTo>
                    <a:cubicBezTo>
                      <a:pt x="5683" y="16220"/>
                      <a:pt x="1" y="28488"/>
                      <a:pt x="1" y="53292"/>
                    </a:cubicBezTo>
                    <a:cubicBezTo>
                      <a:pt x="1" y="54472"/>
                      <a:pt x="4373" y="55540"/>
                      <a:pt x="6338" y="55540"/>
                    </a:cubicBezTo>
                    <a:cubicBezTo>
                      <a:pt x="6811" y="55540"/>
                      <a:pt x="7145" y="55478"/>
                      <a:pt x="7244" y="55341"/>
                    </a:cubicBezTo>
                    <a:cubicBezTo>
                      <a:pt x="7756" y="54609"/>
                      <a:pt x="11683" y="25634"/>
                      <a:pt x="12122" y="17927"/>
                    </a:cubicBezTo>
                    <a:cubicBezTo>
                      <a:pt x="12586" y="10025"/>
                      <a:pt x="11976" y="1"/>
                      <a:pt x="11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61"/>
              <p:cNvSpPr/>
              <p:nvPr/>
            </p:nvSpPr>
            <p:spPr>
              <a:xfrm>
                <a:off x="2750002" y="2417996"/>
                <a:ext cx="49623" cy="351524"/>
              </a:xfrm>
              <a:custGeom>
                <a:avLst/>
                <a:gdLst/>
                <a:ahLst/>
                <a:cxnLst/>
                <a:rect l="l" t="t" r="r" b="b"/>
                <a:pathLst>
                  <a:path w="2025" h="14345" extrusionOk="0">
                    <a:moveTo>
                      <a:pt x="1354" y="1"/>
                    </a:moveTo>
                    <a:cubicBezTo>
                      <a:pt x="1309" y="1"/>
                      <a:pt x="1267" y="23"/>
                      <a:pt x="1244" y="77"/>
                    </a:cubicBezTo>
                    <a:cubicBezTo>
                      <a:pt x="976" y="565"/>
                      <a:pt x="146" y="2199"/>
                      <a:pt x="415" y="2638"/>
                    </a:cubicBezTo>
                    <a:cubicBezTo>
                      <a:pt x="610" y="2906"/>
                      <a:pt x="878" y="3150"/>
                      <a:pt x="1171" y="3321"/>
                    </a:cubicBezTo>
                    <a:cubicBezTo>
                      <a:pt x="878" y="3979"/>
                      <a:pt x="0" y="5955"/>
                      <a:pt x="390" y="6540"/>
                    </a:cubicBezTo>
                    <a:cubicBezTo>
                      <a:pt x="659" y="6955"/>
                      <a:pt x="1342" y="11369"/>
                      <a:pt x="1732" y="14223"/>
                    </a:cubicBezTo>
                    <a:cubicBezTo>
                      <a:pt x="1732" y="14296"/>
                      <a:pt x="1805" y="14345"/>
                      <a:pt x="1878" y="14345"/>
                    </a:cubicBezTo>
                    <a:lnTo>
                      <a:pt x="1903" y="14345"/>
                    </a:lnTo>
                    <a:cubicBezTo>
                      <a:pt x="1976" y="14345"/>
                      <a:pt x="2024" y="14272"/>
                      <a:pt x="2024" y="14199"/>
                    </a:cubicBezTo>
                    <a:cubicBezTo>
                      <a:pt x="1927" y="13467"/>
                      <a:pt x="1024" y="7004"/>
                      <a:pt x="634" y="6394"/>
                    </a:cubicBezTo>
                    <a:cubicBezTo>
                      <a:pt x="390" y="6028"/>
                      <a:pt x="1000" y="4394"/>
                      <a:pt x="1488" y="3345"/>
                    </a:cubicBezTo>
                    <a:lnTo>
                      <a:pt x="1561" y="3199"/>
                    </a:lnTo>
                    <a:lnTo>
                      <a:pt x="1439" y="3150"/>
                    </a:lnTo>
                    <a:cubicBezTo>
                      <a:pt x="1146" y="2979"/>
                      <a:pt x="878" y="2760"/>
                      <a:pt x="659" y="2492"/>
                    </a:cubicBezTo>
                    <a:cubicBezTo>
                      <a:pt x="561" y="2296"/>
                      <a:pt x="1000" y="1150"/>
                      <a:pt x="1488" y="223"/>
                    </a:cubicBezTo>
                    <a:cubicBezTo>
                      <a:pt x="1555" y="106"/>
                      <a:pt x="1450" y="1"/>
                      <a:pt x="1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61"/>
              <p:cNvSpPr/>
              <p:nvPr/>
            </p:nvSpPr>
            <p:spPr>
              <a:xfrm>
                <a:off x="2894633" y="2410301"/>
                <a:ext cx="309008" cy="1361032"/>
              </a:xfrm>
              <a:custGeom>
                <a:avLst/>
                <a:gdLst/>
                <a:ahLst/>
                <a:cxnLst/>
                <a:rect l="l" t="t" r="r" b="b"/>
                <a:pathLst>
                  <a:path w="12610" h="55541" extrusionOk="0">
                    <a:moveTo>
                      <a:pt x="610" y="1"/>
                    </a:moveTo>
                    <a:cubicBezTo>
                      <a:pt x="610" y="1"/>
                      <a:pt x="0" y="10025"/>
                      <a:pt x="464" y="17927"/>
                    </a:cubicBezTo>
                    <a:cubicBezTo>
                      <a:pt x="903" y="25634"/>
                      <a:pt x="4830" y="54609"/>
                      <a:pt x="5342" y="55341"/>
                    </a:cubicBezTo>
                    <a:cubicBezTo>
                      <a:pt x="5441" y="55478"/>
                      <a:pt x="5776" y="55540"/>
                      <a:pt x="6250" y="55540"/>
                    </a:cubicBezTo>
                    <a:cubicBezTo>
                      <a:pt x="8222" y="55540"/>
                      <a:pt x="12610" y="54472"/>
                      <a:pt x="12610" y="53292"/>
                    </a:cubicBezTo>
                    <a:cubicBezTo>
                      <a:pt x="12610" y="28488"/>
                      <a:pt x="6903" y="16220"/>
                      <a:pt x="6903" y="9903"/>
                    </a:cubicBezTo>
                    <a:cubicBezTo>
                      <a:pt x="6903" y="5196"/>
                      <a:pt x="6708" y="3123"/>
                      <a:pt x="5464" y="1854"/>
                    </a:cubicBezTo>
                    <a:cubicBezTo>
                      <a:pt x="4220" y="586"/>
                      <a:pt x="610"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61"/>
              <p:cNvSpPr/>
              <p:nvPr/>
            </p:nvSpPr>
            <p:spPr>
              <a:xfrm>
                <a:off x="2966360" y="2447109"/>
                <a:ext cx="586919" cy="874657"/>
              </a:xfrm>
              <a:custGeom>
                <a:avLst/>
                <a:gdLst/>
                <a:ahLst/>
                <a:cxnLst/>
                <a:rect l="l" t="t" r="r" b="b"/>
                <a:pathLst>
                  <a:path w="23951" h="35693" extrusionOk="0">
                    <a:moveTo>
                      <a:pt x="2159" y="1"/>
                    </a:moveTo>
                    <a:cubicBezTo>
                      <a:pt x="2130" y="1"/>
                      <a:pt x="2102" y="4"/>
                      <a:pt x="2073" y="11"/>
                    </a:cubicBezTo>
                    <a:cubicBezTo>
                      <a:pt x="0" y="523"/>
                      <a:pt x="2342" y="16181"/>
                      <a:pt x="2342" y="16181"/>
                    </a:cubicBezTo>
                    <a:cubicBezTo>
                      <a:pt x="6220" y="28913"/>
                      <a:pt x="18756" y="35693"/>
                      <a:pt x="18756" y="35693"/>
                    </a:cubicBezTo>
                    <a:lnTo>
                      <a:pt x="23951" y="31986"/>
                    </a:lnTo>
                    <a:cubicBezTo>
                      <a:pt x="23951" y="31986"/>
                      <a:pt x="4659" y="889"/>
                      <a:pt x="2366" y="35"/>
                    </a:cubicBezTo>
                    <a:cubicBezTo>
                      <a:pt x="2297" y="18"/>
                      <a:pt x="2228" y="1"/>
                      <a:pt x="2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61"/>
              <p:cNvSpPr/>
              <p:nvPr/>
            </p:nvSpPr>
            <p:spPr>
              <a:xfrm>
                <a:off x="3045243" y="2635042"/>
                <a:ext cx="14973" cy="112968"/>
              </a:xfrm>
              <a:custGeom>
                <a:avLst/>
                <a:gdLst/>
                <a:ahLst/>
                <a:cxnLst/>
                <a:rect l="l" t="t" r="r" b="b"/>
                <a:pathLst>
                  <a:path w="611" h="4610" extrusionOk="0">
                    <a:moveTo>
                      <a:pt x="147" y="0"/>
                    </a:moveTo>
                    <a:cubicBezTo>
                      <a:pt x="74" y="25"/>
                      <a:pt x="1" y="98"/>
                      <a:pt x="25" y="171"/>
                    </a:cubicBezTo>
                    <a:cubicBezTo>
                      <a:pt x="269" y="1586"/>
                      <a:pt x="318" y="3025"/>
                      <a:pt x="147" y="4439"/>
                    </a:cubicBezTo>
                    <a:cubicBezTo>
                      <a:pt x="147" y="4537"/>
                      <a:pt x="196" y="4610"/>
                      <a:pt x="269" y="4610"/>
                    </a:cubicBezTo>
                    <a:lnTo>
                      <a:pt x="293" y="4610"/>
                    </a:lnTo>
                    <a:cubicBezTo>
                      <a:pt x="366" y="4610"/>
                      <a:pt x="440" y="4561"/>
                      <a:pt x="440" y="4464"/>
                    </a:cubicBezTo>
                    <a:cubicBezTo>
                      <a:pt x="610" y="3025"/>
                      <a:pt x="562" y="1561"/>
                      <a:pt x="318" y="122"/>
                    </a:cubicBezTo>
                    <a:cubicBezTo>
                      <a:pt x="293" y="49"/>
                      <a:pt x="220" y="0"/>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61"/>
              <p:cNvSpPr/>
              <p:nvPr/>
            </p:nvSpPr>
            <p:spPr>
              <a:xfrm>
                <a:off x="2910169" y="2417873"/>
                <a:ext cx="49623" cy="351647"/>
              </a:xfrm>
              <a:custGeom>
                <a:avLst/>
                <a:gdLst/>
                <a:ahLst/>
                <a:cxnLst/>
                <a:rect l="l" t="t" r="r" b="b"/>
                <a:pathLst>
                  <a:path w="2025" h="14350" extrusionOk="0">
                    <a:moveTo>
                      <a:pt x="653" y="1"/>
                    </a:moveTo>
                    <a:cubicBezTo>
                      <a:pt x="559" y="1"/>
                      <a:pt x="472" y="98"/>
                      <a:pt x="537" y="228"/>
                    </a:cubicBezTo>
                    <a:cubicBezTo>
                      <a:pt x="1025" y="1155"/>
                      <a:pt x="1488" y="2301"/>
                      <a:pt x="1366" y="2472"/>
                    </a:cubicBezTo>
                    <a:cubicBezTo>
                      <a:pt x="1147" y="2765"/>
                      <a:pt x="879" y="2984"/>
                      <a:pt x="586" y="3131"/>
                    </a:cubicBezTo>
                    <a:lnTo>
                      <a:pt x="464" y="3204"/>
                    </a:lnTo>
                    <a:lnTo>
                      <a:pt x="537" y="3326"/>
                    </a:lnTo>
                    <a:cubicBezTo>
                      <a:pt x="1025" y="4399"/>
                      <a:pt x="1635" y="6033"/>
                      <a:pt x="1391" y="6374"/>
                    </a:cubicBezTo>
                    <a:cubicBezTo>
                      <a:pt x="1001" y="6984"/>
                      <a:pt x="98" y="13447"/>
                      <a:pt x="1" y="14179"/>
                    </a:cubicBezTo>
                    <a:cubicBezTo>
                      <a:pt x="1" y="14277"/>
                      <a:pt x="49" y="14350"/>
                      <a:pt x="123" y="14350"/>
                    </a:cubicBezTo>
                    <a:lnTo>
                      <a:pt x="147" y="14350"/>
                    </a:lnTo>
                    <a:cubicBezTo>
                      <a:pt x="220" y="14350"/>
                      <a:pt x="293" y="14301"/>
                      <a:pt x="293" y="14228"/>
                    </a:cubicBezTo>
                    <a:cubicBezTo>
                      <a:pt x="683" y="11374"/>
                      <a:pt x="1366" y="6960"/>
                      <a:pt x="1635" y="6545"/>
                    </a:cubicBezTo>
                    <a:cubicBezTo>
                      <a:pt x="2025" y="5960"/>
                      <a:pt x="1147" y="3960"/>
                      <a:pt x="854" y="3326"/>
                    </a:cubicBezTo>
                    <a:cubicBezTo>
                      <a:pt x="1147" y="3155"/>
                      <a:pt x="1415" y="2911"/>
                      <a:pt x="1610" y="2643"/>
                    </a:cubicBezTo>
                    <a:cubicBezTo>
                      <a:pt x="1879" y="2204"/>
                      <a:pt x="1049" y="570"/>
                      <a:pt x="781" y="82"/>
                    </a:cubicBezTo>
                    <a:cubicBezTo>
                      <a:pt x="749" y="25"/>
                      <a:pt x="700" y="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61"/>
              <p:cNvSpPr/>
              <p:nvPr/>
            </p:nvSpPr>
            <p:spPr>
              <a:xfrm>
                <a:off x="2545578" y="3250057"/>
                <a:ext cx="131518" cy="194374"/>
              </a:xfrm>
              <a:custGeom>
                <a:avLst/>
                <a:gdLst/>
                <a:ahLst/>
                <a:cxnLst/>
                <a:rect l="l" t="t" r="r" b="b"/>
                <a:pathLst>
                  <a:path w="5367" h="7932" extrusionOk="0">
                    <a:moveTo>
                      <a:pt x="1269" y="0"/>
                    </a:moveTo>
                    <a:cubicBezTo>
                      <a:pt x="1196" y="0"/>
                      <a:pt x="1098" y="49"/>
                      <a:pt x="1098" y="122"/>
                    </a:cubicBezTo>
                    <a:cubicBezTo>
                      <a:pt x="1074" y="195"/>
                      <a:pt x="1123" y="268"/>
                      <a:pt x="1196" y="293"/>
                    </a:cubicBezTo>
                    <a:lnTo>
                      <a:pt x="5025" y="1147"/>
                    </a:lnTo>
                    <a:cubicBezTo>
                      <a:pt x="4537" y="3488"/>
                      <a:pt x="3611" y="7146"/>
                      <a:pt x="3147" y="7439"/>
                    </a:cubicBezTo>
                    <a:cubicBezTo>
                      <a:pt x="2883" y="7588"/>
                      <a:pt x="2350" y="7635"/>
                      <a:pt x="1794" y="7635"/>
                    </a:cubicBezTo>
                    <a:cubicBezTo>
                      <a:pt x="1166" y="7635"/>
                      <a:pt x="508" y="7575"/>
                      <a:pt x="172" y="7537"/>
                    </a:cubicBezTo>
                    <a:cubicBezTo>
                      <a:pt x="162" y="7533"/>
                      <a:pt x="152" y="7532"/>
                      <a:pt x="142" y="7532"/>
                    </a:cubicBezTo>
                    <a:cubicBezTo>
                      <a:pt x="80" y="7532"/>
                      <a:pt x="25" y="7595"/>
                      <a:pt x="25" y="7659"/>
                    </a:cubicBezTo>
                    <a:cubicBezTo>
                      <a:pt x="1" y="7732"/>
                      <a:pt x="50" y="7805"/>
                      <a:pt x="147" y="7829"/>
                    </a:cubicBezTo>
                    <a:cubicBezTo>
                      <a:pt x="684" y="7878"/>
                      <a:pt x="1220" y="7927"/>
                      <a:pt x="1781" y="7927"/>
                    </a:cubicBezTo>
                    <a:cubicBezTo>
                      <a:pt x="1844" y="7930"/>
                      <a:pt x="1907" y="7931"/>
                      <a:pt x="1970" y="7931"/>
                    </a:cubicBezTo>
                    <a:cubicBezTo>
                      <a:pt x="2419" y="7931"/>
                      <a:pt x="2866" y="7854"/>
                      <a:pt x="3293" y="7683"/>
                    </a:cubicBezTo>
                    <a:cubicBezTo>
                      <a:pt x="4001" y="7244"/>
                      <a:pt x="5123" y="2098"/>
                      <a:pt x="5342" y="1073"/>
                    </a:cubicBezTo>
                    <a:lnTo>
                      <a:pt x="5367" y="951"/>
                    </a:lnTo>
                    <a:lnTo>
                      <a:pt x="12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61"/>
              <p:cNvSpPr/>
              <p:nvPr/>
            </p:nvSpPr>
            <p:spPr>
              <a:xfrm>
                <a:off x="2653156" y="2641315"/>
                <a:ext cx="34013" cy="122255"/>
              </a:xfrm>
              <a:custGeom>
                <a:avLst/>
                <a:gdLst/>
                <a:ahLst/>
                <a:cxnLst/>
                <a:rect l="l" t="t" r="r" b="b"/>
                <a:pathLst>
                  <a:path w="1388" h="4989" extrusionOk="0">
                    <a:moveTo>
                      <a:pt x="1196" y="1"/>
                    </a:moveTo>
                    <a:cubicBezTo>
                      <a:pt x="1154" y="1"/>
                      <a:pt x="1110" y="18"/>
                      <a:pt x="1074" y="61"/>
                    </a:cubicBezTo>
                    <a:cubicBezTo>
                      <a:pt x="464" y="1110"/>
                      <a:pt x="25" y="4695"/>
                      <a:pt x="25" y="4842"/>
                    </a:cubicBezTo>
                    <a:cubicBezTo>
                      <a:pt x="1" y="4915"/>
                      <a:pt x="74" y="4988"/>
                      <a:pt x="147" y="4988"/>
                    </a:cubicBezTo>
                    <a:lnTo>
                      <a:pt x="172" y="4988"/>
                    </a:lnTo>
                    <a:cubicBezTo>
                      <a:pt x="245" y="4988"/>
                      <a:pt x="294" y="4939"/>
                      <a:pt x="294" y="4866"/>
                    </a:cubicBezTo>
                    <a:cubicBezTo>
                      <a:pt x="318" y="4817"/>
                      <a:pt x="708" y="1208"/>
                      <a:pt x="1318" y="208"/>
                    </a:cubicBezTo>
                    <a:cubicBezTo>
                      <a:pt x="1387" y="104"/>
                      <a:pt x="1297" y="1"/>
                      <a:pt x="1196" y="1"/>
                    </a:cubicBezTo>
                    <a:close/>
                  </a:path>
                </a:pathLst>
              </a:custGeom>
              <a:solidFill>
                <a:srgbClr val="B1C9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61"/>
              <p:cNvSpPr/>
              <p:nvPr/>
            </p:nvSpPr>
            <p:spPr>
              <a:xfrm>
                <a:off x="2611938" y="3066437"/>
                <a:ext cx="15561" cy="97579"/>
              </a:xfrm>
              <a:custGeom>
                <a:avLst/>
                <a:gdLst/>
                <a:ahLst/>
                <a:cxnLst/>
                <a:rect l="l" t="t" r="r" b="b"/>
                <a:pathLst>
                  <a:path w="635" h="3982" extrusionOk="0">
                    <a:moveTo>
                      <a:pt x="346" y="1"/>
                    </a:moveTo>
                    <a:cubicBezTo>
                      <a:pt x="337" y="1"/>
                      <a:pt x="327" y="2"/>
                      <a:pt x="317" y="6"/>
                    </a:cubicBezTo>
                    <a:cubicBezTo>
                      <a:pt x="220" y="6"/>
                      <a:pt x="171" y="79"/>
                      <a:pt x="171" y="152"/>
                    </a:cubicBezTo>
                    <a:cubicBezTo>
                      <a:pt x="171" y="176"/>
                      <a:pt x="342" y="2810"/>
                      <a:pt x="24" y="3786"/>
                    </a:cubicBezTo>
                    <a:cubicBezTo>
                      <a:pt x="0" y="3859"/>
                      <a:pt x="24" y="3957"/>
                      <a:pt x="98" y="3981"/>
                    </a:cubicBezTo>
                    <a:lnTo>
                      <a:pt x="146" y="3981"/>
                    </a:lnTo>
                    <a:cubicBezTo>
                      <a:pt x="220" y="3981"/>
                      <a:pt x="268" y="3932"/>
                      <a:pt x="293" y="3884"/>
                    </a:cubicBezTo>
                    <a:cubicBezTo>
                      <a:pt x="634" y="2859"/>
                      <a:pt x="464" y="249"/>
                      <a:pt x="464" y="128"/>
                    </a:cubicBezTo>
                    <a:cubicBezTo>
                      <a:pt x="464" y="64"/>
                      <a:pt x="409" y="1"/>
                      <a:pt x="346" y="1"/>
                    </a:cubicBezTo>
                    <a:close/>
                  </a:path>
                </a:pathLst>
              </a:custGeom>
              <a:solidFill>
                <a:srgbClr val="B1C9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61"/>
              <p:cNvSpPr/>
              <p:nvPr/>
            </p:nvSpPr>
            <p:spPr>
              <a:xfrm>
                <a:off x="2908968" y="2400695"/>
                <a:ext cx="50235" cy="414257"/>
              </a:xfrm>
              <a:custGeom>
                <a:avLst/>
                <a:gdLst/>
                <a:ahLst/>
                <a:cxnLst/>
                <a:rect l="l" t="t" r="r" b="b"/>
                <a:pathLst>
                  <a:path w="2050" h="16905" extrusionOk="0">
                    <a:moveTo>
                      <a:pt x="79" y="0"/>
                    </a:moveTo>
                    <a:cubicBezTo>
                      <a:pt x="53" y="0"/>
                      <a:pt x="27" y="1"/>
                      <a:pt x="1" y="2"/>
                    </a:cubicBezTo>
                    <a:lnTo>
                      <a:pt x="25" y="393"/>
                    </a:lnTo>
                    <a:cubicBezTo>
                      <a:pt x="48" y="391"/>
                      <a:pt x="71" y="390"/>
                      <a:pt x="94" y="390"/>
                    </a:cubicBezTo>
                    <a:cubicBezTo>
                      <a:pt x="342" y="390"/>
                      <a:pt x="601" y="509"/>
                      <a:pt x="757" y="710"/>
                    </a:cubicBezTo>
                    <a:cubicBezTo>
                      <a:pt x="1586" y="1661"/>
                      <a:pt x="1659" y="4344"/>
                      <a:pt x="1269" y="6539"/>
                    </a:cubicBezTo>
                    <a:cubicBezTo>
                      <a:pt x="415" y="11441"/>
                      <a:pt x="757" y="14319"/>
                      <a:pt x="976" y="16002"/>
                    </a:cubicBezTo>
                    <a:cubicBezTo>
                      <a:pt x="1001" y="16344"/>
                      <a:pt x="1050" y="16636"/>
                      <a:pt x="1074" y="16905"/>
                    </a:cubicBezTo>
                    <a:lnTo>
                      <a:pt x="1464" y="16880"/>
                    </a:lnTo>
                    <a:cubicBezTo>
                      <a:pt x="1440" y="16612"/>
                      <a:pt x="1391" y="16319"/>
                      <a:pt x="1367" y="15978"/>
                    </a:cubicBezTo>
                    <a:cubicBezTo>
                      <a:pt x="1171" y="14295"/>
                      <a:pt x="830" y="11490"/>
                      <a:pt x="1659" y="6612"/>
                    </a:cubicBezTo>
                    <a:cubicBezTo>
                      <a:pt x="2050" y="4393"/>
                      <a:pt x="2001" y="1515"/>
                      <a:pt x="1050" y="442"/>
                    </a:cubicBezTo>
                    <a:cubicBezTo>
                      <a:pt x="821" y="167"/>
                      <a:pt x="464" y="0"/>
                      <a:pt x="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61"/>
              <p:cNvSpPr/>
              <p:nvPr/>
            </p:nvSpPr>
            <p:spPr>
              <a:xfrm>
                <a:off x="2903602" y="2791632"/>
                <a:ext cx="72927" cy="72927"/>
              </a:xfrm>
              <a:custGeom>
                <a:avLst/>
                <a:gdLst/>
                <a:ahLst/>
                <a:cxnLst/>
                <a:rect l="l" t="t" r="r" b="b"/>
                <a:pathLst>
                  <a:path w="2976" h="2976" extrusionOk="0">
                    <a:moveTo>
                      <a:pt x="1488" y="0"/>
                    </a:moveTo>
                    <a:cubicBezTo>
                      <a:pt x="659" y="0"/>
                      <a:pt x="0" y="683"/>
                      <a:pt x="0" y="1488"/>
                    </a:cubicBezTo>
                    <a:cubicBezTo>
                      <a:pt x="0" y="2317"/>
                      <a:pt x="659" y="2976"/>
                      <a:pt x="1488" y="2976"/>
                    </a:cubicBezTo>
                    <a:cubicBezTo>
                      <a:pt x="2293" y="2976"/>
                      <a:pt x="2976" y="2317"/>
                      <a:pt x="2976" y="1488"/>
                    </a:cubicBezTo>
                    <a:cubicBezTo>
                      <a:pt x="2976" y="683"/>
                      <a:pt x="2293" y="0"/>
                      <a:pt x="1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61"/>
              <p:cNvSpPr/>
              <p:nvPr/>
            </p:nvSpPr>
            <p:spPr>
              <a:xfrm>
                <a:off x="2922128" y="2810158"/>
                <a:ext cx="35875" cy="36488"/>
              </a:xfrm>
              <a:custGeom>
                <a:avLst/>
                <a:gdLst/>
                <a:ahLst/>
                <a:cxnLst/>
                <a:rect l="l" t="t" r="r" b="b"/>
                <a:pathLst>
                  <a:path w="1464" h="1489" extrusionOk="0">
                    <a:moveTo>
                      <a:pt x="732" y="0"/>
                    </a:moveTo>
                    <a:cubicBezTo>
                      <a:pt x="317" y="0"/>
                      <a:pt x="0" y="342"/>
                      <a:pt x="0" y="732"/>
                    </a:cubicBezTo>
                    <a:cubicBezTo>
                      <a:pt x="0" y="1147"/>
                      <a:pt x="317" y="1488"/>
                      <a:pt x="732" y="1488"/>
                    </a:cubicBezTo>
                    <a:cubicBezTo>
                      <a:pt x="1122" y="1488"/>
                      <a:pt x="1464" y="1147"/>
                      <a:pt x="1464" y="732"/>
                    </a:cubicBezTo>
                    <a:cubicBezTo>
                      <a:pt x="1464" y="342"/>
                      <a:pt x="1122" y="0"/>
                      <a:pt x="7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61"/>
              <p:cNvSpPr/>
              <p:nvPr/>
            </p:nvSpPr>
            <p:spPr>
              <a:xfrm>
                <a:off x="2896422" y="4600214"/>
                <a:ext cx="274358" cy="144653"/>
              </a:xfrm>
              <a:custGeom>
                <a:avLst/>
                <a:gdLst/>
                <a:ahLst/>
                <a:cxnLst/>
                <a:rect l="l" t="t" r="r" b="b"/>
                <a:pathLst>
                  <a:path w="11196" h="5903" extrusionOk="0">
                    <a:moveTo>
                      <a:pt x="196" y="0"/>
                    </a:moveTo>
                    <a:lnTo>
                      <a:pt x="171" y="537"/>
                    </a:lnTo>
                    <a:lnTo>
                      <a:pt x="171" y="830"/>
                    </a:lnTo>
                    <a:lnTo>
                      <a:pt x="1" y="4586"/>
                    </a:lnTo>
                    <a:lnTo>
                      <a:pt x="1" y="4732"/>
                    </a:lnTo>
                    <a:cubicBezTo>
                      <a:pt x="98" y="5342"/>
                      <a:pt x="293" y="5634"/>
                      <a:pt x="610" y="5781"/>
                    </a:cubicBezTo>
                    <a:cubicBezTo>
                      <a:pt x="781" y="5854"/>
                      <a:pt x="952" y="5903"/>
                      <a:pt x="1123" y="5903"/>
                    </a:cubicBezTo>
                    <a:lnTo>
                      <a:pt x="6464" y="5903"/>
                    </a:lnTo>
                    <a:cubicBezTo>
                      <a:pt x="6976" y="5903"/>
                      <a:pt x="8366" y="5805"/>
                      <a:pt x="9513" y="5659"/>
                    </a:cubicBezTo>
                    <a:cubicBezTo>
                      <a:pt x="10439" y="5561"/>
                      <a:pt x="11195" y="5439"/>
                      <a:pt x="11195" y="5317"/>
                    </a:cubicBezTo>
                    <a:cubicBezTo>
                      <a:pt x="11195" y="5049"/>
                      <a:pt x="11122" y="4805"/>
                      <a:pt x="11000" y="4586"/>
                    </a:cubicBezTo>
                    <a:cubicBezTo>
                      <a:pt x="10976" y="4537"/>
                      <a:pt x="10927" y="4488"/>
                      <a:pt x="10903" y="4439"/>
                    </a:cubicBezTo>
                    <a:cubicBezTo>
                      <a:pt x="10439" y="3976"/>
                      <a:pt x="9683" y="3610"/>
                      <a:pt x="9171" y="3293"/>
                    </a:cubicBezTo>
                    <a:cubicBezTo>
                      <a:pt x="8391" y="2830"/>
                      <a:pt x="7659" y="2269"/>
                      <a:pt x="7025" y="1635"/>
                    </a:cubicBezTo>
                    <a:cubicBezTo>
                      <a:pt x="6586" y="1220"/>
                      <a:pt x="6244" y="732"/>
                      <a:pt x="6000" y="196"/>
                    </a:cubicBezTo>
                    <a:cubicBezTo>
                      <a:pt x="6000" y="147"/>
                      <a:pt x="5976" y="74"/>
                      <a:pt x="5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61"/>
              <p:cNvSpPr/>
              <p:nvPr/>
            </p:nvSpPr>
            <p:spPr>
              <a:xfrm>
                <a:off x="2656759" y="4600802"/>
                <a:ext cx="298250" cy="144065"/>
              </a:xfrm>
              <a:custGeom>
                <a:avLst/>
                <a:gdLst/>
                <a:ahLst/>
                <a:cxnLst/>
                <a:rect l="l" t="t" r="r" b="b"/>
                <a:pathLst>
                  <a:path w="12171" h="5879" extrusionOk="0">
                    <a:moveTo>
                      <a:pt x="220" y="1"/>
                    </a:moveTo>
                    <a:lnTo>
                      <a:pt x="195" y="537"/>
                    </a:lnTo>
                    <a:lnTo>
                      <a:pt x="195" y="806"/>
                    </a:lnTo>
                    <a:lnTo>
                      <a:pt x="0" y="4562"/>
                    </a:lnTo>
                    <a:lnTo>
                      <a:pt x="0" y="4708"/>
                    </a:lnTo>
                    <a:cubicBezTo>
                      <a:pt x="98" y="5318"/>
                      <a:pt x="342" y="5635"/>
                      <a:pt x="659" y="5781"/>
                    </a:cubicBezTo>
                    <a:cubicBezTo>
                      <a:pt x="830" y="5854"/>
                      <a:pt x="1025" y="5879"/>
                      <a:pt x="1220" y="5879"/>
                    </a:cubicBezTo>
                    <a:lnTo>
                      <a:pt x="7025" y="5879"/>
                    </a:lnTo>
                    <a:cubicBezTo>
                      <a:pt x="7561" y="5879"/>
                      <a:pt x="9098" y="5781"/>
                      <a:pt x="10342" y="5659"/>
                    </a:cubicBezTo>
                    <a:cubicBezTo>
                      <a:pt x="11342" y="5562"/>
                      <a:pt x="12171" y="5415"/>
                      <a:pt x="12171" y="5318"/>
                    </a:cubicBezTo>
                    <a:cubicBezTo>
                      <a:pt x="12171" y="5050"/>
                      <a:pt x="12098" y="4781"/>
                      <a:pt x="11951" y="4562"/>
                    </a:cubicBezTo>
                    <a:cubicBezTo>
                      <a:pt x="11927" y="4513"/>
                      <a:pt x="11878" y="4464"/>
                      <a:pt x="11829" y="4415"/>
                    </a:cubicBezTo>
                    <a:cubicBezTo>
                      <a:pt x="11317" y="3952"/>
                      <a:pt x="10512" y="3586"/>
                      <a:pt x="9976" y="3269"/>
                    </a:cubicBezTo>
                    <a:cubicBezTo>
                      <a:pt x="9122" y="2806"/>
                      <a:pt x="8342" y="2269"/>
                      <a:pt x="7634" y="1611"/>
                    </a:cubicBezTo>
                    <a:cubicBezTo>
                      <a:pt x="7171" y="1220"/>
                      <a:pt x="6781" y="733"/>
                      <a:pt x="6537" y="196"/>
                    </a:cubicBezTo>
                    <a:cubicBezTo>
                      <a:pt x="6512" y="123"/>
                      <a:pt x="6488" y="50"/>
                      <a:pt x="6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61"/>
              <p:cNvSpPr/>
              <p:nvPr/>
            </p:nvSpPr>
            <p:spPr>
              <a:xfrm>
                <a:off x="3130105" y="3316394"/>
                <a:ext cx="316360" cy="192560"/>
              </a:xfrm>
              <a:custGeom>
                <a:avLst/>
                <a:gdLst/>
                <a:ahLst/>
                <a:cxnLst/>
                <a:rect l="l" t="t" r="r" b="b"/>
                <a:pathLst>
                  <a:path w="12910" h="7858" extrusionOk="0">
                    <a:moveTo>
                      <a:pt x="2586" y="0"/>
                    </a:moveTo>
                    <a:lnTo>
                      <a:pt x="1" y="3269"/>
                    </a:lnTo>
                    <a:cubicBezTo>
                      <a:pt x="1855" y="4610"/>
                      <a:pt x="3830" y="5756"/>
                      <a:pt x="5903" y="6781"/>
                    </a:cubicBezTo>
                    <a:cubicBezTo>
                      <a:pt x="7391" y="7488"/>
                      <a:pt x="9001" y="7854"/>
                      <a:pt x="10659" y="7854"/>
                    </a:cubicBezTo>
                    <a:cubicBezTo>
                      <a:pt x="10673" y="7856"/>
                      <a:pt x="10687" y="7858"/>
                      <a:pt x="10701" y="7858"/>
                    </a:cubicBezTo>
                    <a:cubicBezTo>
                      <a:pt x="10947" y="7858"/>
                      <a:pt x="11109" y="7459"/>
                      <a:pt x="10854" y="7366"/>
                    </a:cubicBezTo>
                    <a:cubicBezTo>
                      <a:pt x="10415" y="7220"/>
                      <a:pt x="8562" y="6659"/>
                      <a:pt x="8562" y="6659"/>
                    </a:cubicBezTo>
                    <a:lnTo>
                      <a:pt x="8562" y="6659"/>
                    </a:lnTo>
                    <a:cubicBezTo>
                      <a:pt x="8562" y="6659"/>
                      <a:pt x="11025" y="7195"/>
                      <a:pt x="11537" y="7293"/>
                    </a:cubicBezTo>
                    <a:cubicBezTo>
                      <a:pt x="11570" y="7299"/>
                      <a:pt x="11601" y="7302"/>
                      <a:pt x="11631" y="7302"/>
                    </a:cubicBezTo>
                    <a:cubicBezTo>
                      <a:pt x="12098" y="7302"/>
                      <a:pt x="12261" y="6627"/>
                      <a:pt x="11757" y="6512"/>
                    </a:cubicBezTo>
                    <a:cubicBezTo>
                      <a:pt x="11074" y="6366"/>
                      <a:pt x="8635" y="5805"/>
                      <a:pt x="8635" y="5805"/>
                    </a:cubicBezTo>
                    <a:lnTo>
                      <a:pt x="8635" y="5805"/>
                    </a:lnTo>
                    <a:lnTo>
                      <a:pt x="12171" y="6220"/>
                    </a:lnTo>
                    <a:cubicBezTo>
                      <a:pt x="12183" y="6221"/>
                      <a:pt x="12194" y="6222"/>
                      <a:pt x="12206" y="6222"/>
                    </a:cubicBezTo>
                    <a:cubicBezTo>
                      <a:pt x="12649" y="6222"/>
                      <a:pt x="12909" y="5315"/>
                      <a:pt x="12196" y="5220"/>
                    </a:cubicBezTo>
                    <a:cubicBezTo>
                      <a:pt x="11464" y="5147"/>
                      <a:pt x="8537" y="4683"/>
                      <a:pt x="8537" y="4683"/>
                    </a:cubicBezTo>
                    <a:lnTo>
                      <a:pt x="8537" y="4683"/>
                    </a:lnTo>
                    <a:lnTo>
                      <a:pt x="11684" y="4756"/>
                    </a:lnTo>
                    <a:cubicBezTo>
                      <a:pt x="11691" y="4757"/>
                      <a:pt x="11699" y="4757"/>
                      <a:pt x="11706" y="4757"/>
                    </a:cubicBezTo>
                    <a:cubicBezTo>
                      <a:pt x="12248" y="4757"/>
                      <a:pt x="12380" y="3901"/>
                      <a:pt x="11586" y="3805"/>
                    </a:cubicBezTo>
                    <a:cubicBezTo>
                      <a:pt x="10781" y="3708"/>
                      <a:pt x="8196" y="3415"/>
                      <a:pt x="8196" y="3415"/>
                    </a:cubicBezTo>
                    <a:lnTo>
                      <a:pt x="6903" y="2854"/>
                    </a:lnTo>
                    <a:cubicBezTo>
                      <a:pt x="6903" y="2854"/>
                      <a:pt x="7562" y="2708"/>
                      <a:pt x="8245" y="2635"/>
                    </a:cubicBezTo>
                    <a:cubicBezTo>
                      <a:pt x="8835" y="2564"/>
                      <a:pt x="8762" y="1509"/>
                      <a:pt x="7915" y="1509"/>
                    </a:cubicBezTo>
                    <a:cubicBezTo>
                      <a:pt x="7888" y="1509"/>
                      <a:pt x="7859" y="1510"/>
                      <a:pt x="7830" y="1513"/>
                    </a:cubicBezTo>
                    <a:cubicBezTo>
                      <a:pt x="7379" y="1548"/>
                      <a:pt x="6904" y="1659"/>
                      <a:pt x="6347" y="1659"/>
                    </a:cubicBezTo>
                    <a:cubicBezTo>
                      <a:pt x="5760" y="1659"/>
                      <a:pt x="5083" y="1536"/>
                      <a:pt x="4245" y="1074"/>
                    </a:cubicBezTo>
                    <a:cubicBezTo>
                      <a:pt x="3659" y="757"/>
                      <a:pt x="3123" y="391"/>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61"/>
              <p:cNvSpPr/>
              <p:nvPr/>
            </p:nvSpPr>
            <p:spPr>
              <a:xfrm>
                <a:off x="2456525" y="2445173"/>
                <a:ext cx="829004" cy="987110"/>
              </a:xfrm>
              <a:custGeom>
                <a:avLst/>
                <a:gdLst/>
                <a:ahLst/>
                <a:cxnLst/>
                <a:rect l="l" t="t" r="r" b="b"/>
                <a:pathLst>
                  <a:path w="33830" h="40282" extrusionOk="0">
                    <a:moveTo>
                      <a:pt x="10366" y="0"/>
                    </a:moveTo>
                    <a:cubicBezTo>
                      <a:pt x="10304" y="0"/>
                      <a:pt x="10239" y="14"/>
                      <a:pt x="10171" y="41"/>
                    </a:cubicBezTo>
                    <a:cubicBezTo>
                      <a:pt x="9001" y="529"/>
                      <a:pt x="635" y="6895"/>
                      <a:pt x="293" y="17260"/>
                    </a:cubicBezTo>
                    <a:cubicBezTo>
                      <a:pt x="1" y="25382"/>
                      <a:pt x="4684" y="34162"/>
                      <a:pt x="12757" y="38065"/>
                    </a:cubicBezTo>
                    <a:cubicBezTo>
                      <a:pt x="16108" y="39683"/>
                      <a:pt x="19658" y="40281"/>
                      <a:pt x="22912" y="40281"/>
                    </a:cubicBezTo>
                    <a:cubicBezTo>
                      <a:pt x="23779" y="40281"/>
                      <a:pt x="24624" y="40239"/>
                      <a:pt x="25439" y="40162"/>
                    </a:cubicBezTo>
                    <a:cubicBezTo>
                      <a:pt x="26488" y="39333"/>
                      <a:pt x="27586" y="38455"/>
                      <a:pt x="28683" y="37577"/>
                    </a:cubicBezTo>
                    <a:cubicBezTo>
                      <a:pt x="30464" y="36113"/>
                      <a:pt x="32171" y="34650"/>
                      <a:pt x="33829" y="33211"/>
                    </a:cubicBezTo>
                    <a:cubicBezTo>
                      <a:pt x="29049" y="32650"/>
                      <a:pt x="24488" y="31016"/>
                      <a:pt x="20415" y="28479"/>
                    </a:cubicBezTo>
                    <a:cubicBezTo>
                      <a:pt x="17659" y="26772"/>
                      <a:pt x="14830" y="24943"/>
                      <a:pt x="12927" y="21285"/>
                    </a:cubicBezTo>
                    <a:cubicBezTo>
                      <a:pt x="10781" y="17138"/>
                      <a:pt x="11147" y="13090"/>
                      <a:pt x="11391" y="11285"/>
                    </a:cubicBezTo>
                    <a:cubicBezTo>
                      <a:pt x="11391" y="11285"/>
                      <a:pt x="12166" y="0"/>
                      <a:pt x="10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61"/>
              <p:cNvSpPr/>
              <p:nvPr/>
            </p:nvSpPr>
            <p:spPr>
              <a:xfrm>
                <a:off x="2651980" y="2617103"/>
                <a:ext cx="144065" cy="116570"/>
              </a:xfrm>
              <a:custGeom>
                <a:avLst/>
                <a:gdLst/>
                <a:ahLst/>
                <a:cxnLst/>
                <a:rect l="l" t="t" r="r" b="b"/>
                <a:pathLst>
                  <a:path w="5879" h="4757" extrusionOk="0">
                    <a:moveTo>
                      <a:pt x="3195" y="1"/>
                    </a:moveTo>
                    <a:cubicBezTo>
                      <a:pt x="3049" y="25"/>
                      <a:pt x="73" y="488"/>
                      <a:pt x="0" y="2318"/>
                    </a:cubicBezTo>
                    <a:cubicBezTo>
                      <a:pt x="0" y="2708"/>
                      <a:pt x="220" y="4196"/>
                      <a:pt x="268" y="4513"/>
                    </a:cubicBezTo>
                    <a:lnTo>
                      <a:pt x="1025" y="4391"/>
                    </a:lnTo>
                    <a:cubicBezTo>
                      <a:pt x="927" y="3732"/>
                      <a:pt x="781" y="2586"/>
                      <a:pt x="781" y="2342"/>
                    </a:cubicBezTo>
                    <a:cubicBezTo>
                      <a:pt x="829" y="1415"/>
                      <a:pt x="2488" y="927"/>
                      <a:pt x="3220" y="781"/>
                    </a:cubicBezTo>
                    <a:cubicBezTo>
                      <a:pt x="3537" y="903"/>
                      <a:pt x="4634" y="1440"/>
                      <a:pt x="4878" y="2342"/>
                    </a:cubicBezTo>
                    <a:cubicBezTo>
                      <a:pt x="5024" y="2976"/>
                      <a:pt x="4756" y="4122"/>
                      <a:pt x="4634" y="4513"/>
                    </a:cubicBezTo>
                    <a:lnTo>
                      <a:pt x="5366" y="4757"/>
                    </a:lnTo>
                    <a:cubicBezTo>
                      <a:pt x="5415" y="4586"/>
                      <a:pt x="5878" y="3122"/>
                      <a:pt x="5610" y="2147"/>
                    </a:cubicBezTo>
                    <a:cubicBezTo>
                      <a:pt x="5220" y="683"/>
                      <a:pt x="3464" y="49"/>
                      <a:pt x="3366" y="25"/>
                    </a:cubicBezTo>
                    <a:lnTo>
                      <a:pt x="32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61"/>
              <p:cNvSpPr/>
              <p:nvPr/>
            </p:nvSpPr>
            <p:spPr>
              <a:xfrm>
                <a:off x="2745223" y="2730074"/>
                <a:ext cx="34086" cy="74128"/>
              </a:xfrm>
              <a:custGeom>
                <a:avLst/>
                <a:gdLst/>
                <a:ahLst/>
                <a:cxnLst/>
                <a:rect l="l" t="t" r="r" b="b"/>
                <a:pathLst>
                  <a:path w="1391" h="3025" extrusionOk="0">
                    <a:moveTo>
                      <a:pt x="1000" y="0"/>
                    </a:moveTo>
                    <a:lnTo>
                      <a:pt x="927" y="293"/>
                    </a:lnTo>
                    <a:cubicBezTo>
                      <a:pt x="829" y="805"/>
                      <a:pt x="732" y="1317"/>
                      <a:pt x="561" y="1951"/>
                    </a:cubicBezTo>
                    <a:cubicBezTo>
                      <a:pt x="366" y="2610"/>
                      <a:pt x="0" y="2634"/>
                      <a:pt x="0" y="2634"/>
                    </a:cubicBezTo>
                    <a:lnTo>
                      <a:pt x="0" y="3025"/>
                    </a:lnTo>
                    <a:cubicBezTo>
                      <a:pt x="49" y="3025"/>
                      <a:pt x="659" y="3000"/>
                      <a:pt x="927" y="2073"/>
                    </a:cubicBezTo>
                    <a:cubicBezTo>
                      <a:pt x="1122" y="1366"/>
                      <a:pt x="1219" y="903"/>
                      <a:pt x="1317" y="390"/>
                    </a:cubicBezTo>
                    <a:lnTo>
                      <a:pt x="1390" y="73"/>
                    </a:lnTo>
                    <a:lnTo>
                      <a:pt x="1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61"/>
              <p:cNvSpPr/>
              <p:nvPr/>
            </p:nvSpPr>
            <p:spPr>
              <a:xfrm>
                <a:off x="2718316" y="2791877"/>
                <a:ext cx="31709" cy="17055"/>
              </a:xfrm>
              <a:custGeom>
                <a:avLst/>
                <a:gdLst/>
                <a:ahLst/>
                <a:cxnLst/>
                <a:rect l="l" t="t" r="r" b="b"/>
                <a:pathLst>
                  <a:path w="1294" h="696" extrusionOk="0">
                    <a:moveTo>
                      <a:pt x="777" y="0"/>
                    </a:moveTo>
                    <a:cubicBezTo>
                      <a:pt x="552" y="0"/>
                      <a:pt x="330" y="17"/>
                      <a:pt x="98" y="64"/>
                    </a:cubicBezTo>
                    <a:cubicBezTo>
                      <a:pt x="0" y="137"/>
                      <a:pt x="147" y="600"/>
                      <a:pt x="220" y="673"/>
                    </a:cubicBezTo>
                    <a:cubicBezTo>
                      <a:pt x="235" y="688"/>
                      <a:pt x="285" y="695"/>
                      <a:pt x="356" y="695"/>
                    </a:cubicBezTo>
                    <a:cubicBezTo>
                      <a:pt x="629" y="695"/>
                      <a:pt x="1206" y="594"/>
                      <a:pt x="1244" y="478"/>
                    </a:cubicBezTo>
                    <a:cubicBezTo>
                      <a:pt x="1293" y="332"/>
                      <a:pt x="1269" y="161"/>
                      <a:pt x="1171" y="15"/>
                    </a:cubicBezTo>
                    <a:cubicBezTo>
                      <a:pt x="1037" y="6"/>
                      <a:pt x="907"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61"/>
              <p:cNvSpPr/>
              <p:nvPr/>
            </p:nvSpPr>
            <p:spPr>
              <a:xfrm>
                <a:off x="2663939" y="2725884"/>
                <a:ext cx="28695" cy="75328"/>
              </a:xfrm>
              <a:custGeom>
                <a:avLst/>
                <a:gdLst/>
                <a:ahLst/>
                <a:cxnLst/>
                <a:rect l="l" t="t" r="r" b="b"/>
                <a:pathLst>
                  <a:path w="1171" h="3074" extrusionOk="0">
                    <a:moveTo>
                      <a:pt x="390" y="0"/>
                    </a:moveTo>
                    <a:lnTo>
                      <a:pt x="0" y="25"/>
                    </a:lnTo>
                    <a:lnTo>
                      <a:pt x="24" y="342"/>
                    </a:lnTo>
                    <a:cubicBezTo>
                      <a:pt x="73" y="854"/>
                      <a:pt x="146" y="1342"/>
                      <a:pt x="268" y="2049"/>
                    </a:cubicBezTo>
                    <a:cubicBezTo>
                      <a:pt x="463" y="3025"/>
                      <a:pt x="1122" y="3074"/>
                      <a:pt x="1146" y="3074"/>
                    </a:cubicBezTo>
                    <a:lnTo>
                      <a:pt x="1171" y="2683"/>
                    </a:lnTo>
                    <a:cubicBezTo>
                      <a:pt x="1146" y="2683"/>
                      <a:pt x="805" y="2683"/>
                      <a:pt x="659" y="1976"/>
                    </a:cubicBezTo>
                    <a:cubicBezTo>
                      <a:pt x="512" y="1293"/>
                      <a:pt x="463" y="805"/>
                      <a:pt x="415" y="293"/>
                    </a:cubicBezTo>
                    <a:lnTo>
                      <a:pt x="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61"/>
              <p:cNvSpPr/>
              <p:nvPr/>
            </p:nvSpPr>
            <p:spPr>
              <a:xfrm>
                <a:off x="2686631" y="2789671"/>
                <a:ext cx="32298" cy="18305"/>
              </a:xfrm>
              <a:custGeom>
                <a:avLst/>
                <a:gdLst/>
                <a:ahLst/>
                <a:cxnLst/>
                <a:rect l="l" t="t" r="r" b="b"/>
                <a:pathLst>
                  <a:path w="1318" h="747" extrusionOk="0">
                    <a:moveTo>
                      <a:pt x="334" y="1"/>
                    </a:moveTo>
                    <a:cubicBezTo>
                      <a:pt x="272" y="1"/>
                      <a:pt x="210" y="3"/>
                      <a:pt x="147" y="7"/>
                    </a:cubicBezTo>
                    <a:cubicBezTo>
                      <a:pt x="50" y="129"/>
                      <a:pt x="1" y="300"/>
                      <a:pt x="25" y="471"/>
                    </a:cubicBezTo>
                    <a:cubicBezTo>
                      <a:pt x="69" y="579"/>
                      <a:pt x="792" y="747"/>
                      <a:pt x="999" y="747"/>
                    </a:cubicBezTo>
                    <a:cubicBezTo>
                      <a:pt x="1024" y="747"/>
                      <a:pt x="1042" y="744"/>
                      <a:pt x="1050" y="739"/>
                    </a:cubicBezTo>
                    <a:cubicBezTo>
                      <a:pt x="1147" y="666"/>
                      <a:pt x="1318" y="227"/>
                      <a:pt x="1220" y="129"/>
                    </a:cubicBezTo>
                    <a:cubicBezTo>
                      <a:pt x="917" y="48"/>
                      <a:pt x="631" y="1"/>
                      <a:pt x="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61"/>
              <p:cNvSpPr/>
              <p:nvPr/>
            </p:nvSpPr>
            <p:spPr>
              <a:xfrm>
                <a:off x="2727285" y="2400156"/>
                <a:ext cx="72927" cy="226524"/>
              </a:xfrm>
              <a:custGeom>
                <a:avLst/>
                <a:gdLst/>
                <a:ahLst/>
                <a:cxnLst/>
                <a:rect l="l" t="t" r="r" b="b"/>
                <a:pathLst>
                  <a:path w="2976" h="9244" extrusionOk="0">
                    <a:moveTo>
                      <a:pt x="2976" y="0"/>
                    </a:moveTo>
                    <a:cubicBezTo>
                      <a:pt x="2317" y="0"/>
                      <a:pt x="1464" y="634"/>
                      <a:pt x="1025" y="2390"/>
                    </a:cubicBezTo>
                    <a:cubicBezTo>
                      <a:pt x="634" y="4073"/>
                      <a:pt x="366" y="5780"/>
                      <a:pt x="195" y="7488"/>
                    </a:cubicBezTo>
                    <a:cubicBezTo>
                      <a:pt x="147" y="8073"/>
                      <a:pt x="73" y="8634"/>
                      <a:pt x="0" y="9195"/>
                    </a:cubicBezTo>
                    <a:lnTo>
                      <a:pt x="391" y="9244"/>
                    </a:lnTo>
                    <a:cubicBezTo>
                      <a:pt x="464" y="8683"/>
                      <a:pt x="512" y="8097"/>
                      <a:pt x="586" y="7561"/>
                    </a:cubicBezTo>
                    <a:cubicBezTo>
                      <a:pt x="732" y="5854"/>
                      <a:pt x="1025" y="4146"/>
                      <a:pt x="1415" y="2488"/>
                    </a:cubicBezTo>
                    <a:cubicBezTo>
                      <a:pt x="1756" y="1049"/>
                      <a:pt x="2439" y="415"/>
                      <a:pt x="2976" y="415"/>
                    </a:cubicBezTo>
                    <a:lnTo>
                      <a:pt x="29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61"/>
              <p:cNvSpPr/>
              <p:nvPr/>
            </p:nvSpPr>
            <p:spPr>
              <a:xfrm>
                <a:off x="2712925" y="2863360"/>
                <a:ext cx="582753" cy="569594"/>
              </a:xfrm>
              <a:custGeom>
                <a:avLst/>
                <a:gdLst/>
                <a:ahLst/>
                <a:cxnLst/>
                <a:rect l="l" t="t" r="r" b="b"/>
                <a:pathLst>
                  <a:path w="23781" h="23244" extrusionOk="0">
                    <a:moveTo>
                      <a:pt x="342" y="0"/>
                    </a:moveTo>
                    <a:lnTo>
                      <a:pt x="1" y="98"/>
                    </a:lnTo>
                    <a:cubicBezTo>
                      <a:pt x="25" y="244"/>
                      <a:pt x="4220" y="13366"/>
                      <a:pt x="22952" y="16244"/>
                    </a:cubicBezTo>
                    <a:lnTo>
                      <a:pt x="14854" y="22951"/>
                    </a:lnTo>
                    <a:lnTo>
                      <a:pt x="15074" y="23243"/>
                    </a:lnTo>
                    <a:lnTo>
                      <a:pt x="23781" y="16024"/>
                    </a:lnTo>
                    <a:lnTo>
                      <a:pt x="23391" y="15951"/>
                    </a:lnTo>
                    <a:cubicBezTo>
                      <a:pt x="4562" y="13219"/>
                      <a:pt x="367" y="122"/>
                      <a:pt x="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61"/>
              <p:cNvSpPr/>
              <p:nvPr/>
            </p:nvSpPr>
            <p:spPr>
              <a:xfrm>
                <a:off x="2534820" y="3945157"/>
                <a:ext cx="615639" cy="50235"/>
              </a:xfrm>
              <a:custGeom>
                <a:avLst/>
                <a:gdLst/>
                <a:ahLst/>
                <a:cxnLst/>
                <a:rect l="l" t="t" r="r" b="b"/>
                <a:pathLst>
                  <a:path w="25123" h="2050" extrusionOk="0">
                    <a:moveTo>
                      <a:pt x="123" y="0"/>
                    </a:moveTo>
                    <a:lnTo>
                      <a:pt x="1" y="342"/>
                    </a:lnTo>
                    <a:cubicBezTo>
                      <a:pt x="1757" y="927"/>
                      <a:pt x="3562" y="1366"/>
                      <a:pt x="5391" y="1659"/>
                    </a:cubicBezTo>
                    <a:cubicBezTo>
                      <a:pt x="5976" y="1732"/>
                      <a:pt x="7171" y="1927"/>
                      <a:pt x="11805" y="2025"/>
                    </a:cubicBezTo>
                    <a:cubicBezTo>
                      <a:pt x="12879" y="2049"/>
                      <a:pt x="13805" y="2049"/>
                      <a:pt x="14659" y="2049"/>
                    </a:cubicBezTo>
                    <a:cubicBezTo>
                      <a:pt x="19854" y="2049"/>
                      <a:pt x="21439" y="1683"/>
                      <a:pt x="22854" y="1220"/>
                    </a:cubicBezTo>
                    <a:cubicBezTo>
                      <a:pt x="23610" y="952"/>
                      <a:pt x="24366" y="659"/>
                      <a:pt x="25122" y="317"/>
                    </a:cubicBezTo>
                    <a:lnTo>
                      <a:pt x="24976" y="0"/>
                    </a:lnTo>
                    <a:cubicBezTo>
                      <a:pt x="24244" y="342"/>
                      <a:pt x="23488" y="635"/>
                      <a:pt x="22732" y="903"/>
                    </a:cubicBezTo>
                    <a:cubicBezTo>
                      <a:pt x="21355" y="1341"/>
                      <a:pt x="19799" y="1690"/>
                      <a:pt x="14704" y="1690"/>
                    </a:cubicBezTo>
                    <a:cubicBezTo>
                      <a:pt x="13844" y="1690"/>
                      <a:pt x="12883" y="1680"/>
                      <a:pt x="11805" y="1659"/>
                    </a:cubicBezTo>
                    <a:cubicBezTo>
                      <a:pt x="7196" y="1586"/>
                      <a:pt x="6001" y="1391"/>
                      <a:pt x="5440" y="1293"/>
                    </a:cubicBezTo>
                    <a:cubicBezTo>
                      <a:pt x="3635" y="1025"/>
                      <a:pt x="1854" y="586"/>
                      <a:pt x="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61"/>
              <p:cNvSpPr/>
              <p:nvPr/>
            </p:nvSpPr>
            <p:spPr>
              <a:xfrm>
                <a:off x="3081707" y="2513102"/>
                <a:ext cx="475176" cy="720226"/>
              </a:xfrm>
              <a:custGeom>
                <a:avLst/>
                <a:gdLst/>
                <a:ahLst/>
                <a:cxnLst/>
                <a:rect l="l" t="t" r="r" b="b"/>
                <a:pathLst>
                  <a:path w="19391" h="29391" extrusionOk="0">
                    <a:moveTo>
                      <a:pt x="269" y="1"/>
                    </a:moveTo>
                    <a:lnTo>
                      <a:pt x="0" y="196"/>
                    </a:lnTo>
                    <a:cubicBezTo>
                      <a:pt x="2122" y="3220"/>
                      <a:pt x="4244" y="6293"/>
                      <a:pt x="6293" y="9342"/>
                    </a:cubicBezTo>
                    <a:cubicBezTo>
                      <a:pt x="10708" y="15903"/>
                      <a:pt x="15000" y="22634"/>
                      <a:pt x="19098" y="29390"/>
                    </a:cubicBezTo>
                    <a:lnTo>
                      <a:pt x="19390" y="29195"/>
                    </a:lnTo>
                    <a:cubicBezTo>
                      <a:pt x="15317" y="22439"/>
                      <a:pt x="11000" y="15708"/>
                      <a:pt x="6586" y="9147"/>
                    </a:cubicBezTo>
                    <a:cubicBezTo>
                      <a:pt x="4537" y="6098"/>
                      <a:pt x="2415" y="3025"/>
                      <a:pt x="2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61"/>
              <p:cNvSpPr/>
              <p:nvPr/>
            </p:nvSpPr>
            <p:spPr>
              <a:xfrm>
                <a:off x="3055413" y="2892031"/>
                <a:ext cx="190085" cy="296486"/>
              </a:xfrm>
              <a:custGeom>
                <a:avLst/>
                <a:gdLst/>
                <a:ahLst/>
                <a:cxnLst/>
                <a:rect l="l" t="t" r="r" b="b"/>
                <a:pathLst>
                  <a:path w="7757" h="12099" extrusionOk="0">
                    <a:moveTo>
                      <a:pt x="317" y="1"/>
                    </a:moveTo>
                    <a:lnTo>
                      <a:pt x="0" y="123"/>
                    </a:lnTo>
                    <a:cubicBezTo>
                      <a:pt x="147" y="562"/>
                      <a:pt x="3951" y="10635"/>
                      <a:pt x="7634" y="12098"/>
                    </a:cubicBezTo>
                    <a:lnTo>
                      <a:pt x="7756" y="11781"/>
                    </a:lnTo>
                    <a:cubicBezTo>
                      <a:pt x="4220" y="10366"/>
                      <a:pt x="366" y="98"/>
                      <a:pt x="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61"/>
              <p:cNvSpPr/>
              <p:nvPr/>
            </p:nvSpPr>
            <p:spPr>
              <a:xfrm>
                <a:off x="2791833" y="2576473"/>
                <a:ext cx="38277" cy="417198"/>
              </a:xfrm>
              <a:custGeom>
                <a:avLst/>
                <a:gdLst/>
                <a:ahLst/>
                <a:cxnLst/>
                <a:rect l="l" t="t" r="r" b="b"/>
                <a:pathLst>
                  <a:path w="1562" h="17025" extrusionOk="0">
                    <a:moveTo>
                      <a:pt x="781" y="0"/>
                    </a:moveTo>
                    <a:lnTo>
                      <a:pt x="439" y="24"/>
                    </a:lnTo>
                    <a:cubicBezTo>
                      <a:pt x="439" y="171"/>
                      <a:pt x="1196" y="12219"/>
                      <a:pt x="0" y="16926"/>
                    </a:cubicBezTo>
                    <a:lnTo>
                      <a:pt x="342" y="17024"/>
                    </a:lnTo>
                    <a:cubicBezTo>
                      <a:pt x="1561" y="12268"/>
                      <a:pt x="805" y="122"/>
                      <a:pt x="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36" name="Google Shape;7036;p61"/>
          <p:cNvSpPr/>
          <p:nvPr/>
        </p:nvSpPr>
        <p:spPr>
          <a:xfrm>
            <a:off x="3129298" y="5218064"/>
            <a:ext cx="14105" cy="74256"/>
          </a:xfrm>
          <a:custGeom>
            <a:avLst/>
            <a:gdLst/>
            <a:ahLst/>
            <a:cxnLst/>
            <a:rect l="l" t="t" r="r" b="b"/>
            <a:pathLst>
              <a:path w="635" h="3343" extrusionOk="0">
                <a:moveTo>
                  <a:pt x="0" y="1"/>
                </a:moveTo>
                <a:lnTo>
                  <a:pt x="0" y="3342"/>
                </a:lnTo>
                <a:lnTo>
                  <a:pt x="634" y="334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61"/>
          <p:cNvSpPr/>
          <p:nvPr/>
        </p:nvSpPr>
        <p:spPr>
          <a:xfrm>
            <a:off x="3165981" y="1835940"/>
            <a:ext cx="25" cy="2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8" name="Google Shape;7038;p61"/>
          <p:cNvGrpSpPr/>
          <p:nvPr/>
        </p:nvGrpSpPr>
        <p:grpSpPr>
          <a:xfrm>
            <a:off x="6618502" y="1115618"/>
            <a:ext cx="1136074" cy="1761889"/>
            <a:chOff x="4449227" y="475025"/>
            <a:chExt cx="3494623" cy="4381192"/>
          </a:xfrm>
        </p:grpSpPr>
        <p:sp>
          <p:nvSpPr>
            <p:cNvPr id="7039" name="Google Shape;7039;p61"/>
            <p:cNvSpPr/>
            <p:nvPr/>
          </p:nvSpPr>
          <p:spPr>
            <a:xfrm>
              <a:off x="5915025" y="4602300"/>
              <a:ext cx="1933800" cy="16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0" name="Google Shape;7040;p61"/>
            <p:cNvGrpSpPr/>
            <p:nvPr/>
          </p:nvGrpSpPr>
          <p:grpSpPr>
            <a:xfrm>
              <a:off x="4449227" y="475025"/>
              <a:ext cx="3494623" cy="4381192"/>
              <a:chOff x="4449227" y="475025"/>
              <a:chExt cx="3494623" cy="4381192"/>
            </a:xfrm>
          </p:grpSpPr>
          <p:sp>
            <p:nvSpPr>
              <p:cNvPr id="7041" name="Google Shape;7041;p61"/>
              <p:cNvSpPr/>
              <p:nvPr/>
            </p:nvSpPr>
            <p:spPr>
              <a:xfrm>
                <a:off x="7341973" y="2578850"/>
                <a:ext cx="37076" cy="413620"/>
              </a:xfrm>
              <a:custGeom>
                <a:avLst/>
                <a:gdLst/>
                <a:ahLst/>
                <a:cxnLst/>
                <a:rect l="l" t="t" r="r" b="b"/>
                <a:pathLst>
                  <a:path w="1513" h="16879" extrusionOk="0">
                    <a:moveTo>
                      <a:pt x="561" y="1"/>
                    </a:moveTo>
                    <a:lnTo>
                      <a:pt x="0" y="74"/>
                    </a:lnTo>
                    <a:cubicBezTo>
                      <a:pt x="854" y="5610"/>
                      <a:pt x="952" y="11244"/>
                      <a:pt x="269" y="16805"/>
                    </a:cubicBezTo>
                    <a:lnTo>
                      <a:pt x="830" y="16878"/>
                    </a:lnTo>
                    <a:cubicBezTo>
                      <a:pt x="1513" y="11269"/>
                      <a:pt x="1415" y="5586"/>
                      <a:pt x="561" y="1"/>
                    </a:cubicBezTo>
                    <a:close/>
                  </a:path>
                </a:pathLst>
              </a:custGeom>
              <a:solidFill>
                <a:srgbClr val="92B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61"/>
              <p:cNvSpPr/>
              <p:nvPr/>
            </p:nvSpPr>
            <p:spPr>
              <a:xfrm>
                <a:off x="7088562" y="2984074"/>
                <a:ext cx="274946" cy="698098"/>
              </a:xfrm>
              <a:custGeom>
                <a:avLst/>
                <a:gdLst/>
                <a:ahLst/>
                <a:cxnLst/>
                <a:rect l="l" t="t" r="r" b="b"/>
                <a:pathLst>
                  <a:path w="11220" h="28488" extrusionOk="0">
                    <a:moveTo>
                      <a:pt x="10658" y="1"/>
                    </a:moveTo>
                    <a:cubicBezTo>
                      <a:pt x="10561" y="708"/>
                      <a:pt x="10463" y="1415"/>
                      <a:pt x="10366" y="2123"/>
                    </a:cubicBezTo>
                    <a:lnTo>
                      <a:pt x="10927" y="2220"/>
                    </a:lnTo>
                    <a:cubicBezTo>
                      <a:pt x="11024" y="1513"/>
                      <a:pt x="11122" y="781"/>
                      <a:pt x="11219" y="50"/>
                    </a:cubicBezTo>
                    <a:lnTo>
                      <a:pt x="10658" y="1"/>
                    </a:lnTo>
                    <a:close/>
                    <a:moveTo>
                      <a:pt x="10000" y="4245"/>
                    </a:moveTo>
                    <a:cubicBezTo>
                      <a:pt x="9878" y="4952"/>
                      <a:pt x="9732" y="5659"/>
                      <a:pt x="9585" y="6367"/>
                    </a:cubicBezTo>
                    <a:lnTo>
                      <a:pt x="10122" y="6488"/>
                    </a:lnTo>
                    <a:cubicBezTo>
                      <a:pt x="10293" y="5781"/>
                      <a:pt x="10439" y="5074"/>
                      <a:pt x="10561" y="4342"/>
                    </a:cubicBezTo>
                    <a:lnTo>
                      <a:pt x="10000" y="4245"/>
                    </a:lnTo>
                    <a:close/>
                    <a:moveTo>
                      <a:pt x="9073" y="8440"/>
                    </a:moveTo>
                    <a:cubicBezTo>
                      <a:pt x="8902" y="9147"/>
                      <a:pt x="8707" y="9830"/>
                      <a:pt x="8488" y="10513"/>
                    </a:cubicBezTo>
                    <a:lnTo>
                      <a:pt x="9024" y="10683"/>
                    </a:lnTo>
                    <a:cubicBezTo>
                      <a:pt x="9244" y="10001"/>
                      <a:pt x="9439" y="9293"/>
                      <a:pt x="9610" y="8586"/>
                    </a:cubicBezTo>
                    <a:lnTo>
                      <a:pt x="9073" y="8440"/>
                    </a:lnTo>
                    <a:close/>
                    <a:moveTo>
                      <a:pt x="7854" y="12561"/>
                    </a:moveTo>
                    <a:cubicBezTo>
                      <a:pt x="7610" y="13244"/>
                      <a:pt x="7366" y="13927"/>
                      <a:pt x="7122" y="14610"/>
                    </a:cubicBezTo>
                    <a:lnTo>
                      <a:pt x="7659" y="14805"/>
                    </a:lnTo>
                    <a:cubicBezTo>
                      <a:pt x="7902" y="14147"/>
                      <a:pt x="8146" y="13440"/>
                      <a:pt x="8390" y="12757"/>
                    </a:cubicBezTo>
                    <a:lnTo>
                      <a:pt x="7854" y="12561"/>
                    </a:lnTo>
                    <a:close/>
                    <a:moveTo>
                      <a:pt x="6341" y="16610"/>
                    </a:moveTo>
                    <a:cubicBezTo>
                      <a:pt x="6049" y="17269"/>
                      <a:pt x="5780" y="17927"/>
                      <a:pt x="5463" y="18561"/>
                    </a:cubicBezTo>
                    <a:lnTo>
                      <a:pt x="5976" y="18805"/>
                    </a:lnTo>
                    <a:cubicBezTo>
                      <a:pt x="6268" y="18171"/>
                      <a:pt x="6561" y="17488"/>
                      <a:pt x="6854" y="16805"/>
                    </a:cubicBezTo>
                    <a:lnTo>
                      <a:pt x="6341" y="16610"/>
                    </a:lnTo>
                    <a:close/>
                    <a:moveTo>
                      <a:pt x="4561" y="20513"/>
                    </a:moveTo>
                    <a:cubicBezTo>
                      <a:pt x="4244" y="21171"/>
                      <a:pt x="3902" y="21805"/>
                      <a:pt x="3561" y="22439"/>
                    </a:cubicBezTo>
                    <a:lnTo>
                      <a:pt x="4030" y="22697"/>
                    </a:lnTo>
                    <a:lnTo>
                      <a:pt x="4030" y="22697"/>
                    </a:lnTo>
                    <a:cubicBezTo>
                      <a:pt x="4394" y="22066"/>
                      <a:pt x="4733" y="21412"/>
                      <a:pt x="5049" y="20781"/>
                    </a:cubicBezTo>
                    <a:lnTo>
                      <a:pt x="4561" y="20513"/>
                    </a:lnTo>
                    <a:close/>
                    <a:moveTo>
                      <a:pt x="4030" y="22697"/>
                    </a:moveTo>
                    <a:lnTo>
                      <a:pt x="4030" y="22697"/>
                    </a:lnTo>
                    <a:cubicBezTo>
                      <a:pt x="4028" y="22701"/>
                      <a:pt x="4026" y="22704"/>
                      <a:pt x="4024" y="22708"/>
                    </a:cubicBezTo>
                    <a:lnTo>
                      <a:pt x="4049" y="22708"/>
                    </a:lnTo>
                    <a:lnTo>
                      <a:pt x="4030" y="22697"/>
                    </a:lnTo>
                    <a:close/>
                    <a:moveTo>
                      <a:pt x="2488" y="24293"/>
                    </a:moveTo>
                    <a:cubicBezTo>
                      <a:pt x="2122" y="24903"/>
                      <a:pt x="1732" y="25512"/>
                      <a:pt x="1366" y="26122"/>
                    </a:cubicBezTo>
                    <a:lnTo>
                      <a:pt x="1812" y="26428"/>
                    </a:lnTo>
                    <a:lnTo>
                      <a:pt x="1812" y="26428"/>
                    </a:lnTo>
                    <a:cubicBezTo>
                      <a:pt x="2200" y="25822"/>
                      <a:pt x="2588" y="25216"/>
                      <a:pt x="2976" y="24586"/>
                    </a:cubicBezTo>
                    <a:lnTo>
                      <a:pt x="2488" y="24293"/>
                    </a:lnTo>
                    <a:close/>
                    <a:moveTo>
                      <a:pt x="1812" y="26428"/>
                    </a:moveTo>
                    <a:cubicBezTo>
                      <a:pt x="1810" y="26431"/>
                      <a:pt x="1807" y="26435"/>
                      <a:pt x="1805" y="26439"/>
                    </a:cubicBezTo>
                    <a:lnTo>
                      <a:pt x="1829" y="26439"/>
                    </a:lnTo>
                    <a:lnTo>
                      <a:pt x="1812" y="26428"/>
                    </a:lnTo>
                    <a:close/>
                    <a:moveTo>
                      <a:pt x="171" y="27927"/>
                    </a:moveTo>
                    <a:lnTo>
                      <a:pt x="0" y="28146"/>
                    </a:lnTo>
                    <a:lnTo>
                      <a:pt x="464" y="28488"/>
                    </a:lnTo>
                    <a:lnTo>
                      <a:pt x="634" y="28244"/>
                    </a:lnTo>
                    <a:lnTo>
                      <a:pt x="171" y="27927"/>
                    </a:lnTo>
                    <a:close/>
                  </a:path>
                </a:pathLst>
              </a:custGeom>
              <a:solidFill>
                <a:srgbClr val="92B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61"/>
              <p:cNvSpPr/>
              <p:nvPr/>
            </p:nvSpPr>
            <p:spPr>
              <a:xfrm>
                <a:off x="6414957" y="3360013"/>
                <a:ext cx="601279" cy="604269"/>
              </a:xfrm>
              <a:custGeom>
                <a:avLst/>
                <a:gdLst/>
                <a:ahLst/>
                <a:cxnLst/>
                <a:rect l="l" t="t" r="r" b="b"/>
                <a:pathLst>
                  <a:path w="24537" h="24659" extrusionOk="0">
                    <a:moveTo>
                      <a:pt x="23927" y="1"/>
                    </a:moveTo>
                    <a:cubicBezTo>
                      <a:pt x="18879" y="10464"/>
                      <a:pt x="10440" y="18927"/>
                      <a:pt x="1" y="24049"/>
                    </a:cubicBezTo>
                    <a:lnTo>
                      <a:pt x="294" y="24659"/>
                    </a:lnTo>
                    <a:cubicBezTo>
                      <a:pt x="10879" y="19488"/>
                      <a:pt x="19415" y="10903"/>
                      <a:pt x="24537" y="294"/>
                    </a:cubicBezTo>
                    <a:lnTo>
                      <a:pt x="23927" y="1"/>
                    </a:lnTo>
                    <a:close/>
                  </a:path>
                </a:pathLst>
              </a:custGeom>
              <a:solidFill>
                <a:srgbClr val="92B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61"/>
              <p:cNvSpPr/>
              <p:nvPr/>
            </p:nvSpPr>
            <p:spPr>
              <a:xfrm>
                <a:off x="5047286" y="1347619"/>
                <a:ext cx="25" cy="25"/>
              </a:xfrm>
              <a:custGeom>
                <a:avLst/>
                <a:gdLst/>
                <a:ahLst/>
                <a:cxnLst/>
                <a:rect l="l" t="t" r="r" b="b"/>
                <a:pathLst>
                  <a:path w="1" h="1" extrusionOk="0">
                    <a:moveTo>
                      <a:pt x="1"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61"/>
              <p:cNvSpPr/>
              <p:nvPr/>
            </p:nvSpPr>
            <p:spPr>
              <a:xfrm>
                <a:off x="7943826" y="1770780"/>
                <a:ext cx="25" cy="25"/>
              </a:xfrm>
              <a:custGeom>
                <a:avLst/>
                <a:gdLst/>
                <a:ahLst/>
                <a:cxnLst/>
                <a:rect l="l" t="t" r="r" b="b"/>
                <a:pathLst>
                  <a:path w="1" h="1" extrusionOk="0">
                    <a:moveTo>
                      <a:pt x="1"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61"/>
              <p:cNvSpPr/>
              <p:nvPr/>
            </p:nvSpPr>
            <p:spPr>
              <a:xfrm>
                <a:off x="7371110" y="2940454"/>
                <a:ext cx="285851" cy="437267"/>
              </a:xfrm>
              <a:custGeom>
                <a:avLst/>
                <a:gdLst/>
                <a:ahLst/>
                <a:cxnLst/>
                <a:rect l="l" t="t" r="r" b="b"/>
                <a:pathLst>
                  <a:path w="11665" h="17844" extrusionOk="0">
                    <a:moveTo>
                      <a:pt x="5348" y="0"/>
                    </a:moveTo>
                    <a:cubicBezTo>
                      <a:pt x="5250" y="1000"/>
                      <a:pt x="5080" y="1976"/>
                      <a:pt x="4860" y="2952"/>
                    </a:cubicBezTo>
                    <a:cubicBezTo>
                      <a:pt x="4226" y="5732"/>
                      <a:pt x="2763" y="6488"/>
                      <a:pt x="1738" y="7464"/>
                    </a:cubicBezTo>
                    <a:cubicBezTo>
                      <a:pt x="904" y="8278"/>
                      <a:pt x="1525" y="9237"/>
                      <a:pt x="2166" y="9237"/>
                    </a:cubicBezTo>
                    <a:cubicBezTo>
                      <a:pt x="2313" y="9237"/>
                      <a:pt x="2460" y="9187"/>
                      <a:pt x="2592" y="9073"/>
                    </a:cubicBezTo>
                    <a:cubicBezTo>
                      <a:pt x="3348" y="8366"/>
                      <a:pt x="4201" y="7756"/>
                      <a:pt x="4202" y="7756"/>
                    </a:cubicBezTo>
                    <a:lnTo>
                      <a:pt x="4202" y="7756"/>
                    </a:lnTo>
                    <a:lnTo>
                      <a:pt x="3519" y="9805"/>
                    </a:lnTo>
                    <a:cubicBezTo>
                      <a:pt x="3519" y="9805"/>
                      <a:pt x="1202" y="13024"/>
                      <a:pt x="519" y="14049"/>
                    </a:cubicBezTo>
                    <a:cubicBezTo>
                      <a:pt x="0" y="14799"/>
                      <a:pt x="464" y="15367"/>
                      <a:pt x="970" y="15367"/>
                    </a:cubicBezTo>
                    <a:cubicBezTo>
                      <a:pt x="1154" y="15367"/>
                      <a:pt x="1344" y="15291"/>
                      <a:pt x="1494" y="15122"/>
                    </a:cubicBezTo>
                    <a:cubicBezTo>
                      <a:pt x="2031" y="14488"/>
                      <a:pt x="4591" y="11489"/>
                      <a:pt x="4592" y="11488"/>
                    </a:cubicBezTo>
                    <a:lnTo>
                      <a:pt x="4592" y="11488"/>
                    </a:lnTo>
                    <a:cubicBezTo>
                      <a:pt x="4591" y="11489"/>
                      <a:pt x="2153" y="15244"/>
                      <a:pt x="1519" y="16171"/>
                    </a:cubicBezTo>
                    <a:cubicBezTo>
                      <a:pt x="1053" y="16852"/>
                      <a:pt x="1667" y="17362"/>
                      <a:pt x="2180" y="17362"/>
                    </a:cubicBezTo>
                    <a:cubicBezTo>
                      <a:pt x="2365" y="17362"/>
                      <a:pt x="2537" y="17295"/>
                      <a:pt x="2641" y="17146"/>
                    </a:cubicBezTo>
                    <a:lnTo>
                      <a:pt x="5787" y="12707"/>
                    </a:lnTo>
                    <a:lnTo>
                      <a:pt x="5787" y="12707"/>
                    </a:lnTo>
                    <a:cubicBezTo>
                      <a:pt x="5786" y="12708"/>
                      <a:pt x="3909" y="16024"/>
                      <a:pt x="3421" y="16951"/>
                    </a:cubicBezTo>
                    <a:cubicBezTo>
                      <a:pt x="3127" y="17441"/>
                      <a:pt x="3522" y="17844"/>
                      <a:pt x="3940" y="17844"/>
                    </a:cubicBezTo>
                    <a:cubicBezTo>
                      <a:pt x="4146" y="17844"/>
                      <a:pt x="4357" y="17746"/>
                      <a:pt x="4494" y="17512"/>
                    </a:cubicBezTo>
                    <a:cubicBezTo>
                      <a:pt x="4933" y="16829"/>
                      <a:pt x="6811" y="13513"/>
                      <a:pt x="6811" y="13512"/>
                    </a:cubicBezTo>
                    <a:lnTo>
                      <a:pt x="6811" y="13512"/>
                    </a:lnTo>
                    <a:cubicBezTo>
                      <a:pt x="6811" y="13513"/>
                      <a:pt x="5567" y="16146"/>
                      <a:pt x="5299" y="16780"/>
                    </a:cubicBezTo>
                    <a:cubicBezTo>
                      <a:pt x="5173" y="17065"/>
                      <a:pt x="5425" y="17247"/>
                      <a:pt x="5685" y="17247"/>
                    </a:cubicBezTo>
                    <a:cubicBezTo>
                      <a:pt x="5826" y="17247"/>
                      <a:pt x="5969" y="17193"/>
                      <a:pt x="6055" y="17073"/>
                    </a:cubicBezTo>
                    <a:cubicBezTo>
                      <a:pt x="7714" y="15195"/>
                      <a:pt x="8933" y="13000"/>
                      <a:pt x="9640" y="10610"/>
                    </a:cubicBezTo>
                    <a:cubicBezTo>
                      <a:pt x="10592" y="7268"/>
                      <a:pt x="11275" y="3854"/>
                      <a:pt x="11665" y="415"/>
                    </a:cubicBezTo>
                    <a:lnTo>
                      <a:pt x="5348" y="0"/>
                    </a:lnTo>
                    <a:close/>
                  </a:path>
                </a:pathLst>
              </a:custGeom>
              <a:solidFill>
                <a:srgbClr val="E58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61"/>
              <p:cNvSpPr/>
              <p:nvPr/>
            </p:nvSpPr>
            <p:spPr>
              <a:xfrm>
                <a:off x="6664202" y="2487739"/>
                <a:ext cx="1056116" cy="624265"/>
              </a:xfrm>
              <a:custGeom>
                <a:avLst/>
                <a:gdLst/>
                <a:ahLst/>
                <a:cxnLst/>
                <a:rect l="l" t="t" r="r" b="b"/>
                <a:pathLst>
                  <a:path w="43098" h="25475" extrusionOk="0">
                    <a:moveTo>
                      <a:pt x="8713" y="0"/>
                    </a:moveTo>
                    <a:cubicBezTo>
                      <a:pt x="5225" y="0"/>
                      <a:pt x="4287" y="1385"/>
                      <a:pt x="4147" y="1719"/>
                    </a:cubicBezTo>
                    <a:cubicBezTo>
                      <a:pt x="0" y="11401"/>
                      <a:pt x="29463" y="16133"/>
                      <a:pt x="29463" y="16133"/>
                    </a:cubicBezTo>
                    <a:lnTo>
                      <a:pt x="26536" y="24547"/>
                    </a:lnTo>
                    <a:cubicBezTo>
                      <a:pt x="29195" y="24718"/>
                      <a:pt x="31878" y="24864"/>
                      <a:pt x="34561" y="25035"/>
                    </a:cubicBezTo>
                    <a:cubicBezTo>
                      <a:pt x="37244" y="25182"/>
                      <a:pt x="39902" y="25328"/>
                      <a:pt x="42536" y="25474"/>
                    </a:cubicBezTo>
                    <a:cubicBezTo>
                      <a:pt x="43097" y="22011"/>
                      <a:pt x="39243" y="9865"/>
                      <a:pt x="39243" y="9865"/>
                    </a:cubicBezTo>
                    <a:cubicBezTo>
                      <a:pt x="39243" y="9865"/>
                      <a:pt x="38658" y="8645"/>
                      <a:pt x="36902" y="8036"/>
                    </a:cubicBezTo>
                    <a:cubicBezTo>
                      <a:pt x="31244" y="6084"/>
                      <a:pt x="19854" y="2206"/>
                      <a:pt x="14025" y="767"/>
                    </a:cubicBezTo>
                    <a:cubicBezTo>
                      <a:pt x="11802" y="208"/>
                      <a:pt x="10066" y="0"/>
                      <a:pt x="8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61"/>
              <p:cNvSpPr/>
              <p:nvPr/>
            </p:nvSpPr>
            <p:spPr>
              <a:xfrm>
                <a:off x="6594876" y="2381630"/>
                <a:ext cx="111792" cy="137473"/>
              </a:xfrm>
              <a:custGeom>
                <a:avLst/>
                <a:gdLst/>
                <a:ahLst/>
                <a:cxnLst/>
                <a:rect l="l" t="t" r="r" b="b"/>
                <a:pathLst>
                  <a:path w="4562" h="5610" extrusionOk="0">
                    <a:moveTo>
                      <a:pt x="2586" y="0"/>
                    </a:moveTo>
                    <a:lnTo>
                      <a:pt x="0" y="2317"/>
                    </a:lnTo>
                    <a:lnTo>
                      <a:pt x="25" y="2366"/>
                    </a:lnTo>
                    <a:lnTo>
                      <a:pt x="269" y="3780"/>
                    </a:lnTo>
                    <a:lnTo>
                      <a:pt x="512" y="5317"/>
                    </a:lnTo>
                    <a:lnTo>
                      <a:pt x="2829" y="5610"/>
                    </a:lnTo>
                    <a:lnTo>
                      <a:pt x="4561" y="4561"/>
                    </a:lnTo>
                    <a:lnTo>
                      <a:pt x="2586" y="0"/>
                    </a:lnTo>
                    <a:close/>
                  </a:path>
                </a:pathLst>
              </a:custGeom>
              <a:solidFill>
                <a:srgbClr val="E58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61"/>
              <p:cNvSpPr/>
              <p:nvPr/>
            </p:nvSpPr>
            <p:spPr>
              <a:xfrm>
                <a:off x="6595464" y="2418682"/>
                <a:ext cx="57415" cy="55602"/>
              </a:xfrm>
              <a:custGeom>
                <a:avLst/>
                <a:gdLst/>
                <a:ahLst/>
                <a:cxnLst/>
                <a:rect l="l" t="t" r="r" b="b"/>
                <a:pathLst>
                  <a:path w="2343" h="2269" extrusionOk="0">
                    <a:moveTo>
                      <a:pt x="2342" y="0"/>
                    </a:moveTo>
                    <a:lnTo>
                      <a:pt x="2342" y="0"/>
                    </a:lnTo>
                    <a:cubicBezTo>
                      <a:pt x="2342" y="0"/>
                      <a:pt x="1415" y="415"/>
                      <a:pt x="708" y="659"/>
                    </a:cubicBezTo>
                    <a:cubicBezTo>
                      <a:pt x="488" y="732"/>
                      <a:pt x="245" y="805"/>
                      <a:pt x="1" y="854"/>
                    </a:cubicBezTo>
                    <a:lnTo>
                      <a:pt x="245" y="2268"/>
                    </a:lnTo>
                    <a:cubicBezTo>
                      <a:pt x="684" y="2098"/>
                      <a:pt x="1098" y="1854"/>
                      <a:pt x="1488" y="1561"/>
                    </a:cubicBezTo>
                    <a:cubicBezTo>
                      <a:pt x="1952" y="1171"/>
                      <a:pt x="2244" y="610"/>
                      <a:pt x="2342" y="0"/>
                    </a:cubicBezTo>
                    <a:close/>
                  </a:path>
                </a:pathLst>
              </a:custGeom>
              <a:solidFill>
                <a:srgbClr val="342524">
                  <a:alpha val="61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61"/>
              <p:cNvSpPr/>
              <p:nvPr/>
            </p:nvSpPr>
            <p:spPr>
              <a:xfrm>
                <a:off x="6536896" y="2295444"/>
                <a:ext cx="141663" cy="153107"/>
              </a:xfrm>
              <a:custGeom>
                <a:avLst/>
                <a:gdLst/>
                <a:ahLst/>
                <a:cxnLst/>
                <a:rect l="l" t="t" r="r" b="b"/>
                <a:pathLst>
                  <a:path w="5781" h="6248" extrusionOk="0">
                    <a:moveTo>
                      <a:pt x="2641" y="1"/>
                    </a:moveTo>
                    <a:cubicBezTo>
                      <a:pt x="2484" y="1"/>
                      <a:pt x="2327" y="18"/>
                      <a:pt x="2171" y="54"/>
                    </a:cubicBezTo>
                    <a:cubicBezTo>
                      <a:pt x="1342" y="249"/>
                      <a:pt x="635" y="810"/>
                      <a:pt x="269" y="1590"/>
                    </a:cubicBezTo>
                    <a:cubicBezTo>
                      <a:pt x="0" y="2200"/>
                      <a:pt x="147" y="2956"/>
                      <a:pt x="317" y="3712"/>
                    </a:cubicBezTo>
                    <a:cubicBezTo>
                      <a:pt x="665" y="5231"/>
                      <a:pt x="1494" y="6248"/>
                      <a:pt x="2738" y="6248"/>
                    </a:cubicBezTo>
                    <a:cubicBezTo>
                      <a:pt x="2892" y="6248"/>
                      <a:pt x="3053" y="6232"/>
                      <a:pt x="3220" y="6200"/>
                    </a:cubicBezTo>
                    <a:cubicBezTo>
                      <a:pt x="4513" y="5932"/>
                      <a:pt x="5781" y="4273"/>
                      <a:pt x="5391" y="2566"/>
                    </a:cubicBezTo>
                    <a:cubicBezTo>
                      <a:pt x="5066" y="1072"/>
                      <a:pt x="3876" y="1"/>
                      <a:pt x="2641" y="1"/>
                    </a:cubicBezTo>
                    <a:close/>
                  </a:path>
                </a:pathLst>
              </a:custGeom>
              <a:solidFill>
                <a:srgbClr val="E58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61"/>
              <p:cNvSpPr/>
              <p:nvPr/>
            </p:nvSpPr>
            <p:spPr>
              <a:xfrm>
                <a:off x="6628351" y="2332349"/>
                <a:ext cx="38252" cy="41953"/>
              </a:xfrm>
              <a:custGeom>
                <a:avLst/>
                <a:gdLst/>
                <a:ahLst/>
                <a:cxnLst/>
                <a:rect l="l" t="t" r="r" b="b"/>
                <a:pathLst>
                  <a:path w="1561" h="1712" extrusionOk="0">
                    <a:moveTo>
                      <a:pt x="698" y="1"/>
                    </a:moveTo>
                    <a:cubicBezTo>
                      <a:pt x="661" y="1"/>
                      <a:pt x="623" y="4"/>
                      <a:pt x="585" y="11"/>
                    </a:cubicBezTo>
                    <a:cubicBezTo>
                      <a:pt x="220" y="109"/>
                      <a:pt x="0" y="548"/>
                      <a:pt x="122" y="1011"/>
                    </a:cubicBezTo>
                    <a:cubicBezTo>
                      <a:pt x="208" y="1418"/>
                      <a:pt x="519" y="1712"/>
                      <a:pt x="841" y="1712"/>
                    </a:cubicBezTo>
                    <a:cubicBezTo>
                      <a:pt x="886" y="1712"/>
                      <a:pt x="931" y="1706"/>
                      <a:pt x="976" y="1694"/>
                    </a:cubicBezTo>
                    <a:cubicBezTo>
                      <a:pt x="1341" y="1621"/>
                      <a:pt x="1561" y="1182"/>
                      <a:pt x="1463" y="718"/>
                    </a:cubicBezTo>
                    <a:cubicBezTo>
                      <a:pt x="1353" y="300"/>
                      <a:pt x="1044" y="1"/>
                      <a:pt x="698" y="1"/>
                    </a:cubicBezTo>
                    <a:close/>
                  </a:path>
                </a:pathLst>
              </a:custGeom>
              <a:solidFill>
                <a:srgbClr val="E58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61"/>
              <p:cNvSpPr/>
              <p:nvPr/>
            </p:nvSpPr>
            <p:spPr>
              <a:xfrm>
                <a:off x="6564391" y="2364892"/>
                <a:ext cx="8381" cy="12620"/>
              </a:xfrm>
              <a:custGeom>
                <a:avLst/>
                <a:gdLst/>
                <a:ahLst/>
                <a:cxnLst/>
                <a:rect l="l" t="t" r="r" b="b"/>
                <a:pathLst>
                  <a:path w="342" h="515" extrusionOk="0">
                    <a:moveTo>
                      <a:pt x="171" y="0"/>
                    </a:moveTo>
                    <a:cubicBezTo>
                      <a:pt x="122" y="0"/>
                      <a:pt x="98" y="0"/>
                      <a:pt x="74" y="25"/>
                    </a:cubicBezTo>
                    <a:cubicBezTo>
                      <a:pt x="25" y="49"/>
                      <a:pt x="0" y="122"/>
                      <a:pt x="25" y="171"/>
                    </a:cubicBezTo>
                    <a:cubicBezTo>
                      <a:pt x="0" y="244"/>
                      <a:pt x="25" y="317"/>
                      <a:pt x="49" y="366"/>
                    </a:cubicBezTo>
                    <a:cubicBezTo>
                      <a:pt x="49" y="415"/>
                      <a:pt x="74" y="439"/>
                      <a:pt x="122" y="488"/>
                    </a:cubicBezTo>
                    <a:cubicBezTo>
                      <a:pt x="141" y="507"/>
                      <a:pt x="167" y="514"/>
                      <a:pt x="194" y="514"/>
                    </a:cubicBezTo>
                    <a:cubicBezTo>
                      <a:pt x="238" y="514"/>
                      <a:pt x="287" y="494"/>
                      <a:pt x="317" y="464"/>
                    </a:cubicBezTo>
                    <a:cubicBezTo>
                      <a:pt x="342" y="415"/>
                      <a:pt x="342" y="390"/>
                      <a:pt x="342" y="342"/>
                    </a:cubicBezTo>
                    <a:cubicBezTo>
                      <a:pt x="342" y="268"/>
                      <a:pt x="342" y="195"/>
                      <a:pt x="317" y="122"/>
                    </a:cubicBezTo>
                    <a:cubicBezTo>
                      <a:pt x="293" y="98"/>
                      <a:pt x="244" y="49"/>
                      <a:pt x="220" y="25"/>
                    </a:cubicBezTo>
                    <a:lnTo>
                      <a:pt x="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61"/>
              <p:cNvSpPr/>
              <p:nvPr/>
            </p:nvSpPr>
            <p:spPr>
              <a:xfrm>
                <a:off x="6601444" y="2355654"/>
                <a:ext cx="8381" cy="12473"/>
              </a:xfrm>
              <a:custGeom>
                <a:avLst/>
                <a:gdLst/>
                <a:ahLst/>
                <a:cxnLst/>
                <a:rect l="l" t="t" r="r" b="b"/>
                <a:pathLst>
                  <a:path w="342" h="509" extrusionOk="0">
                    <a:moveTo>
                      <a:pt x="122" y="0"/>
                    </a:moveTo>
                    <a:cubicBezTo>
                      <a:pt x="106" y="0"/>
                      <a:pt x="90" y="11"/>
                      <a:pt x="74" y="11"/>
                    </a:cubicBezTo>
                    <a:cubicBezTo>
                      <a:pt x="25" y="60"/>
                      <a:pt x="1" y="109"/>
                      <a:pt x="1" y="182"/>
                    </a:cubicBezTo>
                    <a:cubicBezTo>
                      <a:pt x="1" y="231"/>
                      <a:pt x="1" y="304"/>
                      <a:pt x="25" y="377"/>
                    </a:cubicBezTo>
                    <a:cubicBezTo>
                      <a:pt x="49" y="402"/>
                      <a:pt x="74" y="450"/>
                      <a:pt x="98" y="475"/>
                    </a:cubicBezTo>
                    <a:cubicBezTo>
                      <a:pt x="120" y="497"/>
                      <a:pt x="157" y="509"/>
                      <a:pt x="193" y="509"/>
                    </a:cubicBezTo>
                    <a:cubicBezTo>
                      <a:pt x="237" y="509"/>
                      <a:pt x="280" y="491"/>
                      <a:pt x="293" y="450"/>
                    </a:cubicBezTo>
                    <a:cubicBezTo>
                      <a:pt x="318" y="426"/>
                      <a:pt x="342" y="377"/>
                      <a:pt x="342" y="353"/>
                    </a:cubicBezTo>
                    <a:cubicBezTo>
                      <a:pt x="342" y="280"/>
                      <a:pt x="318" y="206"/>
                      <a:pt x="293" y="133"/>
                    </a:cubicBezTo>
                    <a:cubicBezTo>
                      <a:pt x="269" y="84"/>
                      <a:pt x="244" y="60"/>
                      <a:pt x="196" y="11"/>
                    </a:cubicBezTo>
                    <a:lnTo>
                      <a:pt x="147" y="11"/>
                    </a:lnTo>
                    <a:cubicBezTo>
                      <a:pt x="139" y="3"/>
                      <a:pt x="131" y="0"/>
                      <a:pt x="1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61"/>
              <p:cNvSpPr/>
              <p:nvPr/>
            </p:nvSpPr>
            <p:spPr>
              <a:xfrm>
                <a:off x="6549443" y="2349258"/>
                <a:ext cx="25730" cy="13527"/>
              </a:xfrm>
              <a:custGeom>
                <a:avLst/>
                <a:gdLst/>
                <a:ahLst/>
                <a:cxnLst/>
                <a:rect l="l" t="t" r="r" b="b"/>
                <a:pathLst>
                  <a:path w="1050" h="552" extrusionOk="0">
                    <a:moveTo>
                      <a:pt x="761" y="1"/>
                    </a:moveTo>
                    <a:cubicBezTo>
                      <a:pt x="516" y="1"/>
                      <a:pt x="277" y="116"/>
                      <a:pt x="98" y="272"/>
                    </a:cubicBezTo>
                    <a:cubicBezTo>
                      <a:pt x="74" y="297"/>
                      <a:pt x="49" y="321"/>
                      <a:pt x="25" y="345"/>
                    </a:cubicBezTo>
                    <a:cubicBezTo>
                      <a:pt x="1" y="394"/>
                      <a:pt x="1" y="443"/>
                      <a:pt x="1" y="492"/>
                    </a:cubicBezTo>
                    <a:cubicBezTo>
                      <a:pt x="28" y="537"/>
                      <a:pt x="74" y="552"/>
                      <a:pt x="128" y="552"/>
                    </a:cubicBezTo>
                    <a:cubicBezTo>
                      <a:pt x="219" y="552"/>
                      <a:pt x="329" y="507"/>
                      <a:pt x="391" y="492"/>
                    </a:cubicBezTo>
                    <a:lnTo>
                      <a:pt x="854" y="321"/>
                    </a:lnTo>
                    <a:cubicBezTo>
                      <a:pt x="903" y="321"/>
                      <a:pt x="952" y="297"/>
                      <a:pt x="1001" y="248"/>
                    </a:cubicBezTo>
                    <a:cubicBezTo>
                      <a:pt x="1049" y="223"/>
                      <a:pt x="1049" y="175"/>
                      <a:pt x="1049" y="126"/>
                    </a:cubicBezTo>
                    <a:cubicBezTo>
                      <a:pt x="1025" y="28"/>
                      <a:pt x="903" y="4"/>
                      <a:pt x="830" y="4"/>
                    </a:cubicBezTo>
                    <a:cubicBezTo>
                      <a:pt x="807" y="2"/>
                      <a:pt x="784" y="1"/>
                      <a:pt x="7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61"/>
              <p:cNvSpPr/>
              <p:nvPr/>
            </p:nvSpPr>
            <p:spPr>
              <a:xfrm>
                <a:off x="6591274" y="2340019"/>
                <a:ext cx="26931" cy="11174"/>
              </a:xfrm>
              <a:custGeom>
                <a:avLst/>
                <a:gdLst/>
                <a:ahLst/>
                <a:cxnLst/>
                <a:rect l="l" t="t" r="r" b="b"/>
                <a:pathLst>
                  <a:path w="1099" h="456" extrusionOk="0">
                    <a:moveTo>
                      <a:pt x="659" y="1"/>
                    </a:moveTo>
                    <a:cubicBezTo>
                      <a:pt x="593" y="1"/>
                      <a:pt x="527" y="6"/>
                      <a:pt x="464" y="15"/>
                    </a:cubicBezTo>
                    <a:cubicBezTo>
                      <a:pt x="342" y="40"/>
                      <a:pt x="220" y="88"/>
                      <a:pt x="123" y="137"/>
                    </a:cubicBezTo>
                    <a:cubicBezTo>
                      <a:pt x="50" y="186"/>
                      <a:pt x="1" y="259"/>
                      <a:pt x="1" y="332"/>
                    </a:cubicBezTo>
                    <a:cubicBezTo>
                      <a:pt x="1" y="429"/>
                      <a:pt x="72" y="455"/>
                      <a:pt x="155" y="455"/>
                    </a:cubicBezTo>
                    <a:cubicBezTo>
                      <a:pt x="219" y="455"/>
                      <a:pt x="290" y="440"/>
                      <a:pt x="342" y="430"/>
                    </a:cubicBezTo>
                    <a:lnTo>
                      <a:pt x="879" y="332"/>
                    </a:lnTo>
                    <a:cubicBezTo>
                      <a:pt x="928" y="308"/>
                      <a:pt x="1001" y="283"/>
                      <a:pt x="1025" y="259"/>
                    </a:cubicBezTo>
                    <a:cubicBezTo>
                      <a:pt x="1074" y="235"/>
                      <a:pt x="1098" y="161"/>
                      <a:pt x="1074" y="113"/>
                    </a:cubicBezTo>
                    <a:cubicBezTo>
                      <a:pt x="1050" y="88"/>
                      <a:pt x="1025" y="64"/>
                      <a:pt x="1001" y="64"/>
                    </a:cubicBezTo>
                    <a:cubicBezTo>
                      <a:pt x="893" y="18"/>
                      <a:pt x="775" y="1"/>
                      <a:pt x="6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61"/>
              <p:cNvSpPr/>
              <p:nvPr/>
            </p:nvSpPr>
            <p:spPr>
              <a:xfrm>
                <a:off x="6577526" y="2366240"/>
                <a:ext cx="13184" cy="21368"/>
              </a:xfrm>
              <a:custGeom>
                <a:avLst/>
                <a:gdLst/>
                <a:ahLst/>
                <a:cxnLst/>
                <a:rect l="l" t="t" r="r" b="b"/>
                <a:pathLst>
                  <a:path w="538" h="872" extrusionOk="0">
                    <a:moveTo>
                      <a:pt x="166" y="0"/>
                    </a:moveTo>
                    <a:cubicBezTo>
                      <a:pt x="137" y="0"/>
                      <a:pt x="108" y="14"/>
                      <a:pt x="98" y="43"/>
                    </a:cubicBezTo>
                    <a:lnTo>
                      <a:pt x="50" y="433"/>
                    </a:lnTo>
                    <a:cubicBezTo>
                      <a:pt x="1" y="530"/>
                      <a:pt x="1" y="628"/>
                      <a:pt x="1" y="701"/>
                    </a:cubicBezTo>
                    <a:cubicBezTo>
                      <a:pt x="50" y="872"/>
                      <a:pt x="294" y="872"/>
                      <a:pt x="416" y="872"/>
                    </a:cubicBezTo>
                    <a:cubicBezTo>
                      <a:pt x="537" y="872"/>
                      <a:pt x="489" y="726"/>
                      <a:pt x="416" y="726"/>
                    </a:cubicBezTo>
                    <a:cubicBezTo>
                      <a:pt x="342" y="726"/>
                      <a:pt x="196" y="726"/>
                      <a:pt x="147" y="628"/>
                    </a:cubicBezTo>
                    <a:cubicBezTo>
                      <a:pt x="147" y="604"/>
                      <a:pt x="172" y="506"/>
                      <a:pt x="196" y="482"/>
                    </a:cubicBezTo>
                    <a:lnTo>
                      <a:pt x="245" y="91"/>
                    </a:lnTo>
                    <a:cubicBezTo>
                      <a:pt x="260" y="32"/>
                      <a:pt x="212" y="0"/>
                      <a:pt x="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61"/>
              <p:cNvSpPr/>
              <p:nvPr/>
            </p:nvSpPr>
            <p:spPr>
              <a:xfrm>
                <a:off x="6574120" y="2384938"/>
                <a:ext cx="35924" cy="16369"/>
              </a:xfrm>
              <a:custGeom>
                <a:avLst/>
                <a:gdLst/>
                <a:ahLst/>
                <a:cxnLst/>
                <a:rect l="l" t="t" r="r" b="b"/>
                <a:pathLst>
                  <a:path w="1466" h="668" extrusionOk="0">
                    <a:moveTo>
                      <a:pt x="1357" y="1"/>
                    </a:moveTo>
                    <a:cubicBezTo>
                      <a:pt x="1330" y="1"/>
                      <a:pt x="1302" y="11"/>
                      <a:pt x="1286" y="36"/>
                    </a:cubicBezTo>
                    <a:cubicBezTo>
                      <a:pt x="1213" y="255"/>
                      <a:pt x="1018" y="426"/>
                      <a:pt x="798" y="475"/>
                    </a:cubicBezTo>
                    <a:cubicBezTo>
                      <a:pt x="712" y="504"/>
                      <a:pt x="621" y="517"/>
                      <a:pt x="532" y="517"/>
                    </a:cubicBezTo>
                    <a:cubicBezTo>
                      <a:pt x="394" y="517"/>
                      <a:pt x="258" y="485"/>
                      <a:pt x="140" y="426"/>
                    </a:cubicBezTo>
                    <a:cubicBezTo>
                      <a:pt x="131" y="424"/>
                      <a:pt x="123" y="423"/>
                      <a:pt x="115" y="423"/>
                    </a:cubicBezTo>
                    <a:cubicBezTo>
                      <a:pt x="35" y="423"/>
                      <a:pt x="0" y="528"/>
                      <a:pt x="67" y="572"/>
                    </a:cubicBezTo>
                    <a:cubicBezTo>
                      <a:pt x="208" y="637"/>
                      <a:pt x="357" y="667"/>
                      <a:pt x="505" y="667"/>
                    </a:cubicBezTo>
                    <a:cubicBezTo>
                      <a:pt x="637" y="667"/>
                      <a:pt x="769" y="643"/>
                      <a:pt x="896" y="597"/>
                    </a:cubicBezTo>
                    <a:cubicBezTo>
                      <a:pt x="1140" y="524"/>
                      <a:pt x="1335" y="328"/>
                      <a:pt x="1433" y="109"/>
                    </a:cubicBezTo>
                    <a:cubicBezTo>
                      <a:pt x="1465" y="44"/>
                      <a:pt x="1411" y="1"/>
                      <a:pt x="1357" y="1"/>
                    </a:cubicBezTo>
                    <a:close/>
                  </a:path>
                </a:pathLst>
              </a:custGeom>
              <a:solidFill>
                <a:srgbClr val="16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61"/>
              <p:cNvSpPr/>
              <p:nvPr/>
            </p:nvSpPr>
            <p:spPr>
              <a:xfrm>
                <a:off x="6546453" y="2372269"/>
                <a:ext cx="103387" cy="73932"/>
              </a:xfrm>
              <a:custGeom>
                <a:avLst/>
                <a:gdLst/>
                <a:ahLst/>
                <a:cxnLst/>
                <a:rect l="l" t="t" r="r" b="b"/>
                <a:pathLst>
                  <a:path w="4219" h="3017" extrusionOk="0">
                    <a:moveTo>
                      <a:pt x="3605" y="0"/>
                    </a:moveTo>
                    <a:cubicBezTo>
                      <a:pt x="3590" y="0"/>
                      <a:pt x="3575" y="5"/>
                      <a:pt x="3562" y="16"/>
                    </a:cubicBezTo>
                    <a:cubicBezTo>
                      <a:pt x="3291" y="196"/>
                      <a:pt x="3014" y="243"/>
                      <a:pt x="2729" y="243"/>
                    </a:cubicBezTo>
                    <a:cubicBezTo>
                      <a:pt x="2418" y="243"/>
                      <a:pt x="2097" y="187"/>
                      <a:pt x="1765" y="187"/>
                    </a:cubicBezTo>
                    <a:cubicBezTo>
                      <a:pt x="1579" y="187"/>
                      <a:pt x="1389" y="205"/>
                      <a:pt x="1196" y="260"/>
                    </a:cubicBezTo>
                    <a:cubicBezTo>
                      <a:pt x="562" y="431"/>
                      <a:pt x="1" y="1284"/>
                      <a:pt x="1" y="1284"/>
                    </a:cubicBezTo>
                    <a:cubicBezTo>
                      <a:pt x="1" y="1284"/>
                      <a:pt x="366" y="2480"/>
                      <a:pt x="879" y="2797"/>
                    </a:cubicBezTo>
                    <a:cubicBezTo>
                      <a:pt x="1135" y="2943"/>
                      <a:pt x="1397" y="3016"/>
                      <a:pt x="1693" y="3016"/>
                    </a:cubicBezTo>
                    <a:cubicBezTo>
                      <a:pt x="1988" y="3016"/>
                      <a:pt x="2318" y="2943"/>
                      <a:pt x="2708" y="2797"/>
                    </a:cubicBezTo>
                    <a:cubicBezTo>
                      <a:pt x="3562" y="2480"/>
                      <a:pt x="4196" y="1870"/>
                      <a:pt x="4196" y="1358"/>
                    </a:cubicBezTo>
                    <a:cubicBezTo>
                      <a:pt x="4219" y="1129"/>
                      <a:pt x="3834" y="0"/>
                      <a:pt x="36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61"/>
              <p:cNvSpPr/>
              <p:nvPr/>
            </p:nvSpPr>
            <p:spPr>
              <a:xfrm>
                <a:off x="6630948" y="2332619"/>
                <a:ext cx="18942" cy="48961"/>
              </a:xfrm>
              <a:custGeom>
                <a:avLst/>
                <a:gdLst/>
                <a:ahLst/>
                <a:cxnLst/>
                <a:rect l="l" t="t" r="r" b="b"/>
                <a:pathLst>
                  <a:path w="773" h="1998" extrusionOk="0">
                    <a:moveTo>
                      <a:pt x="748" y="0"/>
                    </a:moveTo>
                    <a:cubicBezTo>
                      <a:pt x="650" y="585"/>
                      <a:pt x="431" y="1122"/>
                      <a:pt x="114" y="1610"/>
                    </a:cubicBezTo>
                    <a:cubicBezTo>
                      <a:pt x="1" y="1760"/>
                      <a:pt x="76" y="1998"/>
                      <a:pt x="184" y="1998"/>
                    </a:cubicBezTo>
                    <a:cubicBezTo>
                      <a:pt x="216" y="1998"/>
                      <a:pt x="251" y="1977"/>
                      <a:pt x="284" y="1927"/>
                    </a:cubicBezTo>
                    <a:cubicBezTo>
                      <a:pt x="601" y="1439"/>
                      <a:pt x="772" y="854"/>
                      <a:pt x="772" y="268"/>
                    </a:cubicBezTo>
                    <a:lnTo>
                      <a:pt x="7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61"/>
              <p:cNvSpPr/>
              <p:nvPr/>
            </p:nvSpPr>
            <p:spPr>
              <a:xfrm>
                <a:off x="6638814" y="2352321"/>
                <a:ext cx="27789" cy="62684"/>
              </a:xfrm>
              <a:custGeom>
                <a:avLst/>
                <a:gdLst/>
                <a:ahLst/>
                <a:cxnLst/>
                <a:rect l="l" t="t" r="r" b="b"/>
                <a:pathLst>
                  <a:path w="1134" h="2558" extrusionOk="0">
                    <a:moveTo>
                      <a:pt x="1110" y="1"/>
                    </a:moveTo>
                    <a:cubicBezTo>
                      <a:pt x="988" y="708"/>
                      <a:pt x="695" y="1367"/>
                      <a:pt x="280" y="1952"/>
                    </a:cubicBezTo>
                    <a:cubicBezTo>
                      <a:pt x="111" y="2155"/>
                      <a:pt x="1" y="2557"/>
                      <a:pt x="120" y="2557"/>
                    </a:cubicBezTo>
                    <a:cubicBezTo>
                      <a:pt x="172" y="2557"/>
                      <a:pt x="270" y="2479"/>
                      <a:pt x="427" y="2269"/>
                    </a:cubicBezTo>
                    <a:cubicBezTo>
                      <a:pt x="914" y="1611"/>
                      <a:pt x="1036" y="489"/>
                      <a:pt x="1110" y="342"/>
                    </a:cubicBezTo>
                    <a:cubicBezTo>
                      <a:pt x="1134" y="245"/>
                      <a:pt x="1134" y="123"/>
                      <a:pt x="1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61"/>
              <p:cNvSpPr/>
              <p:nvPr/>
            </p:nvSpPr>
            <p:spPr>
              <a:xfrm>
                <a:off x="6576644" y="2410620"/>
                <a:ext cx="39159" cy="7474"/>
              </a:xfrm>
              <a:custGeom>
                <a:avLst/>
                <a:gdLst/>
                <a:ahLst/>
                <a:cxnLst/>
                <a:rect l="l" t="t" r="r" b="b"/>
                <a:pathLst>
                  <a:path w="1598" h="305" extrusionOk="0">
                    <a:moveTo>
                      <a:pt x="85" y="1"/>
                    </a:moveTo>
                    <a:cubicBezTo>
                      <a:pt x="41" y="1"/>
                      <a:pt x="0" y="89"/>
                      <a:pt x="61" y="110"/>
                    </a:cubicBezTo>
                    <a:cubicBezTo>
                      <a:pt x="281" y="232"/>
                      <a:pt x="549" y="305"/>
                      <a:pt x="817" y="305"/>
                    </a:cubicBezTo>
                    <a:cubicBezTo>
                      <a:pt x="1061" y="305"/>
                      <a:pt x="1330" y="232"/>
                      <a:pt x="1549" y="134"/>
                    </a:cubicBezTo>
                    <a:cubicBezTo>
                      <a:pt x="1573" y="134"/>
                      <a:pt x="1598" y="85"/>
                      <a:pt x="1573" y="61"/>
                    </a:cubicBezTo>
                    <a:cubicBezTo>
                      <a:pt x="1573" y="44"/>
                      <a:pt x="1549" y="26"/>
                      <a:pt x="1526" y="26"/>
                    </a:cubicBezTo>
                    <a:cubicBezTo>
                      <a:pt x="1517" y="26"/>
                      <a:pt x="1507" y="29"/>
                      <a:pt x="1500" y="37"/>
                    </a:cubicBezTo>
                    <a:cubicBezTo>
                      <a:pt x="1294" y="128"/>
                      <a:pt x="1073" y="171"/>
                      <a:pt x="850" y="171"/>
                    </a:cubicBezTo>
                    <a:cubicBezTo>
                      <a:pt x="597" y="171"/>
                      <a:pt x="343" y="116"/>
                      <a:pt x="110" y="12"/>
                    </a:cubicBezTo>
                    <a:cubicBezTo>
                      <a:pt x="102" y="4"/>
                      <a:pt x="93"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61"/>
              <p:cNvSpPr/>
              <p:nvPr/>
            </p:nvSpPr>
            <p:spPr>
              <a:xfrm>
                <a:off x="6629527" y="2299144"/>
                <a:ext cx="44256" cy="89664"/>
              </a:xfrm>
              <a:custGeom>
                <a:avLst/>
                <a:gdLst/>
                <a:ahLst/>
                <a:cxnLst/>
                <a:rect l="l" t="t" r="r" b="b"/>
                <a:pathLst>
                  <a:path w="1806" h="3659" extrusionOk="0">
                    <a:moveTo>
                      <a:pt x="391" y="0"/>
                    </a:moveTo>
                    <a:cubicBezTo>
                      <a:pt x="318" y="49"/>
                      <a:pt x="269" y="98"/>
                      <a:pt x="196" y="147"/>
                    </a:cubicBezTo>
                    <a:cubicBezTo>
                      <a:pt x="74" y="220"/>
                      <a:pt x="1" y="366"/>
                      <a:pt x="25" y="512"/>
                    </a:cubicBezTo>
                    <a:cubicBezTo>
                      <a:pt x="50" y="634"/>
                      <a:pt x="98" y="756"/>
                      <a:pt x="172" y="878"/>
                    </a:cubicBezTo>
                    <a:lnTo>
                      <a:pt x="318" y="1269"/>
                    </a:lnTo>
                    <a:cubicBezTo>
                      <a:pt x="464" y="1634"/>
                      <a:pt x="586" y="2171"/>
                      <a:pt x="1001" y="2342"/>
                    </a:cubicBezTo>
                    <a:cubicBezTo>
                      <a:pt x="1147" y="2390"/>
                      <a:pt x="1269" y="2464"/>
                      <a:pt x="1367" y="2561"/>
                    </a:cubicBezTo>
                    <a:cubicBezTo>
                      <a:pt x="1464" y="2659"/>
                      <a:pt x="1464" y="3171"/>
                      <a:pt x="1513" y="3293"/>
                    </a:cubicBezTo>
                    <a:cubicBezTo>
                      <a:pt x="1586" y="3439"/>
                      <a:pt x="1684" y="3561"/>
                      <a:pt x="1806" y="3659"/>
                    </a:cubicBezTo>
                    <a:cubicBezTo>
                      <a:pt x="1806" y="3659"/>
                      <a:pt x="1757" y="2634"/>
                      <a:pt x="1732" y="2317"/>
                    </a:cubicBezTo>
                    <a:cubicBezTo>
                      <a:pt x="1708" y="2025"/>
                      <a:pt x="1732" y="1732"/>
                      <a:pt x="1684" y="1439"/>
                    </a:cubicBezTo>
                    <a:cubicBezTo>
                      <a:pt x="1635" y="1147"/>
                      <a:pt x="1586" y="854"/>
                      <a:pt x="1489" y="586"/>
                    </a:cubicBezTo>
                    <a:cubicBezTo>
                      <a:pt x="1050" y="586"/>
                      <a:pt x="635" y="366"/>
                      <a:pt x="3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61"/>
              <p:cNvSpPr/>
              <p:nvPr/>
            </p:nvSpPr>
            <p:spPr>
              <a:xfrm>
                <a:off x="6512979" y="2280765"/>
                <a:ext cx="153622" cy="80352"/>
              </a:xfrm>
              <a:custGeom>
                <a:avLst/>
                <a:gdLst/>
                <a:ahLst/>
                <a:cxnLst/>
                <a:rect l="l" t="t" r="r" b="b"/>
                <a:pathLst>
                  <a:path w="6269" h="3279" extrusionOk="0">
                    <a:moveTo>
                      <a:pt x="3809" y="0"/>
                    </a:moveTo>
                    <a:cubicBezTo>
                      <a:pt x="3757" y="0"/>
                      <a:pt x="3708" y="6"/>
                      <a:pt x="3659" y="19"/>
                    </a:cubicBezTo>
                    <a:cubicBezTo>
                      <a:pt x="3513" y="19"/>
                      <a:pt x="3391" y="43"/>
                      <a:pt x="3245" y="67"/>
                    </a:cubicBezTo>
                    <a:cubicBezTo>
                      <a:pt x="3124" y="33"/>
                      <a:pt x="3000" y="17"/>
                      <a:pt x="2876" y="17"/>
                    </a:cubicBezTo>
                    <a:cubicBezTo>
                      <a:pt x="2650" y="17"/>
                      <a:pt x="2425" y="70"/>
                      <a:pt x="2220" y="165"/>
                    </a:cubicBezTo>
                    <a:cubicBezTo>
                      <a:pt x="2098" y="238"/>
                      <a:pt x="2001" y="336"/>
                      <a:pt x="1879" y="384"/>
                    </a:cubicBezTo>
                    <a:cubicBezTo>
                      <a:pt x="1732" y="458"/>
                      <a:pt x="1586" y="531"/>
                      <a:pt x="1440" y="580"/>
                    </a:cubicBezTo>
                    <a:cubicBezTo>
                      <a:pt x="1293" y="628"/>
                      <a:pt x="1172" y="726"/>
                      <a:pt x="1074" y="848"/>
                    </a:cubicBezTo>
                    <a:cubicBezTo>
                      <a:pt x="806" y="945"/>
                      <a:pt x="586" y="1140"/>
                      <a:pt x="440" y="1409"/>
                    </a:cubicBezTo>
                    <a:cubicBezTo>
                      <a:pt x="342" y="1555"/>
                      <a:pt x="294" y="1726"/>
                      <a:pt x="245" y="1897"/>
                    </a:cubicBezTo>
                    <a:cubicBezTo>
                      <a:pt x="220" y="2019"/>
                      <a:pt x="196" y="2116"/>
                      <a:pt x="147" y="2214"/>
                    </a:cubicBezTo>
                    <a:cubicBezTo>
                      <a:pt x="123" y="2238"/>
                      <a:pt x="98" y="2287"/>
                      <a:pt x="98" y="2336"/>
                    </a:cubicBezTo>
                    <a:cubicBezTo>
                      <a:pt x="50" y="2458"/>
                      <a:pt x="1" y="2604"/>
                      <a:pt x="1" y="2750"/>
                    </a:cubicBezTo>
                    <a:cubicBezTo>
                      <a:pt x="1" y="2872"/>
                      <a:pt x="74" y="2970"/>
                      <a:pt x="172" y="3018"/>
                    </a:cubicBezTo>
                    <a:cubicBezTo>
                      <a:pt x="196" y="3043"/>
                      <a:pt x="245" y="3067"/>
                      <a:pt x="269" y="3092"/>
                    </a:cubicBezTo>
                    <a:cubicBezTo>
                      <a:pt x="269" y="3116"/>
                      <a:pt x="294" y="3165"/>
                      <a:pt x="294" y="3189"/>
                    </a:cubicBezTo>
                    <a:cubicBezTo>
                      <a:pt x="318" y="3214"/>
                      <a:pt x="342" y="3238"/>
                      <a:pt x="391" y="3262"/>
                    </a:cubicBezTo>
                    <a:cubicBezTo>
                      <a:pt x="431" y="3272"/>
                      <a:pt x="476" y="3278"/>
                      <a:pt x="521" y="3278"/>
                    </a:cubicBezTo>
                    <a:cubicBezTo>
                      <a:pt x="585" y="3278"/>
                      <a:pt x="651" y="3267"/>
                      <a:pt x="708" y="3238"/>
                    </a:cubicBezTo>
                    <a:cubicBezTo>
                      <a:pt x="830" y="3165"/>
                      <a:pt x="928" y="3092"/>
                      <a:pt x="1001" y="2994"/>
                    </a:cubicBezTo>
                    <a:cubicBezTo>
                      <a:pt x="1147" y="2848"/>
                      <a:pt x="1318" y="2750"/>
                      <a:pt x="1489" y="2677"/>
                    </a:cubicBezTo>
                    <a:cubicBezTo>
                      <a:pt x="1611" y="2628"/>
                      <a:pt x="1708" y="2555"/>
                      <a:pt x="1781" y="2458"/>
                    </a:cubicBezTo>
                    <a:cubicBezTo>
                      <a:pt x="1814" y="2464"/>
                      <a:pt x="1847" y="2467"/>
                      <a:pt x="1879" y="2467"/>
                    </a:cubicBezTo>
                    <a:cubicBezTo>
                      <a:pt x="1969" y="2467"/>
                      <a:pt x="2058" y="2444"/>
                      <a:pt x="2147" y="2409"/>
                    </a:cubicBezTo>
                    <a:cubicBezTo>
                      <a:pt x="2318" y="2311"/>
                      <a:pt x="2489" y="2189"/>
                      <a:pt x="2611" y="2067"/>
                    </a:cubicBezTo>
                    <a:cubicBezTo>
                      <a:pt x="2732" y="2019"/>
                      <a:pt x="2854" y="1970"/>
                      <a:pt x="2976" y="1970"/>
                    </a:cubicBezTo>
                    <a:cubicBezTo>
                      <a:pt x="3074" y="1945"/>
                      <a:pt x="3147" y="1921"/>
                      <a:pt x="3220" y="1872"/>
                    </a:cubicBezTo>
                    <a:cubicBezTo>
                      <a:pt x="3342" y="1799"/>
                      <a:pt x="3440" y="1726"/>
                      <a:pt x="3513" y="1604"/>
                    </a:cubicBezTo>
                    <a:cubicBezTo>
                      <a:pt x="3635" y="1677"/>
                      <a:pt x="3732" y="1726"/>
                      <a:pt x="3854" y="1775"/>
                    </a:cubicBezTo>
                    <a:cubicBezTo>
                      <a:pt x="3915" y="1785"/>
                      <a:pt x="3976" y="1791"/>
                      <a:pt x="4036" y="1791"/>
                    </a:cubicBezTo>
                    <a:cubicBezTo>
                      <a:pt x="4122" y="1791"/>
                      <a:pt x="4208" y="1779"/>
                      <a:pt x="4293" y="1750"/>
                    </a:cubicBezTo>
                    <a:cubicBezTo>
                      <a:pt x="4342" y="1750"/>
                      <a:pt x="4391" y="1726"/>
                      <a:pt x="4415" y="1726"/>
                    </a:cubicBezTo>
                    <a:cubicBezTo>
                      <a:pt x="4489" y="1750"/>
                      <a:pt x="4562" y="1799"/>
                      <a:pt x="4610" y="1848"/>
                    </a:cubicBezTo>
                    <a:cubicBezTo>
                      <a:pt x="4684" y="1921"/>
                      <a:pt x="4757" y="1994"/>
                      <a:pt x="4830" y="2043"/>
                    </a:cubicBezTo>
                    <a:cubicBezTo>
                      <a:pt x="4877" y="2090"/>
                      <a:pt x="4914" y="2117"/>
                      <a:pt x="4954" y="2117"/>
                    </a:cubicBezTo>
                    <a:cubicBezTo>
                      <a:pt x="4976" y="2117"/>
                      <a:pt x="4999" y="2109"/>
                      <a:pt x="5025" y="2092"/>
                    </a:cubicBezTo>
                    <a:cubicBezTo>
                      <a:pt x="5098" y="2019"/>
                      <a:pt x="5074" y="1970"/>
                      <a:pt x="5098" y="1945"/>
                    </a:cubicBezTo>
                    <a:cubicBezTo>
                      <a:pt x="5147" y="1897"/>
                      <a:pt x="5171" y="1897"/>
                      <a:pt x="5171" y="1848"/>
                    </a:cubicBezTo>
                    <a:cubicBezTo>
                      <a:pt x="5196" y="1799"/>
                      <a:pt x="5171" y="1775"/>
                      <a:pt x="5171" y="1750"/>
                    </a:cubicBezTo>
                    <a:lnTo>
                      <a:pt x="5220" y="1677"/>
                    </a:lnTo>
                    <a:cubicBezTo>
                      <a:pt x="5220" y="1660"/>
                      <a:pt x="5232" y="1643"/>
                      <a:pt x="5257" y="1643"/>
                    </a:cubicBezTo>
                    <a:cubicBezTo>
                      <a:pt x="5267" y="1643"/>
                      <a:pt x="5279" y="1646"/>
                      <a:pt x="5293" y="1653"/>
                    </a:cubicBezTo>
                    <a:cubicBezTo>
                      <a:pt x="5306" y="1640"/>
                      <a:pt x="5324" y="1634"/>
                      <a:pt x="5342" y="1634"/>
                    </a:cubicBezTo>
                    <a:cubicBezTo>
                      <a:pt x="5360" y="1634"/>
                      <a:pt x="5379" y="1640"/>
                      <a:pt x="5391" y="1653"/>
                    </a:cubicBezTo>
                    <a:lnTo>
                      <a:pt x="5489" y="1653"/>
                    </a:lnTo>
                    <a:cubicBezTo>
                      <a:pt x="5537" y="1653"/>
                      <a:pt x="5610" y="1628"/>
                      <a:pt x="5659" y="1604"/>
                    </a:cubicBezTo>
                    <a:cubicBezTo>
                      <a:pt x="5781" y="1555"/>
                      <a:pt x="5952" y="1604"/>
                      <a:pt x="6074" y="1531"/>
                    </a:cubicBezTo>
                    <a:cubicBezTo>
                      <a:pt x="6087" y="1537"/>
                      <a:pt x="6100" y="1540"/>
                      <a:pt x="6113" y="1540"/>
                    </a:cubicBezTo>
                    <a:cubicBezTo>
                      <a:pt x="6147" y="1540"/>
                      <a:pt x="6178" y="1518"/>
                      <a:pt x="6196" y="1482"/>
                    </a:cubicBezTo>
                    <a:cubicBezTo>
                      <a:pt x="6269" y="1384"/>
                      <a:pt x="6196" y="1189"/>
                      <a:pt x="6147" y="1116"/>
                    </a:cubicBezTo>
                    <a:cubicBezTo>
                      <a:pt x="6098" y="1019"/>
                      <a:pt x="6049" y="970"/>
                      <a:pt x="5976" y="921"/>
                    </a:cubicBezTo>
                    <a:cubicBezTo>
                      <a:pt x="5879" y="848"/>
                      <a:pt x="5781" y="848"/>
                      <a:pt x="5732" y="750"/>
                    </a:cubicBezTo>
                    <a:cubicBezTo>
                      <a:pt x="5659" y="580"/>
                      <a:pt x="5537" y="458"/>
                      <a:pt x="5391" y="360"/>
                    </a:cubicBezTo>
                    <a:cubicBezTo>
                      <a:pt x="5220" y="262"/>
                      <a:pt x="5025" y="189"/>
                      <a:pt x="4830" y="141"/>
                    </a:cubicBezTo>
                    <a:cubicBezTo>
                      <a:pt x="4800" y="137"/>
                      <a:pt x="4769" y="135"/>
                      <a:pt x="4738" y="135"/>
                    </a:cubicBezTo>
                    <a:cubicBezTo>
                      <a:pt x="4639" y="135"/>
                      <a:pt x="4536" y="150"/>
                      <a:pt x="4435" y="150"/>
                    </a:cubicBezTo>
                    <a:cubicBezTo>
                      <a:pt x="4362" y="150"/>
                      <a:pt x="4290" y="142"/>
                      <a:pt x="4220" y="116"/>
                    </a:cubicBezTo>
                    <a:cubicBezTo>
                      <a:pt x="4147" y="67"/>
                      <a:pt x="4050" y="43"/>
                      <a:pt x="3976" y="19"/>
                    </a:cubicBezTo>
                    <a:cubicBezTo>
                      <a:pt x="3915" y="6"/>
                      <a:pt x="3861" y="0"/>
                      <a:pt x="38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61"/>
              <p:cNvSpPr/>
              <p:nvPr/>
            </p:nvSpPr>
            <p:spPr>
              <a:xfrm>
                <a:off x="6314559" y="2541210"/>
                <a:ext cx="853485" cy="1590399"/>
              </a:xfrm>
              <a:custGeom>
                <a:avLst/>
                <a:gdLst/>
                <a:ahLst/>
                <a:cxnLst/>
                <a:rect l="l" t="t" r="r" b="b"/>
                <a:pathLst>
                  <a:path w="34829" h="64901" extrusionOk="0">
                    <a:moveTo>
                      <a:pt x="11098" y="0"/>
                    </a:moveTo>
                    <a:cubicBezTo>
                      <a:pt x="10464" y="317"/>
                      <a:pt x="9878" y="707"/>
                      <a:pt x="9342" y="1195"/>
                    </a:cubicBezTo>
                    <a:cubicBezTo>
                      <a:pt x="8708" y="1756"/>
                      <a:pt x="8122" y="2390"/>
                      <a:pt x="7561" y="3049"/>
                    </a:cubicBezTo>
                    <a:cubicBezTo>
                      <a:pt x="7561" y="3049"/>
                      <a:pt x="4756" y="20243"/>
                      <a:pt x="3293" y="32414"/>
                    </a:cubicBezTo>
                    <a:cubicBezTo>
                      <a:pt x="1147" y="50267"/>
                      <a:pt x="0" y="64901"/>
                      <a:pt x="0" y="64901"/>
                    </a:cubicBezTo>
                    <a:cubicBezTo>
                      <a:pt x="0" y="64901"/>
                      <a:pt x="8708" y="63633"/>
                      <a:pt x="16707" y="62560"/>
                    </a:cubicBezTo>
                    <a:cubicBezTo>
                      <a:pt x="20732" y="62023"/>
                      <a:pt x="24585" y="61511"/>
                      <a:pt x="27024" y="61267"/>
                    </a:cubicBezTo>
                    <a:cubicBezTo>
                      <a:pt x="29171" y="61047"/>
                      <a:pt x="30707" y="60877"/>
                      <a:pt x="31829" y="60755"/>
                    </a:cubicBezTo>
                    <a:cubicBezTo>
                      <a:pt x="34585" y="60462"/>
                      <a:pt x="34829" y="60413"/>
                      <a:pt x="34829" y="60413"/>
                    </a:cubicBezTo>
                    <a:lnTo>
                      <a:pt x="27146" y="31536"/>
                    </a:lnTo>
                    <a:lnTo>
                      <a:pt x="110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61"/>
              <p:cNvSpPr/>
              <p:nvPr/>
            </p:nvSpPr>
            <p:spPr>
              <a:xfrm>
                <a:off x="6444854" y="4204548"/>
                <a:ext cx="294673" cy="126838"/>
              </a:xfrm>
              <a:custGeom>
                <a:avLst/>
                <a:gdLst/>
                <a:ahLst/>
                <a:cxnLst/>
                <a:rect l="l" t="t" r="r" b="b"/>
                <a:pathLst>
                  <a:path w="12025" h="5176" extrusionOk="0">
                    <a:moveTo>
                      <a:pt x="708" y="0"/>
                    </a:moveTo>
                    <a:lnTo>
                      <a:pt x="0" y="4732"/>
                    </a:lnTo>
                    <a:cubicBezTo>
                      <a:pt x="0" y="4732"/>
                      <a:pt x="1976" y="5122"/>
                      <a:pt x="6000" y="5171"/>
                    </a:cubicBezTo>
                    <a:cubicBezTo>
                      <a:pt x="6222" y="5174"/>
                      <a:pt x="6439" y="5175"/>
                      <a:pt x="6649" y="5175"/>
                    </a:cubicBezTo>
                    <a:cubicBezTo>
                      <a:pt x="10219" y="5175"/>
                      <a:pt x="12025" y="4805"/>
                      <a:pt x="12025" y="4805"/>
                    </a:cubicBezTo>
                    <a:cubicBezTo>
                      <a:pt x="12025" y="4805"/>
                      <a:pt x="10293" y="2147"/>
                      <a:pt x="10147" y="1830"/>
                    </a:cubicBezTo>
                    <a:cubicBezTo>
                      <a:pt x="10000" y="1488"/>
                      <a:pt x="708" y="0"/>
                      <a:pt x="708" y="0"/>
                    </a:cubicBezTo>
                    <a:close/>
                  </a:path>
                </a:pathLst>
              </a:custGeom>
              <a:solidFill>
                <a:srgbClr val="16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61"/>
              <p:cNvSpPr/>
              <p:nvPr/>
            </p:nvSpPr>
            <p:spPr>
              <a:xfrm>
                <a:off x="6095211" y="4198176"/>
                <a:ext cx="497280" cy="490051"/>
              </a:xfrm>
              <a:custGeom>
                <a:avLst/>
                <a:gdLst/>
                <a:ahLst/>
                <a:cxnLst/>
                <a:rect l="l" t="t" r="r" b="b"/>
                <a:pathLst>
                  <a:path w="20293" h="19998" extrusionOk="0">
                    <a:moveTo>
                      <a:pt x="16406" y="1"/>
                    </a:moveTo>
                    <a:cubicBezTo>
                      <a:pt x="15247" y="1"/>
                      <a:pt x="12220" y="1382"/>
                      <a:pt x="12220" y="1382"/>
                    </a:cubicBezTo>
                    <a:cubicBezTo>
                      <a:pt x="12220" y="1382"/>
                      <a:pt x="11659" y="4919"/>
                      <a:pt x="11122" y="7992"/>
                    </a:cubicBezTo>
                    <a:cubicBezTo>
                      <a:pt x="11049" y="8504"/>
                      <a:pt x="10976" y="9016"/>
                      <a:pt x="10903" y="9480"/>
                    </a:cubicBezTo>
                    <a:cubicBezTo>
                      <a:pt x="10805" y="10236"/>
                      <a:pt x="10634" y="10992"/>
                      <a:pt x="10415" y="11699"/>
                    </a:cubicBezTo>
                    <a:cubicBezTo>
                      <a:pt x="10390" y="11772"/>
                      <a:pt x="10366" y="11846"/>
                      <a:pt x="10342" y="11919"/>
                    </a:cubicBezTo>
                    <a:cubicBezTo>
                      <a:pt x="10098" y="12577"/>
                      <a:pt x="9732" y="13211"/>
                      <a:pt x="9269" y="13748"/>
                    </a:cubicBezTo>
                    <a:cubicBezTo>
                      <a:pt x="9220" y="13797"/>
                      <a:pt x="9195" y="13846"/>
                      <a:pt x="9122" y="13894"/>
                    </a:cubicBezTo>
                    <a:cubicBezTo>
                      <a:pt x="9073" y="13943"/>
                      <a:pt x="8951" y="14089"/>
                      <a:pt x="8854" y="14163"/>
                    </a:cubicBezTo>
                    <a:cubicBezTo>
                      <a:pt x="8415" y="14602"/>
                      <a:pt x="7903" y="15016"/>
                      <a:pt x="7390" y="15358"/>
                    </a:cubicBezTo>
                    <a:lnTo>
                      <a:pt x="7195" y="15480"/>
                    </a:lnTo>
                    <a:cubicBezTo>
                      <a:pt x="6659" y="15845"/>
                      <a:pt x="6098" y="16163"/>
                      <a:pt x="5488" y="16431"/>
                    </a:cubicBezTo>
                    <a:lnTo>
                      <a:pt x="5293" y="16528"/>
                    </a:lnTo>
                    <a:cubicBezTo>
                      <a:pt x="4220" y="17016"/>
                      <a:pt x="3122" y="17406"/>
                      <a:pt x="2000" y="17675"/>
                    </a:cubicBezTo>
                    <a:cubicBezTo>
                      <a:pt x="1586" y="17797"/>
                      <a:pt x="1196" y="17943"/>
                      <a:pt x="805" y="18138"/>
                    </a:cubicBezTo>
                    <a:lnTo>
                      <a:pt x="732" y="18187"/>
                    </a:lnTo>
                    <a:lnTo>
                      <a:pt x="659" y="18236"/>
                    </a:lnTo>
                    <a:cubicBezTo>
                      <a:pt x="513" y="18333"/>
                      <a:pt x="366" y="18480"/>
                      <a:pt x="269" y="18626"/>
                    </a:cubicBezTo>
                    <a:cubicBezTo>
                      <a:pt x="220" y="18699"/>
                      <a:pt x="171" y="18797"/>
                      <a:pt x="122" y="18894"/>
                    </a:cubicBezTo>
                    <a:cubicBezTo>
                      <a:pt x="122" y="18919"/>
                      <a:pt x="98" y="18943"/>
                      <a:pt x="98" y="18967"/>
                    </a:cubicBezTo>
                    <a:cubicBezTo>
                      <a:pt x="98" y="18992"/>
                      <a:pt x="74" y="19016"/>
                      <a:pt x="74" y="19065"/>
                    </a:cubicBezTo>
                    <a:cubicBezTo>
                      <a:pt x="49" y="19114"/>
                      <a:pt x="25" y="19162"/>
                      <a:pt x="25" y="19236"/>
                    </a:cubicBezTo>
                    <a:cubicBezTo>
                      <a:pt x="0" y="19406"/>
                      <a:pt x="25" y="19601"/>
                      <a:pt x="122" y="19748"/>
                    </a:cubicBezTo>
                    <a:cubicBezTo>
                      <a:pt x="171" y="19845"/>
                      <a:pt x="269" y="19919"/>
                      <a:pt x="391" y="19943"/>
                    </a:cubicBezTo>
                    <a:cubicBezTo>
                      <a:pt x="626" y="19984"/>
                      <a:pt x="2122" y="19997"/>
                      <a:pt x="4128" y="19997"/>
                    </a:cubicBezTo>
                    <a:cubicBezTo>
                      <a:pt x="8138" y="19997"/>
                      <a:pt x="14187" y="19943"/>
                      <a:pt x="16268" y="19943"/>
                    </a:cubicBezTo>
                    <a:cubicBezTo>
                      <a:pt x="16344" y="19951"/>
                      <a:pt x="16419" y="19955"/>
                      <a:pt x="16494" y="19955"/>
                    </a:cubicBezTo>
                    <a:cubicBezTo>
                      <a:pt x="16857" y="19955"/>
                      <a:pt x="17213" y="19861"/>
                      <a:pt x="17537" y="19699"/>
                    </a:cubicBezTo>
                    <a:cubicBezTo>
                      <a:pt x="17561" y="19675"/>
                      <a:pt x="17610" y="19626"/>
                      <a:pt x="17659" y="19601"/>
                    </a:cubicBezTo>
                    <a:cubicBezTo>
                      <a:pt x="17683" y="19577"/>
                      <a:pt x="17707" y="19528"/>
                      <a:pt x="17756" y="19504"/>
                    </a:cubicBezTo>
                    <a:lnTo>
                      <a:pt x="17781" y="19455"/>
                    </a:lnTo>
                    <a:cubicBezTo>
                      <a:pt x="17805" y="19431"/>
                      <a:pt x="17829" y="19406"/>
                      <a:pt x="17854" y="19358"/>
                    </a:cubicBezTo>
                    <a:cubicBezTo>
                      <a:pt x="17878" y="19333"/>
                      <a:pt x="17902" y="19309"/>
                      <a:pt x="17927" y="19260"/>
                    </a:cubicBezTo>
                    <a:lnTo>
                      <a:pt x="17951" y="19211"/>
                    </a:lnTo>
                    <a:cubicBezTo>
                      <a:pt x="17951" y="19187"/>
                      <a:pt x="17976" y="19138"/>
                      <a:pt x="18000" y="19089"/>
                    </a:cubicBezTo>
                    <a:cubicBezTo>
                      <a:pt x="18024" y="19065"/>
                      <a:pt x="18024" y="18992"/>
                      <a:pt x="18049" y="18943"/>
                    </a:cubicBezTo>
                    <a:cubicBezTo>
                      <a:pt x="18073" y="18894"/>
                      <a:pt x="18073" y="18845"/>
                      <a:pt x="18098" y="18797"/>
                    </a:cubicBezTo>
                    <a:cubicBezTo>
                      <a:pt x="18098" y="18723"/>
                      <a:pt x="18122" y="18675"/>
                      <a:pt x="18146" y="18626"/>
                    </a:cubicBezTo>
                    <a:lnTo>
                      <a:pt x="18171" y="18406"/>
                    </a:lnTo>
                    <a:cubicBezTo>
                      <a:pt x="18171" y="18333"/>
                      <a:pt x="18195" y="18260"/>
                      <a:pt x="18195" y="18187"/>
                    </a:cubicBezTo>
                    <a:cubicBezTo>
                      <a:pt x="18220" y="18114"/>
                      <a:pt x="18195" y="18065"/>
                      <a:pt x="18220" y="18016"/>
                    </a:cubicBezTo>
                    <a:lnTo>
                      <a:pt x="18220" y="17845"/>
                    </a:lnTo>
                    <a:cubicBezTo>
                      <a:pt x="18244" y="17528"/>
                      <a:pt x="18244" y="17211"/>
                      <a:pt x="18293" y="16943"/>
                    </a:cubicBezTo>
                    <a:cubicBezTo>
                      <a:pt x="18366" y="16211"/>
                      <a:pt x="18439" y="15480"/>
                      <a:pt x="18537" y="14748"/>
                    </a:cubicBezTo>
                    <a:lnTo>
                      <a:pt x="19049" y="11699"/>
                    </a:lnTo>
                    <a:lnTo>
                      <a:pt x="20293" y="3919"/>
                    </a:lnTo>
                    <a:cubicBezTo>
                      <a:pt x="20293" y="3919"/>
                      <a:pt x="17122" y="187"/>
                      <a:pt x="16683" y="41"/>
                    </a:cubicBezTo>
                    <a:cubicBezTo>
                      <a:pt x="16611" y="13"/>
                      <a:pt x="16517" y="1"/>
                      <a:pt x="16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61"/>
              <p:cNvSpPr/>
              <p:nvPr/>
            </p:nvSpPr>
            <p:spPr>
              <a:xfrm>
                <a:off x="6095211" y="4430464"/>
                <a:ext cx="466796" cy="257768"/>
              </a:xfrm>
              <a:custGeom>
                <a:avLst/>
                <a:gdLst/>
                <a:ahLst/>
                <a:cxnLst/>
                <a:rect l="l" t="t" r="r" b="b"/>
                <a:pathLst>
                  <a:path w="19049" h="10519" extrusionOk="0">
                    <a:moveTo>
                      <a:pt x="10903" y="1"/>
                    </a:moveTo>
                    <a:cubicBezTo>
                      <a:pt x="10805" y="757"/>
                      <a:pt x="10634" y="1513"/>
                      <a:pt x="10415" y="2220"/>
                    </a:cubicBezTo>
                    <a:cubicBezTo>
                      <a:pt x="10390" y="2293"/>
                      <a:pt x="10366" y="2367"/>
                      <a:pt x="10342" y="2440"/>
                    </a:cubicBezTo>
                    <a:cubicBezTo>
                      <a:pt x="10098" y="3098"/>
                      <a:pt x="9732" y="3732"/>
                      <a:pt x="9269" y="4269"/>
                    </a:cubicBezTo>
                    <a:cubicBezTo>
                      <a:pt x="9244" y="4318"/>
                      <a:pt x="9195" y="4367"/>
                      <a:pt x="9122" y="4415"/>
                    </a:cubicBezTo>
                    <a:cubicBezTo>
                      <a:pt x="9073" y="4464"/>
                      <a:pt x="8976" y="4610"/>
                      <a:pt x="8878" y="4684"/>
                    </a:cubicBezTo>
                    <a:cubicBezTo>
                      <a:pt x="8415" y="5123"/>
                      <a:pt x="7903" y="5537"/>
                      <a:pt x="7390" y="5879"/>
                    </a:cubicBezTo>
                    <a:lnTo>
                      <a:pt x="7220" y="6001"/>
                    </a:lnTo>
                    <a:cubicBezTo>
                      <a:pt x="6659" y="6366"/>
                      <a:pt x="6098" y="6684"/>
                      <a:pt x="5488" y="6952"/>
                    </a:cubicBezTo>
                    <a:lnTo>
                      <a:pt x="5293" y="7049"/>
                    </a:lnTo>
                    <a:cubicBezTo>
                      <a:pt x="4220" y="7537"/>
                      <a:pt x="3122" y="7927"/>
                      <a:pt x="2000" y="8196"/>
                    </a:cubicBezTo>
                    <a:cubicBezTo>
                      <a:pt x="1586" y="8318"/>
                      <a:pt x="1196" y="8464"/>
                      <a:pt x="805" y="8659"/>
                    </a:cubicBezTo>
                    <a:lnTo>
                      <a:pt x="732" y="8708"/>
                    </a:lnTo>
                    <a:lnTo>
                      <a:pt x="659" y="8757"/>
                    </a:lnTo>
                    <a:cubicBezTo>
                      <a:pt x="513" y="8854"/>
                      <a:pt x="391" y="9001"/>
                      <a:pt x="269" y="9147"/>
                    </a:cubicBezTo>
                    <a:cubicBezTo>
                      <a:pt x="220" y="9220"/>
                      <a:pt x="171" y="9318"/>
                      <a:pt x="122" y="9415"/>
                    </a:cubicBezTo>
                    <a:cubicBezTo>
                      <a:pt x="122" y="9440"/>
                      <a:pt x="98" y="9464"/>
                      <a:pt x="98" y="9488"/>
                    </a:cubicBezTo>
                    <a:cubicBezTo>
                      <a:pt x="98" y="9513"/>
                      <a:pt x="74" y="9537"/>
                      <a:pt x="74" y="9586"/>
                    </a:cubicBezTo>
                    <a:cubicBezTo>
                      <a:pt x="49" y="9635"/>
                      <a:pt x="25" y="9683"/>
                      <a:pt x="25" y="9757"/>
                    </a:cubicBezTo>
                    <a:cubicBezTo>
                      <a:pt x="0" y="9927"/>
                      <a:pt x="25" y="10122"/>
                      <a:pt x="122" y="10269"/>
                    </a:cubicBezTo>
                    <a:cubicBezTo>
                      <a:pt x="171" y="10366"/>
                      <a:pt x="269" y="10440"/>
                      <a:pt x="391" y="10464"/>
                    </a:cubicBezTo>
                    <a:cubicBezTo>
                      <a:pt x="626" y="10505"/>
                      <a:pt x="2122" y="10518"/>
                      <a:pt x="4128" y="10518"/>
                    </a:cubicBezTo>
                    <a:cubicBezTo>
                      <a:pt x="8138" y="10518"/>
                      <a:pt x="14187" y="10464"/>
                      <a:pt x="16268" y="10464"/>
                    </a:cubicBezTo>
                    <a:cubicBezTo>
                      <a:pt x="16344" y="10472"/>
                      <a:pt x="16419" y="10476"/>
                      <a:pt x="16494" y="10476"/>
                    </a:cubicBezTo>
                    <a:cubicBezTo>
                      <a:pt x="16857" y="10476"/>
                      <a:pt x="17213" y="10382"/>
                      <a:pt x="17537" y="10220"/>
                    </a:cubicBezTo>
                    <a:cubicBezTo>
                      <a:pt x="17561" y="10196"/>
                      <a:pt x="17610" y="10147"/>
                      <a:pt x="17659" y="10122"/>
                    </a:cubicBezTo>
                    <a:cubicBezTo>
                      <a:pt x="17683" y="10098"/>
                      <a:pt x="17707" y="10049"/>
                      <a:pt x="17756" y="10025"/>
                    </a:cubicBezTo>
                    <a:lnTo>
                      <a:pt x="17781" y="9976"/>
                    </a:lnTo>
                    <a:cubicBezTo>
                      <a:pt x="17805" y="9952"/>
                      <a:pt x="17829" y="9927"/>
                      <a:pt x="17854" y="9879"/>
                    </a:cubicBezTo>
                    <a:cubicBezTo>
                      <a:pt x="17878" y="9854"/>
                      <a:pt x="17902" y="9830"/>
                      <a:pt x="17927" y="9781"/>
                    </a:cubicBezTo>
                    <a:lnTo>
                      <a:pt x="17951" y="9732"/>
                    </a:lnTo>
                    <a:cubicBezTo>
                      <a:pt x="17951" y="9708"/>
                      <a:pt x="17976" y="9659"/>
                      <a:pt x="18000" y="9610"/>
                    </a:cubicBezTo>
                    <a:cubicBezTo>
                      <a:pt x="18024" y="9586"/>
                      <a:pt x="18024" y="9513"/>
                      <a:pt x="18049" y="9464"/>
                    </a:cubicBezTo>
                    <a:cubicBezTo>
                      <a:pt x="18073" y="9415"/>
                      <a:pt x="18073" y="9366"/>
                      <a:pt x="18098" y="9318"/>
                    </a:cubicBezTo>
                    <a:cubicBezTo>
                      <a:pt x="18098" y="9244"/>
                      <a:pt x="18122" y="9196"/>
                      <a:pt x="18146" y="9147"/>
                    </a:cubicBezTo>
                    <a:lnTo>
                      <a:pt x="18171" y="8927"/>
                    </a:lnTo>
                    <a:cubicBezTo>
                      <a:pt x="18171" y="8854"/>
                      <a:pt x="18195" y="8781"/>
                      <a:pt x="18195" y="8708"/>
                    </a:cubicBezTo>
                    <a:cubicBezTo>
                      <a:pt x="18220" y="8635"/>
                      <a:pt x="18195" y="8586"/>
                      <a:pt x="18220" y="8537"/>
                    </a:cubicBezTo>
                    <a:lnTo>
                      <a:pt x="18220" y="8366"/>
                    </a:lnTo>
                    <a:cubicBezTo>
                      <a:pt x="18244" y="8049"/>
                      <a:pt x="18244" y="7732"/>
                      <a:pt x="18293" y="7464"/>
                    </a:cubicBezTo>
                    <a:cubicBezTo>
                      <a:pt x="18366" y="6732"/>
                      <a:pt x="18439" y="6001"/>
                      <a:pt x="18537" y="5269"/>
                    </a:cubicBezTo>
                    <a:lnTo>
                      <a:pt x="19049" y="2220"/>
                    </a:lnTo>
                    <a:lnTo>
                      <a:pt x="12537" y="2220"/>
                    </a:lnTo>
                    <a:cubicBezTo>
                      <a:pt x="12390" y="1440"/>
                      <a:pt x="11951" y="757"/>
                      <a:pt x="11342" y="293"/>
                    </a:cubicBezTo>
                    <a:cubicBezTo>
                      <a:pt x="11195" y="196"/>
                      <a:pt x="11049" y="98"/>
                      <a:pt x="10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61"/>
              <p:cNvSpPr/>
              <p:nvPr/>
            </p:nvSpPr>
            <p:spPr>
              <a:xfrm>
                <a:off x="6093422" y="4654592"/>
                <a:ext cx="446481" cy="33645"/>
              </a:xfrm>
              <a:custGeom>
                <a:avLst/>
                <a:gdLst/>
                <a:ahLst/>
                <a:cxnLst/>
                <a:rect l="l" t="t" r="r" b="b"/>
                <a:pathLst>
                  <a:path w="18220" h="1373" extrusionOk="0">
                    <a:moveTo>
                      <a:pt x="366" y="1"/>
                    </a:moveTo>
                    <a:cubicBezTo>
                      <a:pt x="0" y="537"/>
                      <a:pt x="0" y="1220"/>
                      <a:pt x="464" y="1318"/>
                    </a:cubicBezTo>
                    <a:cubicBezTo>
                      <a:pt x="699" y="1359"/>
                      <a:pt x="2195" y="1372"/>
                      <a:pt x="4201" y="1372"/>
                    </a:cubicBezTo>
                    <a:cubicBezTo>
                      <a:pt x="8211" y="1372"/>
                      <a:pt x="14260" y="1318"/>
                      <a:pt x="16341" y="1318"/>
                    </a:cubicBezTo>
                    <a:cubicBezTo>
                      <a:pt x="16417" y="1326"/>
                      <a:pt x="16492" y="1330"/>
                      <a:pt x="16567" y="1330"/>
                    </a:cubicBezTo>
                    <a:cubicBezTo>
                      <a:pt x="16930" y="1330"/>
                      <a:pt x="17286" y="1236"/>
                      <a:pt x="17610" y="1074"/>
                    </a:cubicBezTo>
                    <a:cubicBezTo>
                      <a:pt x="17927" y="806"/>
                      <a:pt x="18146" y="416"/>
                      <a:pt x="18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61"/>
              <p:cNvSpPr/>
              <p:nvPr/>
            </p:nvSpPr>
            <p:spPr>
              <a:xfrm>
                <a:off x="6670769" y="3487320"/>
                <a:ext cx="466208" cy="586944"/>
              </a:xfrm>
              <a:custGeom>
                <a:avLst/>
                <a:gdLst/>
                <a:ahLst/>
                <a:cxnLst/>
                <a:rect l="l" t="t" r="r" b="b"/>
                <a:pathLst>
                  <a:path w="19025" h="23952" extrusionOk="0">
                    <a:moveTo>
                      <a:pt x="11318" y="1"/>
                    </a:moveTo>
                    <a:lnTo>
                      <a:pt x="5098" y="1172"/>
                    </a:lnTo>
                    <a:cubicBezTo>
                      <a:pt x="5098" y="1172"/>
                      <a:pt x="318" y="15074"/>
                      <a:pt x="98" y="18074"/>
                    </a:cubicBezTo>
                    <a:cubicBezTo>
                      <a:pt x="1" y="19318"/>
                      <a:pt x="952" y="21635"/>
                      <a:pt x="2147" y="23952"/>
                    </a:cubicBezTo>
                    <a:cubicBezTo>
                      <a:pt x="6196" y="23415"/>
                      <a:pt x="10049" y="22903"/>
                      <a:pt x="12488" y="22659"/>
                    </a:cubicBezTo>
                    <a:cubicBezTo>
                      <a:pt x="14635" y="22439"/>
                      <a:pt x="16171" y="22269"/>
                      <a:pt x="17293" y="22147"/>
                    </a:cubicBezTo>
                    <a:cubicBezTo>
                      <a:pt x="18342" y="21171"/>
                      <a:pt x="19025" y="20537"/>
                      <a:pt x="19025" y="20537"/>
                    </a:cubicBezTo>
                    <a:lnTo>
                      <a:pt x="11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61"/>
              <p:cNvSpPr/>
              <p:nvPr/>
            </p:nvSpPr>
            <p:spPr>
              <a:xfrm>
                <a:off x="5758703" y="2531408"/>
                <a:ext cx="349074" cy="422809"/>
              </a:xfrm>
              <a:custGeom>
                <a:avLst/>
                <a:gdLst/>
                <a:ahLst/>
                <a:cxnLst/>
                <a:rect l="l" t="t" r="r" b="b"/>
                <a:pathLst>
                  <a:path w="14245" h="17254" extrusionOk="0">
                    <a:moveTo>
                      <a:pt x="4425" y="0"/>
                    </a:moveTo>
                    <a:cubicBezTo>
                      <a:pt x="3377" y="0"/>
                      <a:pt x="2952" y="595"/>
                      <a:pt x="2952" y="595"/>
                    </a:cubicBezTo>
                    <a:cubicBezTo>
                      <a:pt x="2836" y="566"/>
                      <a:pt x="2717" y="552"/>
                      <a:pt x="2598" y="552"/>
                    </a:cubicBezTo>
                    <a:cubicBezTo>
                      <a:pt x="2319" y="552"/>
                      <a:pt x="2038" y="629"/>
                      <a:pt x="1781" y="766"/>
                    </a:cubicBezTo>
                    <a:cubicBezTo>
                      <a:pt x="1440" y="961"/>
                      <a:pt x="1220" y="1302"/>
                      <a:pt x="1172" y="1693"/>
                    </a:cubicBezTo>
                    <a:cubicBezTo>
                      <a:pt x="855" y="1839"/>
                      <a:pt x="611" y="2132"/>
                      <a:pt x="538" y="2473"/>
                    </a:cubicBezTo>
                    <a:cubicBezTo>
                      <a:pt x="440" y="2912"/>
                      <a:pt x="489" y="3376"/>
                      <a:pt x="660" y="3790"/>
                    </a:cubicBezTo>
                    <a:cubicBezTo>
                      <a:pt x="660" y="3790"/>
                      <a:pt x="538" y="3839"/>
                      <a:pt x="294" y="4302"/>
                    </a:cubicBezTo>
                    <a:cubicBezTo>
                      <a:pt x="1" y="4863"/>
                      <a:pt x="50" y="5546"/>
                      <a:pt x="391" y="6058"/>
                    </a:cubicBezTo>
                    <a:cubicBezTo>
                      <a:pt x="733" y="6741"/>
                      <a:pt x="1464" y="7400"/>
                      <a:pt x="2586" y="8034"/>
                    </a:cubicBezTo>
                    <a:cubicBezTo>
                      <a:pt x="3684" y="8668"/>
                      <a:pt x="5464" y="10473"/>
                      <a:pt x="5879" y="10912"/>
                    </a:cubicBezTo>
                    <a:cubicBezTo>
                      <a:pt x="6294" y="11424"/>
                      <a:pt x="6684" y="11961"/>
                      <a:pt x="7050" y="12522"/>
                    </a:cubicBezTo>
                    <a:cubicBezTo>
                      <a:pt x="7415" y="13058"/>
                      <a:pt x="7806" y="13644"/>
                      <a:pt x="8147" y="14107"/>
                    </a:cubicBezTo>
                    <a:lnTo>
                      <a:pt x="8415" y="14497"/>
                    </a:lnTo>
                    <a:cubicBezTo>
                      <a:pt x="9172" y="15546"/>
                      <a:pt x="10367" y="17253"/>
                      <a:pt x="10367" y="17253"/>
                    </a:cubicBezTo>
                    <a:cubicBezTo>
                      <a:pt x="10367" y="17253"/>
                      <a:pt x="12537" y="16302"/>
                      <a:pt x="12903" y="16034"/>
                    </a:cubicBezTo>
                    <a:cubicBezTo>
                      <a:pt x="13269" y="15766"/>
                      <a:pt x="14245" y="12741"/>
                      <a:pt x="14245" y="12741"/>
                    </a:cubicBezTo>
                    <a:lnTo>
                      <a:pt x="13684" y="11814"/>
                    </a:lnTo>
                    <a:lnTo>
                      <a:pt x="12806" y="10351"/>
                    </a:lnTo>
                    <a:lnTo>
                      <a:pt x="11806" y="8693"/>
                    </a:lnTo>
                    <a:lnTo>
                      <a:pt x="10830" y="7107"/>
                    </a:lnTo>
                    <a:lnTo>
                      <a:pt x="7098" y="1010"/>
                    </a:lnTo>
                    <a:cubicBezTo>
                      <a:pt x="7001" y="888"/>
                      <a:pt x="6903" y="790"/>
                      <a:pt x="6781" y="693"/>
                    </a:cubicBezTo>
                    <a:cubicBezTo>
                      <a:pt x="6147" y="278"/>
                      <a:pt x="5416" y="34"/>
                      <a:pt x="4659" y="10"/>
                    </a:cubicBezTo>
                    <a:cubicBezTo>
                      <a:pt x="4578" y="3"/>
                      <a:pt x="4500" y="0"/>
                      <a:pt x="4425" y="0"/>
                    </a:cubicBezTo>
                    <a:close/>
                  </a:path>
                </a:pathLst>
              </a:custGeom>
              <a:solidFill>
                <a:srgbClr val="E58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61"/>
              <p:cNvSpPr/>
              <p:nvPr/>
            </p:nvSpPr>
            <p:spPr>
              <a:xfrm>
                <a:off x="5828641" y="2549517"/>
                <a:ext cx="285116" cy="325794"/>
              </a:xfrm>
              <a:custGeom>
                <a:avLst/>
                <a:gdLst/>
                <a:ahLst/>
                <a:cxnLst/>
                <a:rect l="l" t="t" r="r" b="b"/>
                <a:pathLst>
                  <a:path w="11635" h="13295" extrusionOk="0">
                    <a:moveTo>
                      <a:pt x="4094" y="0"/>
                    </a:moveTo>
                    <a:cubicBezTo>
                      <a:pt x="4037" y="0"/>
                      <a:pt x="3982" y="1"/>
                      <a:pt x="3927" y="3"/>
                    </a:cubicBezTo>
                    <a:cubicBezTo>
                      <a:pt x="3683" y="3"/>
                      <a:pt x="3440" y="27"/>
                      <a:pt x="3220" y="51"/>
                    </a:cubicBezTo>
                    <a:cubicBezTo>
                      <a:pt x="2318" y="149"/>
                      <a:pt x="513" y="588"/>
                      <a:pt x="269" y="954"/>
                    </a:cubicBezTo>
                    <a:cubicBezTo>
                      <a:pt x="25" y="1344"/>
                      <a:pt x="1" y="1978"/>
                      <a:pt x="805" y="2100"/>
                    </a:cubicBezTo>
                    <a:cubicBezTo>
                      <a:pt x="895" y="2111"/>
                      <a:pt x="999" y="2116"/>
                      <a:pt x="1113" y="2116"/>
                    </a:cubicBezTo>
                    <a:cubicBezTo>
                      <a:pt x="2025" y="2116"/>
                      <a:pt x="3586" y="1807"/>
                      <a:pt x="3586" y="1807"/>
                    </a:cubicBezTo>
                    <a:cubicBezTo>
                      <a:pt x="3586" y="1807"/>
                      <a:pt x="4074" y="5441"/>
                      <a:pt x="4952" y="7149"/>
                    </a:cubicBezTo>
                    <a:cubicBezTo>
                      <a:pt x="5488" y="8051"/>
                      <a:pt x="6098" y="8929"/>
                      <a:pt x="6781" y="9710"/>
                    </a:cubicBezTo>
                    <a:cubicBezTo>
                      <a:pt x="7196" y="10222"/>
                      <a:pt x="7610" y="10734"/>
                      <a:pt x="8000" y="11197"/>
                    </a:cubicBezTo>
                    <a:cubicBezTo>
                      <a:pt x="9000" y="12368"/>
                      <a:pt x="9830" y="13295"/>
                      <a:pt x="9830" y="13295"/>
                    </a:cubicBezTo>
                    <a:lnTo>
                      <a:pt x="10854" y="11100"/>
                    </a:lnTo>
                    <a:lnTo>
                      <a:pt x="11634" y="9368"/>
                    </a:lnTo>
                    <a:cubicBezTo>
                      <a:pt x="11634" y="9368"/>
                      <a:pt x="11439" y="9100"/>
                      <a:pt x="11147" y="8685"/>
                    </a:cubicBezTo>
                    <a:cubicBezTo>
                      <a:pt x="10878" y="8246"/>
                      <a:pt x="10488" y="7636"/>
                      <a:pt x="10171" y="7002"/>
                    </a:cubicBezTo>
                    <a:cubicBezTo>
                      <a:pt x="9976" y="6637"/>
                      <a:pt x="9805" y="6271"/>
                      <a:pt x="9683" y="5880"/>
                    </a:cubicBezTo>
                    <a:cubicBezTo>
                      <a:pt x="9220" y="4563"/>
                      <a:pt x="8196" y="1832"/>
                      <a:pt x="7074" y="929"/>
                    </a:cubicBezTo>
                    <a:cubicBezTo>
                      <a:pt x="6132" y="195"/>
                      <a:pt x="4997" y="0"/>
                      <a:pt x="4094" y="0"/>
                    </a:cubicBezTo>
                    <a:close/>
                  </a:path>
                </a:pathLst>
              </a:custGeom>
              <a:solidFill>
                <a:srgbClr val="E58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61"/>
              <p:cNvSpPr/>
              <p:nvPr/>
            </p:nvSpPr>
            <p:spPr>
              <a:xfrm>
                <a:off x="5948767" y="2546577"/>
                <a:ext cx="696310" cy="615786"/>
              </a:xfrm>
              <a:custGeom>
                <a:avLst/>
                <a:gdLst/>
                <a:ahLst/>
                <a:cxnLst/>
                <a:rect l="l" t="t" r="r" b="b"/>
                <a:pathLst>
                  <a:path w="28415" h="25129" extrusionOk="0">
                    <a:moveTo>
                      <a:pt x="25781" y="1"/>
                    </a:moveTo>
                    <a:cubicBezTo>
                      <a:pt x="25781" y="1"/>
                      <a:pt x="21537" y="1562"/>
                      <a:pt x="18488" y="7025"/>
                    </a:cubicBezTo>
                    <a:cubicBezTo>
                      <a:pt x="16370" y="10814"/>
                      <a:pt x="13912" y="12127"/>
                      <a:pt x="12099" y="12127"/>
                    </a:cubicBezTo>
                    <a:cubicBezTo>
                      <a:pt x="12033" y="12127"/>
                      <a:pt x="11967" y="12126"/>
                      <a:pt x="11903" y="12122"/>
                    </a:cubicBezTo>
                    <a:cubicBezTo>
                      <a:pt x="10098" y="12000"/>
                      <a:pt x="8171" y="11000"/>
                      <a:pt x="7562" y="10342"/>
                    </a:cubicBezTo>
                    <a:cubicBezTo>
                      <a:pt x="6928" y="9683"/>
                      <a:pt x="6732" y="9488"/>
                      <a:pt x="6732" y="9488"/>
                    </a:cubicBezTo>
                    <a:cubicBezTo>
                      <a:pt x="6732" y="9488"/>
                      <a:pt x="4269" y="12732"/>
                      <a:pt x="2391" y="15781"/>
                    </a:cubicBezTo>
                    <a:cubicBezTo>
                      <a:pt x="538" y="18829"/>
                      <a:pt x="1" y="20171"/>
                      <a:pt x="1" y="20171"/>
                    </a:cubicBezTo>
                    <a:cubicBezTo>
                      <a:pt x="1" y="20171"/>
                      <a:pt x="3903" y="24976"/>
                      <a:pt x="10586" y="25122"/>
                    </a:cubicBezTo>
                    <a:cubicBezTo>
                      <a:pt x="10770" y="25127"/>
                      <a:pt x="10950" y="25129"/>
                      <a:pt x="11129" y="25129"/>
                    </a:cubicBezTo>
                    <a:cubicBezTo>
                      <a:pt x="17442" y="25129"/>
                      <a:pt x="20464" y="22268"/>
                      <a:pt x="20464" y="22268"/>
                    </a:cubicBezTo>
                    <a:lnTo>
                      <a:pt x="28415" y="5878"/>
                    </a:lnTo>
                    <a:lnTo>
                      <a:pt x="25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61"/>
              <p:cNvSpPr/>
              <p:nvPr/>
            </p:nvSpPr>
            <p:spPr>
              <a:xfrm>
                <a:off x="7136372" y="4345602"/>
                <a:ext cx="488311" cy="349123"/>
              </a:xfrm>
              <a:custGeom>
                <a:avLst/>
                <a:gdLst/>
                <a:ahLst/>
                <a:cxnLst/>
                <a:rect l="l" t="t" r="r" b="b"/>
                <a:pathLst>
                  <a:path w="19927" h="14247" extrusionOk="0">
                    <a:moveTo>
                      <a:pt x="14415" y="0"/>
                    </a:moveTo>
                    <a:cubicBezTo>
                      <a:pt x="13927" y="25"/>
                      <a:pt x="13463" y="171"/>
                      <a:pt x="12976" y="244"/>
                    </a:cubicBezTo>
                    <a:cubicBezTo>
                      <a:pt x="12415" y="318"/>
                      <a:pt x="11854" y="366"/>
                      <a:pt x="11317" y="391"/>
                    </a:cubicBezTo>
                    <a:cubicBezTo>
                      <a:pt x="11008" y="399"/>
                      <a:pt x="10697" y="402"/>
                      <a:pt x="10385" y="402"/>
                    </a:cubicBezTo>
                    <a:cubicBezTo>
                      <a:pt x="9762" y="402"/>
                      <a:pt x="9138" y="391"/>
                      <a:pt x="8537" y="391"/>
                    </a:cubicBezTo>
                    <a:lnTo>
                      <a:pt x="8488" y="391"/>
                    </a:lnTo>
                    <a:cubicBezTo>
                      <a:pt x="7586" y="391"/>
                      <a:pt x="6683" y="391"/>
                      <a:pt x="5756" y="342"/>
                    </a:cubicBezTo>
                    <a:cubicBezTo>
                      <a:pt x="5488" y="318"/>
                      <a:pt x="5171" y="318"/>
                      <a:pt x="4878" y="318"/>
                    </a:cubicBezTo>
                    <a:cubicBezTo>
                      <a:pt x="5488" y="1293"/>
                      <a:pt x="6195" y="2488"/>
                      <a:pt x="6829" y="3659"/>
                    </a:cubicBezTo>
                    <a:cubicBezTo>
                      <a:pt x="8171" y="6025"/>
                      <a:pt x="9268" y="8342"/>
                      <a:pt x="8878" y="8805"/>
                    </a:cubicBezTo>
                    <a:cubicBezTo>
                      <a:pt x="8585" y="9195"/>
                      <a:pt x="7732" y="9683"/>
                      <a:pt x="7293" y="9878"/>
                    </a:cubicBezTo>
                    <a:cubicBezTo>
                      <a:pt x="6342" y="10342"/>
                      <a:pt x="5317" y="10708"/>
                      <a:pt x="4317" y="11073"/>
                    </a:cubicBezTo>
                    <a:cubicBezTo>
                      <a:pt x="3659" y="11342"/>
                      <a:pt x="2976" y="11586"/>
                      <a:pt x="2342" y="11829"/>
                    </a:cubicBezTo>
                    <a:cubicBezTo>
                      <a:pt x="1732" y="12049"/>
                      <a:pt x="952" y="12171"/>
                      <a:pt x="464" y="12659"/>
                    </a:cubicBezTo>
                    <a:cubicBezTo>
                      <a:pt x="171" y="12976"/>
                      <a:pt x="0" y="13415"/>
                      <a:pt x="25" y="13854"/>
                    </a:cubicBezTo>
                    <a:cubicBezTo>
                      <a:pt x="93" y="14103"/>
                      <a:pt x="307" y="14247"/>
                      <a:pt x="533" y="14247"/>
                    </a:cubicBezTo>
                    <a:cubicBezTo>
                      <a:pt x="550" y="14247"/>
                      <a:pt x="568" y="14246"/>
                      <a:pt x="586" y="14244"/>
                    </a:cubicBezTo>
                    <a:lnTo>
                      <a:pt x="18707" y="14244"/>
                    </a:lnTo>
                    <a:cubicBezTo>
                      <a:pt x="19463" y="14122"/>
                      <a:pt x="19927" y="13317"/>
                      <a:pt x="19610" y="12610"/>
                    </a:cubicBezTo>
                    <a:lnTo>
                      <a:pt x="18537" y="10000"/>
                    </a:lnTo>
                    <a:lnTo>
                      <a:pt x="16293" y="4537"/>
                    </a:lnTo>
                    <a:lnTo>
                      <a:pt x="16073" y="4049"/>
                    </a:lnTo>
                    <a:lnTo>
                      <a:pt x="144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61"/>
              <p:cNvSpPr/>
              <p:nvPr/>
            </p:nvSpPr>
            <p:spPr>
              <a:xfrm>
                <a:off x="7136372" y="4662360"/>
                <a:ext cx="484733" cy="32518"/>
              </a:xfrm>
              <a:custGeom>
                <a:avLst/>
                <a:gdLst/>
                <a:ahLst/>
                <a:cxnLst/>
                <a:rect l="l" t="t" r="r" b="b"/>
                <a:pathLst>
                  <a:path w="19781" h="1327" extrusionOk="0">
                    <a:moveTo>
                      <a:pt x="293" y="1"/>
                    </a:moveTo>
                    <a:cubicBezTo>
                      <a:pt x="98" y="269"/>
                      <a:pt x="0" y="611"/>
                      <a:pt x="25" y="928"/>
                    </a:cubicBezTo>
                    <a:cubicBezTo>
                      <a:pt x="68" y="1165"/>
                      <a:pt x="264" y="1326"/>
                      <a:pt x="495" y="1326"/>
                    </a:cubicBezTo>
                    <a:cubicBezTo>
                      <a:pt x="524" y="1326"/>
                      <a:pt x="555" y="1324"/>
                      <a:pt x="586" y="1318"/>
                    </a:cubicBezTo>
                    <a:lnTo>
                      <a:pt x="18707" y="1318"/>
                    </a:lnTo>
                    <a:cubicBezTo>
                      <a:pt x="19341" y="1245"/>
                      <a:pt x="19780" y="635"/>
                      <a:pt x="19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61"/>
              <p:cNvSpPr/>
              <p:nvPr/>
            </p:nvSpPr>
            <p:spPr>
              <a:xfrm>
                <a:off x="6332497" y="3005590"/>
                <a:ext cx="722603" cy="1396785"/>
              </a:xfrm>
              <a:custGeom>
                <a:avLst/>
                <a:gdLst/>
                <a:ahLst/>
                <a:cxnLst/>
                <a:rect l="l" t="t" r="r" b="b"/>
                <a:pathLst>
                  <a:path w="29488" h="57000" extrusionOk="0">
                    <a:moveTo>
                      <a:pt x="27365" y="1"/>
                    </a:moveTo>
                    <a:lnTo>
                      <a:pt x="23512" y="1172"/>
                    </a:lnTo>
                    <a:lnTo>
                      <a:pt x="14805" y="3781"/>
                    </a:lnTo>
                    <a:lnTo>
                      <a:pt x="15634" y="5513"/>
                    </a:lnTo>
                    <a:cubicBezTo>
                      <a:pt x="15634" y="5513"/>
                      <a:pt x="10610" y="15098"/>
                      <a:pt x="5902" y="29415"/>
                    </a:cubicBezTo>
                    <a:cubicBezTo>
                      <a:pt x="1195" y="43731"/>
                      <a:pt x="0" y="54780"/>
                      <a:pt x="0" y="54780"/>
                    </a:cubicBezTo>
                    <a:cubicBezTo>
                      <a:pt x="1109" y="54688"/>
                      <a:pt x="2223" y="54641"/>
                      <a:pt x="3337" y="54641"/>
                    </a:cubicBezTo>
                    <a:cubicBezTo>
                      <a:pt x="5752" y="54641"/>
                      <a:pt x="8167" y="54858"/>
                      <a:pt x="10536" y="55292"/>
                    </a:cubicBezTo>
                    <a:cubicBezTo>
                      <a:pt x="16049" y="56365"/>
                      <a:pt x="16683" y="56999"/>
                      <a:pt x="16683" y="56999"/>
                    </a:cubicBezTo>
                    <a:cubicBezTo>
                      <a:pt x="16683" y="56999"/>
                      <a:pt x="18853" y="36683"/>
                      <a:pt x="21975" y="23732"/>
                    </a:cubicBezTo>
                    <a:lnTo>
                      <a:pt x="29487" y="3806"/>
                    </a:lnTo>
                    <a:lnTo>
                      <a:pt x="273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61"/>
              <p:cNvSpPr/>
              <p:nvPr/>
            </p:nvSpPr>
            <p:spPr>
              <a:xfrm>
                <a:off x="6329507" y="3001424"/>
                <a:ext cx="728583" cy="1402740"/>
              </a:xfrm>
              <a:custGeom>
                <a:avLst/>
                <a:gdLst/>
                <a:ahLst/>
                <a:cxnLst/>
                <a:rect l="l" t="t" r="r" b="b"/>
                <a:pathLst>
                  <a:path w="29732" h="57243" extrusionOk="0">
                    <a:moveTo>
                      <a:pt x="27439" y="268"/>
                    </a:moveTo>
                    <a:lnTo>
                      <a:pt x="29512" y="3976"/>
                    </a:lnTo>
                    <a:lnTo>
                      <a:pt x="22000" y="23853"/>
                    </a:lnTo>
                    <a:cubicBezTo>
                      <a:pt x="19049" y="36048"/>
                      <a:pt x="16927" y="54974"/>
                      <a:pt x="16707" y="56974"/>
                    </a:cubicBezTo>
                    <a:cubicBezTo>
                      <a:pt x="16293" y="56755"/>
                      <a:pt x="14927" y="56169"/>
                      <a:pt x="10683" y="55365"/>
                    </a:cubicBezTo>
                    <a:cubicBezTo>
                      <a:pt x="8286" y="54923"/>
                      <a:pt x="5853" y="54706"/>
                      <a:pt x="3418" y="54706"/>
                    </a:cubicBezTo>
                    <a:cubicBezTo>
                      <a:pt x="2360" y="54706"/>
                      <a:pt x="1301" y="54747"/>
                      <a:pt x="244" y="54828"/>
                    </a:cubicBezTo>
                    <a:cubicBezTo>
                      <a:pt x="390" y="53560"/>
                      <a:pt x="1756" y="42950"/>
                      <a:pt x="6122" y="29609"/>
                    </a:cubicBezTo>
                    <a:cubicBezTo>
                      <a:pt x="10780" y="15488"/>
                      <a:pt x="15805" y="5805"/>
                      <a:pt x="15854" y="5732"/>
                    </a:cubicBezTo>
                    <a:lnTo>
                      <a:pt x="15878" y="5683"/>
                    </a:lnTo>
                    <a:lnTo>
                      <a:pt x="15097" y="4024"/>
                    </a:lnTo>
                    <a:lnTo>
                      <a:pt x="27439" y="268"/>
                    </a:lnTo>
                    <a:close/>
                    <a:moveTo>
                      <a:pt x="27512" y="0"/>
                    </a:moveTo>
                    <a:lnTo>
                      <a:pt x="14780" y="3878"/>
                    </a:lnTo>
                    <a:lnTo>
                      <a:pt x="15634" y="5659"/>
                    </a:lnTo>
                    <a:cubicBezTo>
                      <a:pt x="15244" y="6415"/>
                      <a:pt x="10390" y="15878"/>
                      <a:pt x="5927" y="29536"/>
                    </a:cubicBezTo>
                    <a:cubicBezTo>
                      <a:pt x="1268" y="43706"/>
                      <a:pt x="0" y="54828"/>
                      <a:pt x="0" y="54926"/>
                    </a:cubicBezTo>
                    <a:lnTo>
                      <a:pt x="0" y="55072"/>
                    </a:lnTo>
                    <a:lnTo>
                      <a:pt x="122" y="55072"/>
                    </a:lnTo>
                    <a:cubicBezTo>
                      <a:pt x="1273" y="54968"/>
                      <a:pt x="2426" y="54917"/>
                      <a:pt x="3579" y="54917"/>
                    </a:cubicBezTo>
                    <a:cubicBezTo>
                      <a:pt x="5944" y="54917"/>
                      <a:pt x="8306" y="55133"/>
                      <a:pt x="10634" y="55560"/>
                    </a:cubicBezTo>
                    <a:cubicBezTo>
                      <a:pt x="15951" y="56609"/>
                      <a:pt x="16683" y="57218"/>
                      <a:pt x="16732" y="57243"/>
                    </a:cubicBezTo>
                    <a:lnTo>
                      <a:pt x="16878" y="57169"/>
                    </a:lnTo>
                    <a:cubicBezTo>
                      <a:pt x="16902" y="56950"/>
                      <a:pt x="19097" y="36682"/>
                      <a:pt x="22195" y="23878"/>
                    </a:cubicBezTo>
                    <a:lnTo>
                      <a:pt x="29731" y="3927"/>
                    </a:lnTo>
                    <a:lnTo>
                      <a:pt x="27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61"/>
              <p:cNvSpPr/>
              <p:nvPr/>
            </p:nvSpPr>
            <p:spPr>
              <a:xfrm>
                <a:off x="6844096" y="3071926"/>
                <a:ext cx="819447" cy="1367207"/>
              </a:xfrm>
              <a:custGeom>
                <a:avLst/>
                <a:gdLst/>
                <a:ahLst/>
                <a:cxnLst/>
                <a:rect l="l" t="t" r="r" b="b"/>
                <a:pathLst>
                  <a:path w="33440" h="55793" extrusionOk="0">
                    <a:moveTo>
                      <a:pt x="9420" y="1"/>
                    </a:moveTo>
                    <a:cubicBezTo>
                      <a:pt x="9418" y="1"/>
                      <a:pt x="9417" y="1"/>
                      <a:pt x="9415" y="1"/>
                    </a:cubicBezTo>
                    <a:cubicBezTo>
                      <a:pt x="9415" y="1"/>
                      <a:pt x="3123" y="1343"/>
                      <a:pt x="2952" y="2147"/>
                    </a:cubicBezTo>
                    <a:cubicBezTo>
                      <a:pt x="2806" y="2928"/>
                      <a:pt x="1" y="13781"/>
                      <a:pt x="1" y="13781"/>
                    </a:cubicBezTo>
                    <a:lnTo>
                      <a:pt x="1074" y="20757"/>
                    </a:lnTo>
                    <a:cubicBezTo>
                      <a:pt x="2464" y="25708"/>
                      <a:pt x="4171" y="30586"/>
                      <a:pt x="6171" y="35342"/>
                    </a:cubicBezTo>
                    <a:cubicBezTo>
                      <a:pt x="9635" y="43683"/>
                      <a:pt x="16635" y="55610"/>
                      <a:pt x="16635" y="55610"/>
                    </a:cubicBezTo>
                    <a:cubicBezTo>
                      <a:pt x="17915" y="55731"/>
                      <a:pt x="19202" y="55792"/>
                      <a:pt x="20488" y="55792"/>
                    </a:cubicBezTo>
                    <a:cubicBezTo>
                      <a:pt x="21775" y="55792"/>
                      <a:pt x="23061" y="55731"/>
                      <a:pt x="24342" y="55610"/>
                    </a:cubicBezTo>
                    <a:cubicBezTo>
                      <a:pt x="28610" y="55171"/>
                      <a:pt x="33439" y="53732"/>
                      <a:pt x="33439" y="53732"/>
                    </a:cubicBezTo>
                    <a:cubicBezTo>
                      <a:pt x="29512" y="46366"/>
                      <a:pt x="25415" y="39098"/>
                      <a:pt x="22171" y="31391"/>
                    </a:cubicBezTo>
                    <a:cubicBezTo>
                      <a:pt x="20171" y="26610"/>
                      <a:pt x="18195" y="21830"/>
                      <a:pt x="16269" y="17025"/>
                    </a:cubicBezTo>
                    <a:cubicBezTo>
                      <a:pt x="15807" y="15907"/>
                      <a:pt x="9915" y="1"/>
                      <a:pt x="9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61"/>
              <p:cNvSpPr/>
              <p:nvPr/>
            </p:nvSpPr>
            <p:spPr>
              <a:xfrm>
                <a:off x="6841719" y="3069476"/>
                <a:ext cx="825402" cy="1372354"/>
              </a:xfrm>
              <a:custGeom>
                <a:avLst/>
                <a:gdLst/>
                <a:ahLst/>
                <a:cxnLst/>
                <a:rect l="l" t="t" r="r" b="b"/>
                <a:pathLst>
                  <a:path w="33683" h="56003" extrusionOk="0">
                    <a:moveTo>
                      <a:pt x="9512" y="199"/>
                    </a:moveTo>
                    <a:cubicBezTo>
                      <a:pt x="10073" y="784"/>
                      <a:pt x="13951" y="11076"/>
                      <a:pt x="15439" y="14979"/>
                    </a:cubicBezTo>
                    <a:cubicBezTo>
                      <a:pt x="15853" y="16101"/>
                      <a:pt x="16171" y="16930"/>
                      <a:pt x="16268" y="17149"/>
                    </a:cubicBezTo>
                    <a:cubicBezTo>
                      <a:pt x="18512" y="22686"/>
                      <a:pt x="20390" y="27271"/>
                      <a:pt x="22170" y="31539"/>
                    </a:cubicBezTo>
                    <a:cubicBezTo>
                      <a:pt x="24805" y="37783"/>
                      <a:pt x="28048" y="43856"/>
                      <a:pt x="31219" y="49710"/>
                    </a:cubicBezTo>
                    <a:cubicBezTo>
                      <a:pt x="31926" y="51075"/>
                      <a:pt x="32658" y="52417"/>
                      <a:pt x="33365" y="53758"/>
                    </a:cubicBezTo>
                    <a:cubicBezTo>
                      <a:pt x="32585" y="54002"/>
                      <a:pt x="28268" y="55222"/>
                      <a:pt x="24439" y="55588"/>
                    </a:cubicBezTo>
                    <a:cubicBezTo>
                      <a:pt x="23170" y="55710"/>
                      <a:pt x="21896" y="55770"/>
                      <a:pt x="20622" y="55770"/>
                    </a:cubicBezTo>
                    <a:cubicBezTo>
                      <a:pt x="19347" y="55770"/>
                      <a:pt x="18073" y="55710"/>
                      <a:pt x="16805" y="55588"/>
                    </a:cubicBezTo>
                    <a:cubicBezTo>
                      <a:pt x="16317" y="54783"/>
                      <a:pt x="9683" y="43368"/>
                      <a:pt x="6366" y="35393"/>
                    </a:cubicBezTo>
                    <a:cubicBezTo>
                      <a:pt x="4366" y="30637"/>
                      <a:pt x="2683" y="25783"/>
                      <a:pt x="1268" y="20832"/>
                    </a:cubicBezTo>
                    <a:lnTo>
                      <a:pt x="195" y="13881"/>
                    </a:lnTo>
                    <a:cubicBezTo>
                      <a:pt x="390" y="13198"/>
                      <a:pt x="3000" y="3052"/>
                      <a:pt x="3171" y="2247"/>
                    </a:cubicBezTo>
                    <a:cubicBezTo>
                      <a:pt x="3268" y="1735"/>
                      <a:pt x="7098" y="711"/>
                      <a:pt x="9512" y="199"/>
                    </a:cubicBezTo>
                    <a:close/>
                    <a:moveTo>
                      <a:pt x="9511" y="0"/>
                    </a:moveTo>
                    <a:cubicBezTo>
                      <a:pt x="9503" y="0"/>
                      <a:pt x="9495" y="1"/>
                      <a:pt x="9488" y="4"/>
                    </a:cubicBezTo>
                    <a:cubicBezTo>
                      <a:pt x="8439" y="223"/>
                      <a:pt x="3098" y="1443"/>
                      <a:pt x="2951" y="2223"/>
                    </a:cubicBezTo>
                    <a:cubicBezTo>
                      <a:pt x="2781" y="3003"/>
                      <a:pt x="25" y="13735"/>
                      <a:pt x="0" y="13857"/>
                    </a:cubicBezTo>
                    <a:lnTo>
                      <a:pt x="0" y="13881"/>
                    </a:lnTo>
                    <a:lnTo>
                      <a:pt x="0" y="13906"/>
                    </a:lnTo>
                    <a:lnTo>
                      <a:pt x="1049" y="20881"/>
                    </a:lnTo>
                    <a:cubicBezTo>
                      <a:pt x="2464" y="25857"/>
                      <a:pt x="4171" y="30710"/>
                      <a:pt x="6171" y="35490"/>
                    </a:cubicBezTo>
                    <a:cubicBezTo>
                      <a:pt x="9610" y="43734"/>
                      <a:pt x="16585" y="55636"/>
                      <a:pt x="16658" y="55758"/>
                    </a:cubicBezTo>
                    <a:lnTo>
                      <a:pt x="16683" y="55807"/>
                    </a:lnTo>
                    <a:lnTo>
                      <a:pt x="16732" y="55807"/>
                    </a:lnTo>
                    <a:cubicBezTo>
                      <a:pt x="18000" y="55929"/>
                      <a:pt x="19268" y="56002"/>
                      <a:pt x="20561" y="56002"/>
                    </a:cubicBezTo>
                    <a:cubicBezTo>
                      <a:pt x="21707" y="56002"/>
                      <a:pt x="23024" y="55953"/>
                      <a:pt x="24439" y="55807"/>
                    </a:cubicBezTo>
                    <a:cubicBezTo>
                      <a:pt x="28682" y="55368"/>
                      <a:pt x="33512" y="53929"/>
                      <a:pt x="33560" y="53929"/>
                    </a:cubicBezTo>
                    <a:lnTo>
                      <a:pt x="33682" y="53905"/>
                    </a:lnTo>
                    <a:lnTo>
                      <a:pt x="33609" y="53783"/>
                    </a:lnTo>
                    <a:cubicBezTo>
                      <a:pt x="32878" y="52393"/>
                      <a:pt x="32146" y="51002"/>
                      <a:pt x="31390" y="49636"/>
                    </a:cubicBezTo>
                    <a:cubicBezTo>
                      <a:pt x="28243" y="43759"/>
                      <a:pt x="24975" y="37710"/>
                      <a:pt x="22366" y="31466"/>
                    </a:cubicBezTo>
                    <a:cubicBezTo>
                      <a:pt x="20585" y="27198"/>
                      <a:pt x="18707" y="22637"/>
                      <a:pt x="16463" y="17076"/>
                    </a:cubicBezTo>
                    <a:cubicBezTo>
                      <a:pt x="16366" y="16857"/>
                      <a:pt x="16049" y="16028"/>
                      <a:pt x="15634" y="14906"/>
                    </a:cubicBezTo>
                    <a:cubicBezTo>
                      <a:pt x="10513" y="1392"/>
                      <a:pt x="9794" y="0"/>
                      <a:pt x="9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61"/>
              <p:cNvSpPr/>
              <p:nvPr/>
            </p:nvSpPr>
            <p:spPr>
              <a:xfrm>
                <a:off x="6564391" y="2434194"/>
                <a:ext cx="205033" cy="167884"/>
              </a:xfrm>
              <a:custGeom>
                <a:avLst/>
                <a:gdLst/>
                <a:ahLst/>
                <a:cxnLst/>
                <a:rect l="l" t="t" r="r" b="b"/>
                <a:pathLst>
                  <a:path w="8367" h="6851" extrusionOk="0">
                    <a:moveTo>
                      <a:pt x="6392" y="0"/>
                    </a:moveTo>
                    <a:cubicBezTo>
                      <a:pt x="5810" y="0"/>
                      <a:pt x="5055" y="1788"/>
                      <a:pt x="3634" y="2294"/>
                    </a:cubicBezTo>
                    <a:cubicBezTo>
                      <a:pt x="1708" y="2977"/>
                      <a:pt x="830" y="2562"/>
                      <a:pt x="415" y="2904"/>
                    </a:cubicBezTo>
                    <a:cubicBezTo>
                      <a:pt x="0" y="3245"/>
                      <a:pt x="147" y="3538"/>
                      <a:pt x="415" y="4465"/>
                    </a:cubicBezTo>
                    <a:cubicBezTo>
                      <a:pt x="683" y="5391"/>
                      <a:pt x="1147" y="6318"/>
                      <a:pt x="2488" y="6611"/>
                    </a:cubicBezTo>
                    <a:cubicBezTo>
                      <a:pt x="3077" y="6731"/>
                      <a:pt x="3910" y="6851"/>
                      <a:pt x="4738" y="6851"/>
                    </a:cubicBezTo>
                    <a:cubicBezTo>
                      <a:pt x="5762" y="6851"/>
                      <a:pt x="6778" y="6668"/>
                      <a:pt x="7317" y="6074"/>
                    </a:cubicBezTo>
                    <a:cubicBezTo>
                      <a:pt x="8268" y="4977"/>
                      <a:pt x="8000" y="3318"/>
                      <a:pt x="8000" y="3318"/>
                    </a:cubicBezTo>
                    <a:cubicBezTo>
                      <a:pt x="8000" y="3318"/>
                      <a:pt x="8366" y="2196"/>
                      <a:pt x="7610" y="1513"/>
                    </a:cubicBezTo>
                    <a:cubicBezTo>
                      <a:pt x="6854" y="855"/>
                      <a:pt x="7025" y="26"/>
                      <a:pt x="6415" y="1"/>
                    </a:cubicBezTo>
                    <a:cubicBezTo>
                      <a:pt x="6407" y="1"/>
                      <a:pt x="6399" y="0"/>
                      <a:pt x="6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61"/>
              <p:cNvSpPr/>
              <p:nvPr/>
            </p:nvSpPr>
            <p:spPr>
              <a:xfrm>
                <a:off x="6514180" y="2489209"/>
                <a:ext cx="448270" cy="621888"/>
              </a:xfrm>
              <a:custGeom>
                <a:avLst/>
                <a:gdLst/>
                <a:ahLst/>
                <a:cxnLst/>
                <a:rect l="l" t="t" r="r" b="b"/>
                <a:pathLst>
                  <a:path w="18293" h="25378" extrusionOk="0">
                    <a:moveTo>
                      <a:pt x="13049" y="0"/>
                    </a:moveTo>
                    <a:lnTo>
                      <a:pt x="9610" y="122"/>
                    </a:lnTo>
                    <a:cubicBezTo>
                      <a:pt x="9610" y="122"/>
                      <a:pt x="7025" y="1073"/>
                      <a:pt x="6903" y="1073"/>
                    </a:cubicBezTo>
                    <a:cubicBezTo>
                      <a:pt x="6757" y="1073"/>
                      <a:pt x="4147" y="1854"/>
                      <a:pt x="3001" y="3146"/>
                    </a:cubicBezTo>
                    <a:cubicBezTo>
                      <a:pt x="2562" y="3634"/>
                      <a:pt x="2074" y="4634"/>
                      <a:pt x="1635" y="5829"/>
                    </a:cubicBezTo>
                    <a:cubicBezTo>
                      <a:pt x="1391" y="6512"/>
                      <a:pt x="1147" y="7268"/>
                      <a:pt x="927" y="8024"/>
                    </a:cubicBezTo>
                    <a:cubicBezTo>
                      <a:pt x="586" y="9244"/>
                      <a:pt x="342" y="10512"/>
                      <a:pt x="220" y="11780"/>
                    </a:cubicBezTo>
                    <a:cubicBezTo>
                      <a:pt x="1" y="14439"/>
                      <a:pt x="3513" y="19146"/>
                      <a:pt x="4220" y="20878"/>
                    </a:cubicBezTo>
                    <a:cubicBezTo>
                      <a:pt x="4952" y="22634"/>
                      <a:pt x="4903" y="23122"/>
                      <a:pt x="5220" y="24073"/>
                    </a:cubicBezTo>
                    <a:cubicBezTo>
                      <a:pt x="5492" y="24950"/>
                      <a:pt x="5736" y="25377"/>
                      <a:pt x="6447" y="25377"/>
                    </a:cubicBezTo>
                    <a:cubicBezTo>
                      <a:pt x="6882" y="25377"/>
                      <a:pt x="7492" y="25217"/>
                      <a:pt x="8391" y="24902"/>
                    </a:cubicBezTo>
                    <a:cubicBezTo>
                      <a:pt x="10635" y="24122"/>
                      <a:pt x="18293" y="22000"/>
                      <a:pt x="18293" y="22000"/>
                    </a:cubicBezTo>
                    <a:cubicBezTo>
                      <a:pt x="18293" y="22000"/>
                      <a:pt x="17317" y="14146"/>
                      <a:pt x="17171" y="13097"/>
                    </a:cubicBezTo>
                    <a:cubicBezTo>
                      <a:pt x="17025" y="12024"/>
                      <a:pt x="13049" y="0"/>
                      <a:pt x="13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61"/>
              <p:cNvSpPr/>
              <p:nvPr/>
            </p:nvSpPr>
            <p:spPr>
              <a:xfrm>
                <a:off x="6783127" y="2486464"/>
                <a:ext cx="885194" cy="1556092"/>
              </a:xfrm>
              <a:custGeom>
                <a:avLst/>
                <a:gdLst/>
                <a:ahLst/>
                <a:cxnLst/>
                <a:rect l="l" t="t" r="r" b="b"/>
                <a:pathLst>
                  <a:path w="36123" h="63501" extrusionOk="0">
                    <a:moveTo>
                      <a:pt x="3677" y="0"/>
                    </a:moveTo>
                    <a:cubicBezTo>
                      <a:pt x="2655" y="0"/>
                      <a:pt x="1633" y="49"/>
                      <a:pt x="611" y="161"/>
                    </a:cubicBezTo>
                    <a:cubicBezTo>
                      <a:pt x="611" y="161"/>
                      <a:pt x="1" y="5014"/>
                      <a:pt x="1733" y="12795"/>
                    </a:cubicBezTo>
                    <a:cubicBezTo>
                      <a:pt x="3464" y="20575"/>
                      <a:pt x="20098" y="63501"/>
                      <a:pt x="20098" y="63501"/>
                    </a:cubicBezTo>
                    <a:cubicBezTo>
                      <a:pt x="20098" y="63501"/>
                      <a:pt x="26196" y="62525"/>
                      <a:pt x="29293" y="61891"/>
                    </a:cubicBezTo>
                    <a:cubicBezTo>
                      <a:pt x="32391" y="61257"/>
                      <a:pt x="36122" y="59769"/>
                      <a:pt x="36122" y="59769"/>
                    </a:cubicBezTo>
                    <a:cubicBezTo>
                      <a:pt x="36122" y="59769"/>
                      <a:pt x="26196" y="40672"/>
                      <a:pt x="24586" y="36843"/>
                    </a:cubicBezTo>
                    <a:cubicBezTo>
                      <a:pt x="22976" y="32989"/>
                      <a:pt x="12245" y="7551"/>
                      <a:pt x="12245" y="7551"/>
                    </a:cubicBezTo>
                    <a:lnTo>
                      <a:pt x="9806" y="844"/>
                    </a:lnTo>
                    <a:cubicBezTo>
                      <a:pt x="8342" y="429"/>
                      <a:pt x="6806" y="161"/>
                      <a:pt x="5294" y="39"/>
                    </a:cubicBezTo>
                    <a:cubicBezTo>
                      <a:pt x="4755" y="14"/>
                      <a:pt x="4216" y="0"/>
                      <a:pt x="3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61"/>
              <p:cNvSpPr/>
              <p:nvPr/>
            </p:nvSpPr>
            <p:spPr>
              <a:xfrm>
                <a:off x="6974391" y="2507123"/>
                <a:ext cx="341306" cy="335866"/>
              </a:xfrm>
              <a:custGeom>
                <a:avLst/>
                <a:gdLst/>
                <a:ahLst/>
                <a:cxnLst/>
                <a:rect l="l" t="t" r="r" b="b"/>
                <a:pathLst>
                  <a:path w="13928" h="13706" extrusionOk="0">
                    <a:moveTo>
                      <a:pt x="2001" y="1"/>
                    </a:moveTo>
                    <a:lnTo>
                      <a:pt x="1" y="8367"/>
                    </a:lnTo>
                    <a:cubicBezTo>
                      <a:pt x="1" y="8367"/>
                      <a:pt x="1976" y="12976"/>
                      <a:pt x="6098" y="13586"/>
                    </a:cubicBezTo>
                    <a:cubicBezTo>
                      <a:pt x="6658" y="13669"/>
                      <a:pt x="7211" y="13705"/>
                      <a:pt x="7748" y="13705"/>
                    </a:cubicBezTo>
                    <a:cubicBezTo>
                      <a:pt x="11146" y="13705"/>
                      <a:pt x="13927" y="12269"/>
                      <a:pt x="13927" y="12269"/>
                    </a:cubicBezTo>
                    <a:lnTo>
                      <a:pt x="10269" y="2854"/>
                    </a:lnTo>
                    <a:lnTo>
                      <a:pt x="2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61"/>
              <p:cNvSpPr/>
              <p:nvPr/>
            </p:nvSpPr>
            <p:spPr>
              <a:xfrm>
                <a:off x="5825651" y="2547777"/>
                <a:ext cx="126127" cy="169771"/>
              </a:xfrm>
              <a:custGeom>
                <a:avLst/>
                <a:gdLst/>
                <a:ahLst/>
                <a:cxnLst/>
                <a:rect l="l" t="t" r="r" b="b"/>
                <a:pathLst>
                  <a:path w="5147" h="6928" extrusionOk="0">
                    <a:moveTo>
                      <a:pt x="3805" y="0"/>
                    </a:moveTo>
                    <a:cubicBezTo>
                      <a:pt x="3488" y="49"/>
                      <a:pt x="781" y="464"/>
                      <a:pt x="318" y="927"/>
                    </a:cubicBezTo>
                    <a:cubicBezTo>
                      <a:pt x="98" y="1122"/>
                      <a:pt x="1" y="1415"/>
                      <a:pt x="74" y="1683"/>
                    </a:cubicBezTo>
                    <a:cubicBezTo>
                      <a:pt x="147" y="1976"/>
                      <a:pt x="391" y="2220"/>
                      <a:pt x="708" y="2293"/>
                    </a:cubicBezTo>
                    <a:cubicBezTo>
                      <a:pt x="803" y="2323"/>
                      <a:pt x="940" y="2336"/>
                      <a:pt x="1105" y="2336"/>
                    </a:cubicBezTo>
                    <a:cubicBezTo>
                      <a:pt x="1872" y="2336"/>
                      <a:pt x="3233" y="2061"/>
                      <a:pt x="3635" y="2000"/>
                    </a:cubicBezTo>
                    <a:cubicBezTo>
                      <a:pt x="3708" y="3025"/>
                      <a:pt x="3854" y="4025"/>
                      <a:pt x="4074" y="5049"/>
                    </a:cubicBezTo>
                    <a:cubicBezTo>
                      <a:pt x="4220" y="5708"/>
                      <a:pt x="4537" y="6317"/>
                      <a:pt x="4952" y="6878"/>
                    </a:cubicBezTo>
                    <a:cubicBezTo>
                      <a:pt x="4952" y="6903"/>
                      <a:pt x="4976" y="6903"/>
                      <a:pt x="5025" y="6927"/>
                    </a:cubicBezTo>
                    <a:cubicBezTo>
                      <a:pt x="5098" y="6927"/>
                      <a:pt x="5147" y="6805"/>
                      <a:pt x="5098" y="6732"/>
                    </a:cubicBezTo>
                    <a:cubicBezTo>
                      <a:pt x="4708" y="6220"/>
                      <a:pt x="4415" y="5610"/>
                      <a:pt x="4269" y="4976"/>
                    </a:cubicBezTo>
                    <a:cubicBezTo>
                      <a:pt x="4049" y="3951"/>
                      <a:pt x="3903" y="2903"/>
                      <a:pt x="3830" y="1854"/>
                    </a:cubicBezTo>
                    <a:cubicBezTo>
                      <a:pt x="3830" y="1781"/>
                      <a:pt x="3757" y="1756"/>
                      <a:pt x="3683" y="1756"/>
                    </a:cubicBezTo>
                    <a:cubicBezTo>
                      <a:pt x="3145" y="1876"/>
                      <a:pt x="1841" y="2142"/>
                      <a:pt x="1130" y="2142"/>
                    </a:cubicBezTo>
                    <a:cubicBezTo>
                      <a:pt x="971" y="2142"/>
                      <a:pt x="841" y="2129"/>
                      <a:pt x="757" y="2098"/>
                    </a:cubicBezTo>
                    <a:cubicBezTo>
                      <a:pt x="537" y="2049"/>
                      <a:pt x="342" y="1878"/>
                      <a:pt x="269" y="1659"/>
                    </a:cubicBezTo>
                    <a:cubicBezTo>
                      <a:pt x="220" y="1439"/>
                      <a:pt x="318" y="1244"/>
                      <a:pt x="464" y="1098"/>
                    </a:cubicBezTo>
                    <a:cubicBezTo>
                      <a:pt x="830" y="732"/>
                      <a:pt x="3001" y="342"/>
                      <a:pt x="3830" y="220"/>
                    </a:cubicBezTo>
                    <a:cubicBezTo>
                      <a:pt x="3879" y="220"/>
                      <a:pt x="3927" y="171"/>
                      <a:pt x="3927" y="98"/>
                    </a:cubicBezTo>
                    <a:cubicBezTo>
                      <a:pt x="3903" y="49"/>
                      <a:pt x="3854" y="0"/>
                      <a:pt x="3805" y="0"/>
                    </a:cubicBezTo>
                    <a:close/>
                  </a:path>
                </a:pathLst>
              </a:custGeom>
              <a:solidFill>
                <a:srgbClr val="16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61"/>
              <p:cNvSpPr/>
              <p:nvPr/>
            </p:nvSpPr>
            <p:spPr>
              <a:xfrm>
                <a:off x="5882602" y="2611418"/>
                <a:ext cx="39306" cy="30337"/>
              </a:xfrm>
              <a:custGeom>
                <a:avLst/>
                <a:gdLst/>
                <a:ahLst/>
                <a:cxnLst/>
                <a:rect l="l" t="t" r="r" b="b"/>
                <a:pathLst>
                  <a:path w="1604" h="1238" extrusionOk="0">
                    <a:moveTo>
                      <a:pt x="1469" y="1"/>
                    </a:moveTo>
                    <a:cubicBezTo>
                      <a:pt x="1414" y="1"/>
                      <a:pt x="1359" y="37"/>
                      <a:pt x="1359" y="111"/>
                    </a:cubicBezTo>
                    <a:cubicBezTo>
                      <a:pt x="1384" y="403"/>
                      <a:pt x="1262" y="672"/>
                      <a:pt x="1067" y="891"/>
                    </a:cubicBezTo>
                    <a:cubicBezTo>
                      <a:pt x="921" y="984"/>
                      <a:pt x="755" y="1026"/>
                      <a:pt x="589" y="1026"/>
                    </a:cubicBezTo>
                    <a:cubicBezTo>
                      <a:pt x="450" y="1026"/>
                      <a:pt x="312" y="996"/>
                      <a:pt x="189" y="940"/>
                    </a:cubicBezTo>
                    <a:cubicBezTo>
                      <a:pt x="180" y="938"/>
                      <a:pt x="172" y="938"/>
                      <a:pt x="164" y="938"/>
                    </a:cubicBezTo>
                    <a:cubicBezTo>
                      <a:pt x="37" y="938"/>
                      <a:pt x="1" y="1113"/>
                      <a:pt x="116" y="1159"/>
                    </a:cubicBezTo>
                    <a:cubicBezTo>
                      <a:pt x="286" y="1208"/>
                      <a:pt x="457" y="1233"/>
                      <a:pt x="628" y="1233"/>
                    </a:cubicBezTo>
                    <a:cubicBezTo>
                      <a:pt x="656" y="1236"/>
                      <a:pt x="684" y="1237"/>
                      <a:pt x="712" y="1237"/>
                    </a:cubicBezTo>
                    <a:cubicBezTo>
                      <a:pt x="897" y="1237"/>
                      <a:pt x="1061" y="1168"/>
                      <a:pt x="1189" y="1062"/>
                    </a:cubicBezTo>
                    <a:cubicBezTo>
                      <a:pt x="1457" y="818"/>
                      <a:pt x="1603" y="476"/>
                      <a:pt x="1579" y="111"/>
                    </a:cubicBezTo>
                    <a:cubicBezTo>
                      <a:pt x="1579" y="37"/>
                      <a:pt x="1524" y="1"/>
                      <a:pt x="1469" y="1"/>
                    </a:cubicBezTo>
                    <a:close/>
                  </a:path>
                </a:pathLst>
              </a:custGeom>
              <a:solidFill>
                <a:srgbClr val="16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61"/>
              <p:cNvSpPr/>
              <p:nvPr/>
            </p:nvSpPr>
            <p:spPr>
              <a:xfrm>
                <a:off x="6801114" y="2489185"/>
                <a:ext cx="237846" cy="892350"/>
              </a:xfrm>
              <a:custGeom>
                <a:avLst/>
                <a:gdLst/>
                <a:ahLst/>
                <a:cxnLst/>
                <a:rect l="l" t="t" r="r" b="b"/>
                <a:pathLst>
                  <a:path w="9706" h="36415" extrusionOk="0">
                    <a:moveTo>
                      <a:pt x="146" y="1"/>
                    </a:moveTo>
                    <a:cubicBezTo>
                      <a:pt x="74" y="1"/>
                      <a:pt x="0" y="69"/>
                      <a:pt x="47" y="148"/>
                    </a:cubicBezTo>
                    <a:cubicBezTo>
                      <a:pt x="72" y="221"/>
                      <a:pt x="2462" y="5903"/>
                      <a:pt x="4950" y="9781"/>
                    </a:cubicBezTo>
                    <a:cubicBezTo>
                      <a:pt x="5755" y="11050"/>
                      <a:pt x="6511" y="12196"/>
                      <a:pt x="7169" y="13196"/>
                    </a:cubicBezTo>
                    <a:cubicBezTo>
                      <a:pt x="8486" y="15196"/>
                      <a:pt x="9437" y="16635"/>
                      <a:pt x="9462" y="17050"/>
                    </a:cubicBezTo>
                    <a:cubicBezTo>
                      <a:pt x="9486" y="17342"/>
                      <a:pt x="9413" y="20074"/>
                      <a:pt x="9316" y="22952"/>
                    </a:cubicBezTo>
                    <a:cubicBezTo>
                      <a:pt x="9218" y="26098"/>
                      <a:pt x="9096" y="29659"/>
                      <a:pt x="9096" y="31025"/>
                    </a:cubicBezTo>
                    <a:cubicBezTo>
                      <a:pt x="9096" y="33635"/>
                      <a:pt x="9267" y="36269"/>
                      <a:pt x="9267" y="36293"/>
                    </a:cubicBezTo>
                    <a:cubicBezTo>
                      <a:pt x="9267" y="36366"/>
                      <a:pt x="9316" y="36415"/>
                      <a:pt x="9389" y="36415"/>
                    </a:cubicBezTo>
                    <a:cubicBezTo>
                      <a:pt x="9437" y="36415"/>
                      <a:pt x="9486" y="36366"/>
                      <a:pt x="9486" y="36293"/>
                    </a:cubicBezTo>
                    <a:cubicBezTo>
                      <a:pt x="9486" y="36269"/>
                      <a:pt x="9316" y="33635"/>
                      <a:pt x="9316" y="31025"/>
                    </a:cubicBezTo>
                    <a:cubicBezTo>
                      <a:pt x="9316" y="29659"/>
                      <a:pt x="9413" y="26098"/>
                      <a:pt x="9511" y="22976"/>
                    </a:cubicBezTo>
                    <a:cubicBezTo>
                      <a:pt x="9608" y="19952"/>
                      <a:pt x="9706" y="17342"/>
                      <a:pt x="9681" y="17025"/>
                    </a:cubicBezTo>
                    <a:cubicBezTo>
                      <a:pt x="9633" y="16586"/>
                      <a:pt x="8755" y="15269"/>
                      <a:pt x="7340" y="13074"/>
                    </a:cubicBezTo>
                    <a:cubicBezTo>
                      <a:pt x="6681" y="12074"/>
                      <a:pt x="5925" y="10928"/>
                      <a:pt x="5121" y="9684"/>
                    </a:cubicBezTo>
                    <a:cubicBezTo>
                      <a:pt x="2633" y="5806"/>
                      <a:pt x="243" y="123"/>
                      <a:pt x="243" y="74"/>
                    </a:cubicBezTo>
                    <a:cubicBezTo>
                      <a:pt x="225" y="22"/>
                      <a:pt x="186" y="1"/>
                      <a:pt x="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61"/>
              <p:cNvSpPr/>
              <p:nvPr/>
            </p:nvSpPr>
            <p:spPr>
              <a:xfrm>
                <a:off x="6324116" y="2827312"/>
                <a:ext cx="207141" cy="1297736"/>
              </a:xfrm>
              <a:custGeom>
                <a:avLst/>
                <a:gdLst/>
                <a:ahLst/>
                <a:cxnLst/>
                <a:rect l="l" t="t" r="r" b="b"/>
                <a:pathLst>
                  <a:path w="8453" h="52958" extrusionOk="0">
                    <a:moveTo>
                      <a:pt x="8346" y="1"/>
                    </a:moveTo>
                    <a:cubicBezTo>
                      <a:pt x="8301" y="1"/>
                      <a:pt x="8255" y="26"/>
                      <a:pt x="8244" y="81"/>
                    </a:cubicBezTo>
                    <a:lnTo>
                      <a:pt x="25" y="52811"/>
                    </a:lnTo>
                    <a:cubicBezTo>
                      <a:pt x="1" y="52885"/>
                      <a:pt x="49" y="52933"/>
                      <a:pt x="98" y="52933"/>
                    </a:cubicBezTo>
                    <a:lnTo>
                      <a:pt x="123" y="52958"/>
                    </a:lnTo>
                    <a:cubicBezTo>
                      <a:pt x="171" y="52958"/>
                      <a:pt x="220" y="52909"/>
                      <a:pt x="220" y="52860"/>
                    </a:cubicBezTo>
                    <a:lnTo>
                      <a:pt x="8440" y="105"/>
                    </a:lnTo>
                    <a:cubicBezTo>
                      <a:pt x="8453" y="38"/>
                      <a:pt x="8400" y="1"/>
                      <a:pt x="8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61"/>
              <p:cNvSpPr/>
              <p:nvPr/>
            </p:nvSpPr>
            <p:spPr>
              <a:xfrm>
                <a:off x="6423926" y="2551796"/>
                <a:ext cx="174182" cy="829739"/>
              </a:xfrm>
              <a:custGeom>
                <a:avLst/>
                <a:gdLst/>
                <a:ahLst/>
                <a:cxnLst/>
                <a:rect l="l" t="t" r="r" b="b"/>
                <a:pathLst>
                  <a:path w="7108" h="33860" extrusionOk="0">
                    <a:moveTo>
                      <a:pt x="6967" y="1"/>
                    </a:moveTo>
                    <a:cubicBezTo>
                      <a:pt x="6935" y="1"/>
                      <a:pt x="6902" y="17"/>
                      <a:pt x="6879" y="56"/>
                    </a:cubicBezTo>
                    <a:cubicBezTo>
                      <a:pt x="6830" y="129"/>
                      <a:pt x="2879" y="7470"/>
                      <a:pt x="1610" y="11397"/>
                    </a:cubicBezTo>
                    <a:cubicBezTo>
                      <a:pt x="318" y="15348"/>
                      <a:pt x="25" y="16348"/>
                      <a:pt x="1" y="16934"/>
                    </a:cubicBezTo>
                    <a:cubicBezTo>
                      <a:pt x="1" y="17007"/>
                      <a:pt x="25" y="17202"/>
                      <a:pt x="74" y="17641"/>
                    </a:cubicBezTo>
                    <a:cubicBezTo>
                      <a:pt x="220" y="18665"/>
                      <a:pt x="489" y="20811"/>
                      <a:pt x="586" y="23299"/>
                    </a:cubicBezTo>
                    <a:cubicBezTo>
                      <a:pt x="781" y="27933"/>
                      <a:pt x="659" y="33689"/>
                      <a:pt x="659" y="33762"/>
                    </a:cubicBezTo>
                    <a:cubicBezTo>
                      <a:pt x="659" y="33811"/>
                      <a:pt x="708" y="33860"/>
                      <a:pt x="781" y="33860"/>
                    </a:cubicBezTo>
                    <a:cubicBezTo>
                      <a:pt x="830" y="33860"/>
                      <a:pt x="879" y="33811"/>
                      <a:pt x="879" y="33762"/>
                    </a:cubicBezTo>
                    <a:cubicBezTo>
                      <a:pt x="879" y="33689"/>
                      <a:pt x="1001" y="27933"/>
                      <a:pt x="806" y="23275"/>
                    </a:cubicBezTo>
                    <a:cubicBezTo>
                      <a:pt x="708" y="20787"/>
                      <a:pt x="415" y="18641"/>
                      <a:pt x="293" y="17616"/>
                    </a:cubicBezTo>
                    <a:cubicBezTo>
                      <a:pt x="245" y="17275"/>
                      <a:pt x="196" y="16982"/>
                      <a:pt x="220" y="16934"/>
                    </a:cubicBezTo>
                    <a:cubicBezTo>
                      <a:pt x="245" y="16373"/>
                      <a:pt x="537" y="15397"/>
                      <a:pt x="1830" y="11446"/>
                    </a:cubicBezTo>
                    <a:cubicBezTo>
                      <a:pt x="3074" y="7543"/>
                      <a:pt x="7025" y="227"/>
                      <a:pt x="7074" y="178"/>
                    </a:cubicBezTo>
                    <a:cubicBezTo>
                      <a:pt x="7107" y="78"/>
                      <a:pt x="7038" y="1"/>
                      <a:pt x="6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61"/>
              <p:cNvSpPr/>
              <p:nvPr/>
            </p:nvSpPr>
            <p:spPr>
              <a:xfrm>
                <a:off x="6199212" y="1553220"/>
                <a:ext cx="303029" cy="289306"/>
              </a:xfrm>
              <a:custGeom>
                <a:avLst/>
                <a:gdLst/>
                <a:ahLst/>
                <a:cxnLst/>
                <a:rect l="l" t="t" r="r" b="b"/>
                <a:pathLst>
                  <a:path w="12366" h="11806" extrusionOk="0">
                    <a:moveTo>
                      <a:pt x="4000" y="1"/>
                    </a:moveTo>
                    <a:lnTo>
                      <a:pt x="0" y="7196"/>
                    </a:lnTo>
                    <a:lnTo>
                      <a:pt x="8390" y="11806"/>
                    </a:lnTo>
                    <a:lnTo>
                      <a:pt x="12366" y="4635"/>
                    </a:lnTo>
                    <a:lnTo>
                      <a:pt x="4000" y="1"/>
                    </a:lnTo>
                    <a:close/>
                  </a:path>
                </a:pathLst>
              </a:custGeom>
              <a:solidFill>
                <a:srgbClr val="65A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61"/>
              <p:cNvSpPr/>
              <p:nvPr/>
            </p:nvSpPr>
            <p:spPr>
              <a:xfrm>
                <a:off x="6199212" y="1553220"/>
                <a:ext cx="303029" cy="289306"/>
              </a:xfrm>
              <a:custGeom>
                <a:avLst/>
                <a:gdLst/>
                <a:ahLst/>
                <a:cxnLst/>
                <a:rect l="l" t="t" r="r" b="b"/>
                <a:pathLst>
                  <a:path w="12366" h="11806" extrusionOk="0">
                    <a:moveTo>
                      <a:pt x="4000" y="1"/>
                    </a:moveTo>
                    <a:lnTo>
                      <a:pt x="0" y="7196"/>
                    </a:lnTo>
                    <a:lnTo>
                      <a:pt x="8390" y="11806"/>
                    </a:lnTo>
                    <a:lnTo>
                      <a:pt x="12366" y="4635"/>
                    </a:lnTo>
                    <a:lnTo>
                      <a:pt x="40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61"/>
              <p:cNvSpPr/>
              <p:nvPr/>
            </p:nvSpPr>
            <p:spPr>
              <a:xfrm>
                <a:off x="4678700" y="1604633"/>
                <a:ext cx="1938272" cy="2688346"/>
              </a:xfrm>
              <a:custGeom>
                <a:avLst/>
                <a:gdLst/>
                <a:ahLst/>
                <a:cxnLst/>
                <a:rect l="l" t="t" r="r" b="b"/>
                <a:pathLst>
                  <a:path w="79097" h="109706" extrusionOk="0">
                    <a:moveTo>
                      <a:pt x="52853" y="0"/>
                    </a:moveTo>
                    <a:lnTo>
                      <a:pt x="1" y="95169"/>
                    </a:lnTo>
                    <a:lnTo>
                      <a:pt x="26244" y="109705"/>
                    </a:lnTo>
                    <a:lnTo>
                      <a:pt x="79097" y="14512"/>
                    </a:lnTo>
                    <a:lnTo>
                      <a:pt x="528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61"/>
              <p:cNvSpPr/>
              <p:nvPr/>
            </p:nvSpPr>
            <p:spPr>
              <a:xfrm>
                <a:off x="4678700" y="1604633"/>
                <a:ext cx="1938272" cy="2688346"/>
              </a:xfrm>
              <a:custGeom>
                <a:avLst/>
                <a:gdLst/>
                <a:ahLst/>
                <a:cxnLst/>
                <a:rect l="l" t="t" r="r" b="b"/>
                <a:pathLst>
                  <a:path w="79097" h="109706" extrusionOk="0">
                    <a:moveTo>
                      <a:pt x="52853" y="0"/>
                    </a:moveTo>
                    <a:lnTo>
                      <a:pt x="1" y="95169"/>
                    </a:lnTo>
                    <a:lnTo>
                      <a:pt x="26244" y="109705"/>
                    </a:lnTo>
                    <a:lnTo>
                      <a:pt x="79097" y="14512"/>
                    </a:lnTo>
                    <a:lnTo>
                      <a:pt x="528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61"/>
              <p:cNvSpPr/>
              <p:nvPr/>
            </p:nvSpPr>
            <p:spPr>
              <a:xfrm>
                <a:off x="5463461" y="3847134"/>
                <a:ext cx="20339" cy="172760"/>
              </a:xfrm>
              <a:custGeom>
                <a:avLst/>
                <a:gdLst/>
                <a:ahLst/>
                <a:cxnLst/>
                <a:rect l="l" t="t" r="r" b="b"/>
                <a:pathLst>
                  <a:path w="830" h="7050" extrusionOk="0">
                    <a:moveTo>
                      <a:pt x="0" y="0"/>
                    </a:moveTo>
                    <a:lnTo>
                      <a:pt x="830" y="7049"/>
                    </a:lnTo>
                    <a:lnTo>
                      <a:pt x="8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61"/>
              <p:cNvSpPr/>
              <p:nvPr/>
            </p:nvSpPr>
            <p:spPr>
              <a:xfrm>
                <a:off x="5076041" y="3140801"/>
                <a:ext cx="675382" cy="467408"/>
              </a:xfrm>
              <a:custGeom>
                <a:avLst/>
                <a:gdLst/>
                <a:ahLst/>
                <a:cxnLst/>
                <a:rect l="l" t="t" r="r" b="b"/>
                <a:pathLst>
                  <a:path w="27561" h="19074" extrusionOk="0">
                    <a:moveTo>
                      <a:pt x="3049" y="0"/>
                    </a:moveTo>
                    <a:lnTo>
                      <a:pt x="0" y="5512"/>
                    </a:lnTo>
                    <a:lnTo>
                      <a:pt x="24512" y="19073"/>
                    </a:lnTo>
                    <a:lnTo>
                      <a:pt x="27561" y="13561"/>
                    </a:lnTo>
                    <a:lnTo>
                      <a:pt x="3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61"/>
              <p:cNvSpPr/>
              <p:nvPr/>
            </p:nvSpPr>
            <p:spPr>
              <a:xfrm>
                <a:off x="5145504" y="1644087"/>
                <a:ext cx="1434425" cy="1834273"/>
              </a:xfrm>
              <a:custGeom>
                <a:avLst/>
                <a:gdLst/>
                <a:ahLst/>
                <a:cxnLst/>
                <a:rect l="l" t="t" r="r" b="b"/>
                <a:pathLst>
                  <a:path w="58536" h="74853" extrusionOk="0">
                    <a:moveTo>
                      <a:pt x="34048" y="0"/>
                    </a:moveTo>
                    <a:lnTo>
                      <a:pt x="0" y="61291"/>
                    </a:lnTo>
                    <a:lnTo>
                      <a:pt x="24512" y="74852"/>
                    </a:lnTo>
                    <a:lnTo>
                      <a:pt x="58535" y="13561"/>
                    </a:lnTo>
                    <a:lnTo>
                      <a:pt x="34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61"/>
              <p:cNvSpPr/>
              <p:nvPr/>
            </p:nvSpPr>
            <p:spPr>
              <a:xfrm>
                <a:off x="6268538" y="1309978"/>
                <a:ext cx="341894" cy="378357"/>
              </a:xfrm>
              <a:custGeom>
                <a:avLst/>
                <a:gdLst/>
                <a:ahLst/>
                <a:cxnLst/>
                <a:rect l="l" t="t" r="r" b="b"/>
                <a:pathLst>
                  <a:path w="13952" h="15440" extrusionOk="0">
                    <a:moveTo>
                      <a:pt x="8756" y="0"/>
                    </a:moveTo>
                    <a:lnTo>
                      <a:pt x="0" y="9707"/>
                    </a:lnTo>
                    <a:lnTo>
                      <a:pt x="5171" y="12585"/>
                    </a:lnTo>
                    <a:lnTo>
                      <a:pt x="10342" y="15439"/>
                    </a:lnTo>
                    <a:lnTo>
                      <a:pt x="13951" y="2878"/>
                    </a:lnTo>
                    <a:lnTo>
                      <a:pt x="11342" y="1439"/>
                    </a:lnTo>
                    <a:lnTo>
                      <a:pt x="87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61"/>
              <p:cNvSpPr/>
              <p:nvPr/>
            </p:nvSpPr>
            <p:spPr>
              <a:xfrm>
                <a:off x="6533319" y="475025"/>
                <a:ext cx="489512" cy="877402"/>
              </a:xfrm>
              <a:custGeom>
                <a:avLst/>
                <a:gdLst/>
                <a:ahLst/>
                <a:cxnLst/>
                <a:rect l="l" t="t" r="r" b="b"/>
                <a:pathLst>
                  <a:path w="19976" h="35805" extrusionOk="0">
                    <a:moveTo>
                      <a:pt x="19561" y="0"/>
                    </a:moveTo>
                    <a:lnTo>
                      <a:pt x="0" y="35219"/>
                    </a:lnTo>
                    <a:lnTo>
                      <a:pt x="1098" y="35804"/>
                    </a:lnTo>
                    <a:lnTo>
                      <a:pt x="19975" y="1805"/>
                    </a:lnTo>
                    <a:lnTo>
                      <a:pt x="195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61"/>
              <p:cNvSpPr/>
              <p:nvPr/>
            </p:nvSpPr>
            <p:spPr>
              <a:xfrm>
                <a:off x="6225506" y="1993732"/>
                <a:ext cx="233704" cy="145241"/>
              </a:xfrm>
              <a:custGeom>
                <a:avLst/>
                <a:gdLst/>
                <a:ahLst/>
                <a:cxnLst/>
                <a:rect l="l" t="t" r="r" b="b"/>
                <a:pathLst>
                  <a:path w="9537" h="5927" extrusionOk="0">
                    <a:moveTo>
                      <a:pt x="488" y="0"/>
                    </a:moveTo>
                    <a:lnTo>
                      <a:pt x="0" y="903"/>
                    </a:lnTo>
                    <a:lnTo>
                      <a:pt x="9049" y="5927"/>
                    </a:lnTo>
                    <a:lnTo>
                      <a:pt x="9537" y="5024"/>
                    </a:lnTo>
                    <a:lnTo>
                      <a:pt x="4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61"/>
              <p:cNvSpPr/>
              <p:nvPr/>
            </p:nvSpPr>
            <p:spPr>
              <a:xfrm>
                <a:off x="6158557" y="2113858"/>
                <a:ext cx="234317" cy="144653"/>
              </a:xfrm>
              <a:custGeom>
                <a:avLst/>
                <a:gdLst/>
                <a:ahLst/>
                <a:cxnLst/>
                <a:rect l="l" t="t" r="r" b="b"/>
                <a:pathLst>
                  <a:path w="9562" h="5903" extrusionOk="0">
                    <a:moveTo>
                      <a:pt x="513" y="0"/>
                    </a:moveTo>
                    <a:lnTo>
                      <a:pt x="1" y="878"/>
                    </a:lnTo>
                    <a:lnTo>
                      <a:pt x="9049" y="5903"/>
                    </a:lnTo>
                    <a:lnTo>
                      <a:pt x="9561" y="5000"/>
                    </a:lnTo>
                    <a:lnTo>
                      <a:pt x="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61"/>
              <p:cNvSpPr/>
              <p:nvPr/>
            </p:nvSpPr>
            <p:spPr>
              <a:xfrm>
                <a:off x="6100578" y="2220236"/>
                <a:ext cx="233729" cy="144678"/>
              </a:xfrm>
              <a:custGeom>
                <a:avLst/>
                <a:gdLst/>
                <a:ahLst/>
                <a:cxnLst/>
                <a:rect l="l" t="t" r="r" b="b"/>
                <a:pathLst>
                  <a:path w="9538" h="5904" extrusionOk="0">
                    <a:moveTo>
                      <a:pt x="489" y="1"/>
                    </a:moveTo>
                    <a:lnTo>
                      <a:pt x="1" y="903"/>
                    </a:lnTo>
                    <a:lnTo>
                      <a:pt x="9050" y="5903"/>
                    </a:lnTo>
                    <a:lnTo>
                      <a:pt x="9537" y="5001"/>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61"/>
              <p:cNvSpPr/>
              <p:nvPr/>
            </p:nvSpPr>
            <p:spPr>
              <a:xfrm>
                <a:off x="6033653" y="2339774"/>
                <a:ext cx="234317" cy="144678"/>
              </a:xfrm>
              <a:custGeom>
                <a:avLst/>
                <a:gdLst/>
                <a:ahLst/>
                <a:cxnLst/>
                <a:rect l="l" t="t" r="r" b="b"/>
                <a:pathLst>
                  <a:path w="9562" h="5904" extrusionOk="0">
                    <a:moveTo>
                      <a:pt x="512" y="1"/>
                    </a:moveTo>
                    <a:lnTo>
                      <a:pt x="0" y="903"/>
                    </a:lnTo>
                    <a:lnTo>
                      <a:pt x="9049" y="5903"/>
                    </a:lnTo>
                    <a:lnTo>
                      <a:pt x="9561" y="5025"/>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61"/>
              <p:cNvSpPr/>
              <p:nvPr/>
            </p:nvSpPr>
            <p:spPr>
              <a:xfrm>
                <a:off x="5820285" y="2389986"/>
                <a:ext cx="375956" cy="222946"/>
              </a:xfrm>
              <a:custGeom>
                <a:avLst/>
                <a:gdLst/>
                <a:ahLst/>
                <a:cxnLst/>
                <a:rect l="l" t="t" r="r" b="b"/>
                <a:pathLst>
                  <a:path w="15342" h="9098" extrusionOk="0">
                    <a:moveTo>
                      <a:pt x="512" y="0"/>
                    </a:moveTo>
                    <a:lnTo>
                      <a:pt x="0" y="879"/>
                    </a:lnTo>
                    <a:lnTo>
                      <a:pt x="14829" y="9098"/>
                    </a:lnTo>
                    <a:lnTo>
                      <a:pt x="15341" y="8195"/>
                    </a:lnTo>
                    <a:lnTo>
                      <a:pt x="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61"/>
              <p:cNvSpPr/>
              <p:nvPr/>
            </p:nvSpPr>
            <p:spPr>
              <a:xfrm>
                <a:off x="5895590" y="2587819"/>
                <a:ext cx="233704" cy="144653"/>
              </a:xfrm>
              <a:custGeom>
                <a:avLst/>
                <a:gdLst/>
                <a:ahLst/>
                <a:cxnLst/>
                <a:rect l="l" t="t" r="r" b="b"/>
                <a:pathLst>
                  <a:path w="9537" h="5903" extrusionOk="0">
                    <a:moveTo>
                      <a:pt x="488" y="0"/>
                    </a:moveTo>
                    <a:lnTo>
                      <a:pt x="0" y="903"/>
                    </a:lnTo>
                    <a:lnTo>
                      <a:pt x="9049" y="5903"/>
                    </a:lnTo>
                    <a:lnTo>
                      <a:pt x="9537" y="5000"/>
                    </a:lnTo>
                    <a:lnTo>
                      <a:pt x="4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61"/>
              <p:cNvSpPr/>
              <p:nvPr/>
            </p:nvSpPr>
            <p:spPr>
              <a:xfrm>
                <a:off x="5837022" y="2694198"/>
                <a:ext cx="234292" cy="145266"/>
              </a:xfrm>
              <a:custGeom>
                <a:avLst/>
                <a:gdLst/>
                <a:ahLst/>
                <a:cxnLst/>
                <a:rect l="l" t="t" r="r" b="b"/>
                <a:pathLst>
                  <a:path w="9561" h="5928" extrusionOk="0">
                    <a:moveTo>
                      <a:pt x="488" y="1"/>
                    </a:moveTo>
                    <a:lnTo>
                      <a:pt x="0" y="903"/>
                    </a:lnTo>
                    <a:lnTo>
                      <a:pt x="9049" y="5928"/>
                    </a:lnTo>
                    <a:lnTo>
                      <a:pt x="9561" y="5025"/>
                    </a:lnTo>
                    <a:lnTo>
                      <a:pt x="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61"/>
              <p:cNvSpPr/>
              <p:nvPr/>
            </p:nvSpPr>
            <p:spPr>
              <a:xfrm>
                <a:off x="5770661" y="2814349"/>
                <a:ext cx="233729" cy="144653"/>
              </a:xfrm>
              <a:custGeom>
                <a:avLst/>
                <a:gdLst/>
                <a:ahLst/>
                <a:cxnLst/>
                <a:rect l="l" t="t" r="r" b="b"/>
                <a:pathLst>
                  <a:path w="9538" h="5903" extrusionOk="0">
                    <a:moveTo>
                      <a:pt x="489" y="0"/>
                    </a:moveTo>
                    <a:lnTo>
                      <a:pt x="1" y="878"/>
                    </a:lnTo>
                    <a:lnTo>
                      <a:pt x="9049" y="5902"/>
                    </a:lnTo>
                    <a:lnTo>
                      <a:pt x="9537" y="5000"/>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61"/>
              <p:cNvSpPr/>
              <p:nvPr/>
            </p:nvSpPr>
            <p:spPr>
              <a:xfrm>
                <a:off x="5710893" y="2920139"/>
                <a:ext cx="234317" cy="144653"/>
              </a:xfrm>
              <a:custGeom>
                <a:avLst/>
                <a:gdLst/>
                <a:ahLst/>
                <a:cxnLst/>
                <a:rect l="l" t="t" r="r" b="b"/>
                <a:pathLst>
                  <a:path w="9562" h="5903" extrusionOk="0">
                    <a:moveTo>
                      <a:pt x="489" y="0"/>
                    </a:moveTo>
                    <a:lnTo>
                      <a:pt x="1" y="903"/>
                    </a:lnTo>
                    <a:lnTo>
                      <a:pt x="9049" y="5902"/>
                    </a:lnTo>
                    <a:lnTo>
                      <a:pt x="9562" y="5000"/>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61"/>
              <p:cNvSpPr/>
              <p:nvPr/>
            </p:nvSpPr>
            <p:spPr>
              <a:xfrm>
                <a:off x="5502915" y="2961357"/>
                <a:ext cx="375343" cy="222971"/>
              </a:xfrm>
              <a:custGeom>
                <a:avLst/>
                <a:gdLst/>
                <a:ahLst/>
                <a:cxnLst/>
                <a:rect l="l" t="t" r="r" b="b"/>
                <a:pathLst>
                  <a:path w="15317" h="9099" extrusionOk="0">
                    <a:moveTo>
                      <a:pt x="512" y="1"/>
                    </a:moveTo>
                    <a:lnTo>
                      <a:pt x="0" y="903"/>
                    </a:lnTo>
                    <a:lnTo>
                      <a:pt x="14829" y="9098"/>
                    </a:lnTo>
                    <a:lnTo>
                      <a:pt x="15317" y="8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61"/>
              <p:cNvSpPr/>
              <p:nvPr/>
            </p:nvSpPr>
            <p:spPr>
              <a:xfrm>
                <a:off x="5585988" y="3146644"/>
                <a:ext cx="234317" cy="144678"/>
              </a:xfrm>
              <a:custGeom>
                <a:avLst/>
                <a:gdLst/>
                <a:ahLst/>
                <a:cxnLst/>
                <a:rect l="l" t="t" r="r" b="b"/>
                <a:pathLst>
                  <a:path w="9562" h="5904" extrusionOk="0">
                    <a:moveTo>
                      <a:pt x="488" y="1"/>
                    </a:moveTo>
                    <a:lnTo>
                      <a:pt x="0" y="879"/>
                    </a:lnTo>
                    <a:lnTo>
                      <a:pt x="9049" y="5903"/>
                    </a:lnTo>
                    <a:lnTo>
                      <a:pt x="9561" y="5001"/>
                    </a:lnTo>
                    <a:lnTo>
                      <a:pt x="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61"/>
              <p:cNvSpPr/>
              <p:nvPr/>
            </p:nvSpPr>
            <p:spPr>
              <a:xfrm>
                <a:off x="5519652" y="3266182"/>
                <a:ext cx="233704" cy="144678"/>
              </a:xfrm>
              <a:custGeom>
                <a:avLst/>
                <a:gdLst/>
                <a:ahLst/>
                <a:cxnLst/>
                <a:rect l="l" t="t" r="r" b="b"/>
                <a:pathLst>
                  <a:path w="9537" h="5904" extrusionOk="0">
                    <a:moveTo>
                      <a:pt x="488" y="1"/>
                    </a:moveTo>
                    <a:lnTo>
                      <a:pt x="0" y="903"/>
                    </a:lnTo>
                    <a:lnTo>
                      <a:pt x="9049" y="5903"/>
                    </a:lnTo>
                    <a:lnTo>
                      <a:pt x="9536" y="5001"/>
                    </a:lnTo>
                    <a:lnTo>
                      <a:pt x="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61"/>
              <p:cNvSpPr/>
              <p:nvPr/>
            </p:nvSpPr>
            <p:spPr>
              <a:xfrm>
                <a:off x="5447925" y="3394101"/>
                <a:ext cx="233704" cy="144653"/>
              </a:xfrm>
              <a:custGeom>
                <a:avLst/>
                <a:gdLst/>
                <a:ahLst/>
                <a:cxnLst/>
                <a:rect l="l" t="t" r="r" b="b"/>
                <a:pathLst>
                  <a:path w="9537" h="5903" extrusionOk="0">
                    <a:moveTo>
                      <a:pt x="488" y="0"/>
                    </a:moveTo>
                    <a:lnTo>
                      <a:pt x="0" y="903"/>
                    </a:lnTo>
                    <a:lnTo>
                      <a:pt x="9049" y="5902"/>
                    </a:lnTo>
                    <a:lnTo>
                      <a:pt x="9537" y="5024"/>
                    </a:lnTo>
                    <a:lnTo>
                      <a:pt x="4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61"/>
              <p:cNvSpPr/>
              <p:nvPr/>
            </p:nvSpPr>
            <p:spPr>
              <a:xfrm>
                <a:off x="5380976" y="3513639"/>
                <a:ext cx="234317" cy="145241"/>
              </a:xfrm>
              <a:custGeom>
                <a:avLst/>
                <a:gdLst/>
                <a:ahLst/>
                <a:cxnLst/>
                <a:rect l="l" t="t" r="r" b="b"/>
                <a:pathLst>
                  <a:path w="9562" h="5927" extrusionOk="0">
                    <a:moveTo>
                      <a:pt x="513" y="0"/>
                    </a:moveTo>
                    <a:lnTo>
                      <a:pt x="1" y="902"/>
                    </a:lnTo>
                    <a:lnTo>
                      <a:pt x="9074" y="5927"/>
                    </a:lnTo>
                    <a:lnTo>
                      <a:pt x="9561" y="5024"/>
                    </a:lnTo>
                    <a:lnTo>
                      <a:pt x="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61"/>
              <p:cNvSpPr/>
              <p:nvPr/>
            </p:nvSpPr>
            <p:spPr>
              <a:xfrm>
                <a:off x="5180767" y="3544712"/>
                <a:ext cx="374167" cy="220570"/>
              </a:xfrm>
              <a:custGeom>
                <a:avLst/>
                <a:gdLst/>
                <a:ahLst/>
                <a:cxnLst/>
                <a:rect l="l" t="t" r="r" b="b"/>
                <a:pathLst>
                  <a:path w="15269" h="9001" extrusionOk="0">
                    <a:moveTo>
                      <a:pt x="439" y="0"/>
                    </a:moveTo>
                    <a:lnTo>
                      <a:pt x="0" y="781"/>
                    </a:lnTo>
                    <a:lnTo>
                      <a:pt x="14853" y="9000"/>
                    </a:lnTo>
                    <a:lnTo>
                      <a:pt x="15268" y="8220"/>
                    </a:lnTo>
                    <a:lnTo>
                      <a:pt x="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61"/>
              <p:cNvSpPr/>
              <p:nvPr/>
            </p:nvSpPr>
            <p:spPr>
              <a:xfrm rot="1710939">
                <a:off x="4423903" y="4089558"/>
                <a:ext cx="1099709" cy="17262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61"/>
              <p:cNvSpPr/>
              <p:nvPr/>
            </p:nvSpPr>
            <p:spPr>
              <a:xfrm rot="1708034">
                <a:off x="4560893" y="4205846"/>
                <a:ext cx="440569" cy="5804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74C9DFB6-164E-AF56-8912-336624205AD9}"/>
              </a:ext>
            </a:extLst>
          </p:cNvPr>
          <p:cNvSpPr txBox="1"/>
          <p:nvPr/>
        </p:nvSpPr>
        <p:spPr>
          <a:xfrm>
            <a:off x="1020194" y="1115618"/>
            <a:ext cx="5204859" cy="2308324"/>
          </a:xfrm>
          <a:prstGeom prst="rect">
            <a:avLst/>
          </a:prstGeom>
          <a:noFill/>
        </p:spPr>
        <p:txBody>
          <a:bodyPr wrap="square">
            <a:spAutoFit/>
          </a:bodyPr>
          <a:lstStyle/>
          <a:p>
            <a:pPr marL="285750" indent="-285750">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Medical agency frontline staff (nurses, physician assistants, doctors)</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Hospitals and clinics using agency services</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Staffing agency administrators</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Influenza Patients</a:t>
            </a:r>
          </a:p>
        </p:txBody>
      </p:sp>
    </p:spTree>
    <p:extLst>
      <p:ext uri="{BB962C8B-B14F-4D97-AF65-F5344CB8AC3E}">
        <p14:creationId xmlns:p14="http://schemas.microsoft.com/office/powerpoint/2010/main" val="285302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0"/>
        <p:cNvGrpSpPr/>
        <p:nvPr/>
      </p:nvGrpSpPr>
      <p:grpSpPr>
        <a:xfrm>
          <a:off x="0" y="0"/>
          <a:ext cx="0" cy="0"/>
          <a:chOff x="0" y="0"/>
          <a:chExt cx="0" cy="0"/>
        </a:xfrm>
      </p:grpSpPr>
      <p:sp>
        <p:nvSpPr>
          <p:cNvPr id="5661" name="Google Shape;5661;p50"/>
          <p:cNvSpPr txBox="1">
            <a:spLocks noGrp="1"/>
          </p:cNvSpPr>
          <p:nvPr>
            <p:ph type="title"/>
          </p:nvPr>
        </p:nvSpPr>
        <p:spPr>
          <a:xfrm>
            <a:off x="2066778" y="480663"/>
            <a:ext cx="583542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lumMod val="95000"/>
                  </a:schemeClr>
                </a:solidFill>
              </a:rPr>
              <a:t>STAKEHOLDER COMMUNICATION</a:t>
            </a:r>
            <a:endParaRPr dirty="0">
              <a:solidFill>
                <a:schemeClr val="tx1">
                  <a:lumMod val="95000"/>
                </a:schemeClr>
              </a:solidFill>
            </a:endParaRPr>
          </a:p>
        </p:txBody>
      </p:sp>
      <p:sp>
        <p:nvSpPr>
          <p:cNvPr id="5663" name="Google Shape;5663;p50"/>
          <p:cNvSpPr txBox="1"/>
          <p:nvPr/>
        </p:nvSpPr>
        <p:spPr>
          <a:xfrm flipH="1">
            <a:off x="2265217" y="1143873"/>
            <a:ext cx="6032639" cy="878892"/>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164575" tIns="91425" rIns="164575" bIns="91425" anchor="ctr" anchorCtr="0">
            <a:noAutofit/>
          </a:bodyPr>
          <a:lstStyle/>
          <a:p>
            <a:pPr marL="0" lvl="0" indent="0" algn="l" rtl="0">
              <a:lnSpc>
                <a:spcPct val="100000"/>
              </a:lnSpc>
              <a:spcBef>
                <a:spcPts val="0"/>
              </a:spcBef>
              <a:spcAft>
                <a:spcPts val="0"/>
              </a:spcAft>
              <a:buNone/>
            </a:pPr>
            <a:r>
              <a:rPr lang="en" dirty="0">
                <a:solidFill>
                  <a:schemeClr val="accent4"/>
                </a:solidFill>
                <a:latin typeface="Calibri" panose="020F0502020204030204" pitchFamily="34" charset="0"/>
                <a:ea typeface="Calibri" panose="020F0502020204030204" pitchFamily="34" charset="0"/>
                <a:cs typeface="Calibri" panose="020F0502020204030204" pitchFamily="34" charset="0"/>
                <a:sym typeface="Roboto Condensed"/>
              </a:rPr>
              <a:t>Planning and general meetings will be schedule with hospitals and clinincs, Medical agency frontline staff and Staffing Agency Administrators to set up goals on the progress of the project, data insights, clarifications, selecting items to prioritize and feedbacks.</a:t>
            </a:r>
            <a:endParaRPr sz="1600" dirty="0">
              <a:solidFill>
                <a:schemeClr val="accent4"/>
              </a:solidFill>
              <a:latin typeface="Calibri" panose="020F0502020204030204" pitchFamily="34" charset="0"/>
              <a:ea typeface="Calibri" panose="020F0502020204030204" pitchFamily="34" charset="0"/>
              <a:cs typeface="Calibri" panose="020F0502020204030204" pitchFamily="34" charset="0"/>
              <a:sym typeface="Roboto Condensed"/>
            </a:endParaRPr>
          </a:p>
        </p:txBody>
      </p:sp>
      <p:sp>
        <p:nvSpPr>
          <p:cNvPr id="5666" name="Google Shape;5666;p50"/>
          <p:cNvSpPr/>
          <p:nvPr/>
        </p:nvSpPr>
        <p:spPr>
          <a:xfrm flipH="1">
            <a:off x="712874" y="1133475"/>
            <a:ext cx="1552342" cy="889289"/>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ctr" rtl="0">
              <a:spcBef>
                <a:spcPts val="0"/>
              </a:spcBef>
              <a:spcAft>
                <a:spcPts val="0"/>
              </a:spcAft>
              <a:buNone/>
            </a:pPr>
            <a:r>
              <a:rPr lang="en-US"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MEETINGS</a:t>
            </a:r>
            <a:endParaRPr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1EC3ABD-BC64-7E13-5C0A-090CF27F15C4}"/>
              </a:ext>
            </a:extLst>
          </p:cNvPr>
          <p:cNvPicPr>
            <a:picLocks noChangeAspect="1"/>
          </p:cNvPicPr>
          <p:nvPr/>
        </p:nvPicPr>
        <p:blipFill>
          <a:blip r:embed="rId3">
            <a:biLevel thresh="25000"/>
          </a:blip>
          <a:stretch>
            <a:fillRect/>
          </a:stretch>
        </p:blipFill>
        <p:spPr>
          <a:xfrm>
            <a:off x="1215851" y="1309843"/>
            <a:ext cx="536749" cy="398495"/>
          </a:xfrm>
          <a:prstGeom prst="rect">
            <a:avLst/>
          </a:prstGeom>
        </p:spPr>
      </p:pic>
      <p:sp>
        <p:nvSpPr>
          <p:cNvPr id="3" name="Google Shape;5666;p50">
            <a:extLst>
              <a:ext uri="{FF2B5EF4-FFF2-40B4-BE49-F238E27FC236}">
                <a16:creationId xmlns:a16="http://schemas.microsoft.com/office/drawing/2014/main" id="{4439D6F5-697D-EC25-D861-7A696A97C302}"/>
              </a:ext>
            </a:extLst>
          </p:cNvPr>
          <p:cNvSpPr/>
          <p:nvPr/>
        </p:nvSpPr>
        <p:spPr>
          <a:xfrm flipH="1">
            <a:off x="712873" y="2110475"/>
            <a:ext cx="1552340" cy="896189"/>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ctr" rtl="0">
              <a:spcBef>
                <a:spcPts val="0"/>
              </a:spcBef>
              <a:spcAft>
                <a:spcPts val="0"/>
              </a:spcAft>
              <a:buNone/>
            </a:pPr>
            <a:r>
              <a:rPr lang="en-US"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EMAILS</a:t>
            </a:r>
            <a:endParaRPr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5663;p50">
            <a:extLst>
              <a:ext uri="{FF2B5EF4-FFF2-40B4-BE49-F238E27FC236}">
                <a16:creationId xmlns:a16="http://schemas.microsoft.com/office/drawing/2014/main" id="{6680E35D-1494-85B6-7669-E3151BB35B8B}"/>
              </a:ext>
            </a:extLst>
          </p:cNvPr>
          <p:cNvSpPr txBox="1"/>
          <p:nvPr/>
        </p:nvSpPr>
        <p:spPr>
          <a:xfrm flipH="1">
            <a:off x="2265215" y="2113689"/>
            <a:ext cx="6032641" cy="896189"/>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164575" tIns="91425" rIns="164575" bIns="91425" anchor="ctr" anchorCtr="0">
            <a:noAutofit/>
          </a:bodyPr>
          <a:lstStyle/>
          <a:p>
            <a:pPr marL="0" lvl="0" indent="0" algn="l" rtl="0">
              <a:lnSpc>
                <a:spcPct val="100000"/>
              </a:lnSpc>
              <a:spcBef>
                <a:spcPts val="0"/>
              </a:spcBef>
              <a:spcAft>
                <a:spcPts val="0"/>
              </a:spcAft>
              <a:buNone/>
            </a:pPr>
            <a:r>
              <a:rPr lang="en" dirty="0">
                <a:solidFill>
                  <a:schemeClr val="accent4"/>
                </a:solidFill>
                <a:latin typeface="Calibri" panose="020F0502020204030204" pitchFamily="34" charset="0"/>
                <a:ea typeface="Calibri" panose="020F0502020204030204" pitchFamily="34" charset="0"/>
                <a:cs typeface="Calibri" panose="020F0502020204030204" pitchFamily="34" charset="0"/>
                <a:sym typeface="Roboto Condensed"/>
              </a:rPr>
              <a:t>Email communication for progress, updates, reports and timely will be sent to stakeholders to use the information to build strategies, and any urgent information during the process of the project.</a:t>
            </a:r>
            <a:endParaRPr sz="1600" dirty="0">
              <a:solidFill>
                <a:schemeClr val="accent4"/>
              </a:solidFill>
              <a:latin typeface="Calibri" panose="020F0502020204030204" pitchFamily="34" charset="0"/>
              <a:ea typeface="Calibri" panose="020F0502020204030204" pitchFamily="34" charset="0"/>
              <a:cs typeface="Calibri" panose="020F0502020204030204" pitchFamily="34" charset="0"/>
              <a:sym typeface="Roboto Condensed"/>
            </a:endParaRPr>
          </a:p>
        </p:txBody>
      </p:sp>
      <p:pic>
        <p:nvPicPr>
          <p:cNvPr id="5" name="Picture 4">
            <a:extLst>
              <a:ext uri="{FF2B5EF4-FFF2-40B4-BE49-F238E27FC236}">
                <a16:creationId xmlns:a16="http://schemas.microsoft.com/office/drawing/2014/main" id="{F1EBEBBA-D060-F943-DE77-30FFD181960D}"/>
              </a:ext>
            </a:extLst>
          </p:cNvPr>
          <p:cNvPicPr>
            <a:picLocks noChangeAspect="1"/>
          </p:cNvPicPr>
          <p:nvPr/>
        </p:nvPicPr>
        <p:blipFill>
          <a:blip r:embed="rId4">
            <a:lum bright="70000" contrast="-70000"/>
          </a:blip>
          <a:stretch>
            <a:fillRect/>
          </a:stretch>
        </p:blipFill>
        <p:spPr>
          <a:xfrm>
            <a:off x="1253613" y="2158439"/>
            <a:ext cx="498987" cy="533799"/>
          </a:xfrm>
          <a:prstGeom prst="rect">
            <a:avLst/>
          </a:prstGeom>
        </p:spPr>
      </p:pic>
      <p:sp>
        <p:nvSpPr>
          <p:cNvPr id="8" name="Google Shape;5666;p50">
            <a:extLst>
              <a:ext uri="{FF2B5EF4-FFF2-40B4-BE49-F238E27FC236}">
                <a16:creationId xmlns:a16="http://schemas.microsoft.com/office/drawing/2014/main" id="{F906635D-24AE-4337-9E94-3C18B31CD3AB}"/>
              </a:ext>
            </a:extLst>
          </p:cNvPr>
          <p:cNvSpPr/>
          <p:nvPr/>
        </p:nvSpPr>
        <p:spPr>
          <a:xfrm flipH="1">
            <a:off x="712872" y="3094375"/>
            <a:ext cx="1552339" cy="889289"/>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ctr" rtl="0">
              <a:spcBef>
                <a:spcPts val="0"/>
              </a:spcBef>
              <a:spcAft>
                <a:spcPts val="0"/>
              </a:spcAft>
              <a:buNone/>
            </a:pPr>
            <a:r>
              <a:rPr lang="en-US"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CALLS</a:t>
            </a:r>
            <a:endParaRPr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9" name="Google Shape;5666;p50">
            <a:extLst>
              <a:ext uri="{FF2B5EF4-FFF2-40B4-BE49-F238E27FC236}">
                <a16:creationId xmlns:a16="http://schemas.microsoft.com/office/drawing/2014/main" id="{E9788252-07E7-3A57-45B9-D572E3000258}"/>
              </a:ext>
            </a:extLst>
          </p:cNvPr>
          <p:cNvSpPr/>
          <p:nvPr/>
        </p:nvSpPr>
        <p:spPr>
          <a:xfrm flipH="1">
            <a:off x="722713" y="4071146"/>
            <a:ext cx="1542497" cy="889289"/>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ctr" rtl="0">
              <a:spcBef>
                <a:spcPts val="0"/>
              </a:spcBef>
              <a:spcAft>
                <a:spcPts val="0"/>
              </a:spcAft>
              <a:buNone/>
            </a:pPr>
            <a:r>
              <a:rPr lang="en-US"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CONTINGENCY PLAN</a:t>
            </a:r>
            <a:endParaRPr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Google Shape;5663;p50">
            <a:extLst>
              <a:ext uri="{FF2B5EF4-FFF2-40B4-BE49-F238E27FC236}">
                <a16:creationId xmlns:a16="http://schemas.microsoft.com/office/drawing/2014/main" id="{2A328C22-E6E1-7DA2-85FA-07D34E12B6A2}"/>
              </a:ext>
            </a:extLst>
          </p:cNvPr>
          <p:cNvSpPr txBox="1"/>
          <p:nvPr/>
        </p:nvSpPr>
        <p:spPr>
          <a:xfrm flipH="1">
            <a:off x="2274660" y="3100318"/>
            <a:ext cx="6032641" cy="896189"/>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164575" tIns="91425" rIns="164575" bIns="91425" anchor="ctr" anchorCtr="0">
            <a:noAutofit/>
          </a:bodyPr>
          <a:lstStyle/>
          <a:p>
            <a:pPr marL="0" lvl="0" indent="0" algn="l" rtl="0">
              <a:lnSpc>
                <a:spcPct val="100000"/>
              </a:lnSpc>
              <a:spcBef>
                <a:spcPts val="0"/>
              </a:spcBef>
              <a:spcAft>
                <a:spcPts val="0"/>
              </a:spcAft>
              <a:buNone/>
            </a:pPr>
            <a:r>
              <a:rPr lang="en" dirty="0">
                <a:solidFill>
                  <a:schemeClr val="accent4"/>
                </a:solidFill>
                <a:latin typeface="Calibri" panose="020F0502020204030204" pitchFamily="34" charset="0"/>
                <a:ea typeface="Calibri" panose="020F0502020204030204" pitchFamily="34" charset="0"/>
                <a:cs typeface="Calibri" panose="020F0502020204030204" pitchFamily="34" charset="0"/>
                <a:sym typeface="Roboto Condensed"/>
              </a:rPr>
              <a:t>Conference calls will be taken place for discussions and adressing any questions or concerns, and introduce any new news (New personnel, changes).</a:t>
            </a:r>
            <a:endParaRPr sz="1600" dirty="0">
              <a:solidFill>
                <a:schemeClr val="accent4"/>
              </a:solidFill>
              <a:latin typeface="Calibri" panose="020F0502020204030204" pitchFamily="34" charset="0"/>
              <a:ea typeface="Calibri" panose="020F0502020204030204" pitchFamily="34" charset="0"/>
              <a:cs typeface="Calibri" panose="020F0502020204030204" pitchFamily="34" charset="0"/>
              <a:sym typeface="Roboto Condensed"/>
            </a:endParaRPr>
          </a:p>
        </p:txBody>
      </p:sp>
      <p:sp>
        <p:nvSpPr>
          <p:cNvPr id="12" name="Google Shape;5663;p50">
            <a:extLst>
              <a:ext uri="{FF2B5EF4-FFF2-40B4-BE49-F238E27FC236}">
                <a16:creationId xmlns:a16="http://schemas.microsoft.com/office/drawing/2014/main" id="{BEBF66D3-DE46-3DA6-5892-41EA3C228A01}"/>
              </a:ext>
            </a:extLst>
          </p:cNvPr>
          <p:cNvSpPr txBox="1"/>
          <p:nvPr/>
        </p:nvSpPr>
        <p:spPr>
          <a:xfrm flipH="1">
            <a:off x="2284109" y="4071173"/>
            <a:ext cx="6032641" cy="896189"/>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164575" tIns="91425" rIns="164575" bIns="91425" anchor="ctr" anchorCtr="0">
            <a:noAutofit/>
          </a:bodyPr>
          <a:lstStyle/>
          <a:p>
            <a:pPr marL="0" lvl="0" indent="0" algn="l" rtl="0">
              <a:lnSpc>
                <a:spcPct val="100000"/>
              </a:lnSpc>
              <a:spcBef>
                <a:spcPts val="0"/>
              </a:spcBef>
              <a:spcAft>
                <a:spcPts val="0"/>
              </a:spcAft>
              <a:buNone/>
            </a:pPr>
            <a:r>
              <a:rPr lang="en" dirty="0">
                <a:solidFill>
                  <a:schemeClr val="accent4"/>
                </a:solidFill>
                <a:latin typeface="Calibri" panose="020F0502020204030204" pitchFamily="34" charset="0"/>
                <a:ea typeface="Calibri" panose="020F0502020204030204" pitchFamily="34" charset="0"/>
                <a:cs typeface="Calibri" panose="020F0502020204030204" pitchFamily="34" charset="0"/>
                <a:sym typeface="Roboto Condensed"/>
              </a:rPr>
              <a:t>Urgent communication for unexpected changes or issues with administrators and management to overcome challenges duringthe project.</a:t>
            </a:r>
            <a:endParaRPr sz="1600" dirty="0">
              <a:solidFill>
                <a:schemeClr val="accent4"/>
              </a:solidFill>
              <a:latin typeface="Calibri" panose="020F0502020204030204" pitchFamily="34" charset="0"/>
              <a:ea typeface="Calibri" panose="020F0502020204030204" pitchFamily="34" charset="0"/>
              <a:cs typeface="Calibri" panose="020F0502020204030204" pitchFamily="34" charset="0"/>
              <a:sym typeface="Roboto Condensed"/>
            </a:endParaRPr>
          </a:p>
        </p:txBody>
      </p:sp>
      <p:pic>
        <p:nvPicPr>
          <p:cNvPr id="14" name="Picture 13">
            <a:extLst>
              <a:ext uri="{FF2B5EF4-FFF2-40B4-BE49-F238E27FC236}">
                <a16:creationId xmlns:a16="http://schemas.microsoft.com/office/drawing/2014/main" id="{DC8D439A-5E3E-3A89-F02B-5C69E504D685}"/>
              </a:ext>
            </a:extLst>
          </p:cNvPr>
          <p:cNvPicPr>
            <a:picLocks noChangeAspect="1"/>
          </p:cNvPicPr>
          <p:nvPr/>
        </p:nvPicPr>
        <p:blipFill>
          <a:blip r:embed="rId5">
            <a:lum bright="70000" contrast="-70000"/>
          </a:blip>
          <a:stretch>
            <a:fillRect/>
          </a:stretch>
        </p:blipFill>
        <p:spPr>
          <a:xfrm>
            <a:off x="1253613" y="3186086"/>
            <a:ext cx="474452" cy="482923"/>
          </a:xfrm>
          <a:prstGeom prst="rect">
            <a:avLst/>
          </a:prstGeom>
        </p:spPr>
      </p:pic>
      <p:pic>
        <p:nvPicPr>
          <p:cNvPr id="15" name="Picture 14">
            <a:extLst>
              <a:ext uri="{FF2B5EF4-FFF2-40B4-BE49-F238E27FC236}">
                <a16:creationId xmlns:a16="http://schemas.microsoft.com/office/drawing/2014/main" id="{3B07A91E-9411-59A4-A081-AB1BA684A494}"/>
              </a:ext>
            </a:extLst>
          </p:cNvPr>
          <p:cNvPicPr>
            <a:picLocks noChangeAspect="1"/>
          </p:cNvPicPr>
          <p:nvPr/>
        </p:nvPicPr>
        <p:blipFill>
          <a:blip r:embed="rId6">
            <a:lum bright="70000" contrast="-70000"/>
          </a:blip>
          <a:stretch>
            <a:fillRect/>
          </a:stretch>
        </p:blipFill>
        <p:spPr>
          <a:xfrm>
            <a:off x="1272408" y="4160529"/>
            <a:ext cx="369356" cy="397769"/>
          </a:xfrm>
          <a:prstGeom prst="rect">
            <a:avLst/>
          </a:prstGeom>
        </p:spPr>
      </p:pic>
    </p:spTree>
    <p:extLst>
      <p:ext uri="{BB962C8B-B14F-4D97-AF65-F5344CB8AC3E}">
        <p14:creationId xmlns:p14="http://schemas.microsoft.com/office/powerpoint/2010/main" val="326013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55650CB-7CF7-6DC3-CA71-113A0C42A03D}"/>
              </a:ext>
            </a:extLst>
          </p:cNvPr>
          <p:cNvGraphicFramePr>
            <a:graphicFrameLocks noGrp="1"/>
          </p:cNvGraphicFramePr>
          <p:nvPr>
            <p:extLst>
              <p:ext uri="{D42A27DB-BD31-4B8C-83A1-F6EECF244321}">
                <p14:modId xmlns:p14="http://schemas.microsoft.com/office/powerpoint/2010/main" val="4204767508"/>
              </p:ext>
            </p:extLst>
          </p:nvPr>
        </p:nvGraphicFramePr>
        <p:xfrm>
          <a:off x="477982" y="120026"/>
          <a:ext cx="8070272" cy="4903448"/>
        </p:xfrm>
        <a:graphic>
          <a:graphicData uri="http://schemas.openxmlformats.org/drawingml/2006/table">
            <a:tbl>
              <a:tblPr firstRow="1" bandRow="1">
                <a:tableStyleId>{284E427A-3D55-4303-BF80-6455036E1DE7}</a:tableStyleId>
              </a:tblPr>
              <a:tblGrid>
                <a:gridCol w="1269146">
                  <a:extLst>
                    <a:ext uri="{9D8B030D-6E8A-4147-A177-3AD203B41FA5}">
                      <a16:colId xmlns:a16="http://schemas.microsoft.com/office/drawing/2014/main" val="3828471599"/>
                    </a:ext>
                  </a:extLst>
                </a:gridCol>
                <a:gridCol w="2880226">
                  <a:extLst>
                    <a:ext uri="{9D8B030D-6E8A-4147-A177-3AD203B41FA5}">
                      <a16:colId xmlns:a16="http://schemas.microsoft.com/office/drawing/2014/main" val="54868560"/>
                    </a:ext>
                  </a:extLst>
                </a:gridCol>
                <a:gridCol w="3920900">
                  <a:extLst>
                    <a:ext uri="{9D8B030D-6E8A-4147-A177-3AD203B41FA5}">
                      <a16:colId xmlns:a16="http://schemas.microsoft.com/office/drawing/2014/main" val="3477575934"/>
                    </a:ext>
                  </a:extLst>
                </a:gridCol>
              </a:tblGrid>
              <a:tr h="385454">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WEEK</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                MILESTONE</a:t>
                      </a:r>
                    </a:p>
                  </a:txBody>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                            ACTIVITIES</a:t>
                      </a:r>
                    </a:p>
                  </a:txBody>
                  <a:tcPr/>
                </a:tc>
                <a:extLst>
                  <a:ext uri="{0D108BD9-81ED-4DB2-BD59-A6C34878D82A}">
                    <a16:rowId xmlns:a16="http://schemas.microsoft.com/office/drawing/2014/main" val="3509651580"/>
                  </a:ext>
                </a:extLst>
              </a:tr>
              <a:tr h="320314">
                <a:tc gridSpan="3">
                  <a:txBody>
                    <a:bodyPr/>
                    <a:lstStyle/>
                    <a:p>
                      <a:r>
                        <a:rPr lang="en-US" sz="14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PHASE ONE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83113835"/>
                  </a:ext>
                </a:extLst>
              </a:tr>
              <a:tr h="416409">
                <a:tc>
                  <a:txBody>
                    <a:bodyPr/>
                    <a:lstStyle/>
                    <a:p>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Week 1</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Start with Business requirements.</a:t>
                      </a:r>
                    </a:p>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Designing a Data Research Project.</a:t>
                      </a:r>
                    </a:p>
                  </a:txBody>
                  <a:tcPr>
                    <a:solidFill>
                      <a:schemeClr val="tx1"/>
                    </a:solidFill>
                  </a:tcPr>
                </a:tc>
                <a:tc>
                  <a:txBody>
                    <a:bodyPr/>
                    <a:lstStyle/>
                    <a:p>
                      <a:r>
                        <a:rPr lang="en-US" sz="100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Create a list of data questions for analysis, design the project research by formulating research hypothesis.</a:t>
                      </a:r>
                      <a:endPar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endParaRPr>
                    </a:p>
                  </a:txBody>
                  <a:tcPr>
                    <a:solidFill>
                      <a:schemeClr val="tx1"/>
                    </a:solidFill>
                  </a:tcPr>
                </a:tc>
                <a:extLst>
                  <a:ext uri="{0D108BD9-81ED-4DB2-BD59-A6C34878D82A}">
                    <a16:rowId xmlns:a16="http://schemas.microsoft.com/office/drawing/2014/main" val="945619929"/>
                  </a:ext>
                </a:extLst>
              </a:tr>
              <a:tr h="553219">
                <a:tc>
                  <a:txBody>
                    <a:bodyPr/>
                    <a:lstStyle/>
                    <a:p>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Week 2</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Sourcing the Right Data.</a:t>
                      </a:r>
                    </a:p>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Data Profiling and Integrity.</a:t>
                      </a:r>
                    </a:p>
                  </a:txBody>
                  <a:tcPr>
                    <a:solidFill>
                      <a:schemeClr val="tx1"/>
                    </a:solidFill>
                  </a:tcPr>
                </a:tc>
                <a:tc>
                  <a:txBody>
                    <a:bodyPr/>
                    <a:lstStyle/>
                    <a:p>
                      <a:r>
                        <a:rPr lang="en-US" sz="100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Data collection, cleaning data, work on EDA. Explain data limitations. Information on data types, data integrity issues (accuracy and consistency).</a:t>
                      </a:r>
                      <a:endPar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endParaRPr>
                    </a:p>
                  </a:txBody>
                  <a:tcPr>
                    <a:solidFill>
                      <a:schemeClr val="tx1"/>
                    </a:solidFill>
                  </a:tcPr>
                </a:tc>
                <a:extLst>
                  <a:ext uri="{0D108BD9-81ED-4DB2-BD59-A6C34878D82A}">
                    <a16:rowId xmlns:a16="http://schemas.microsoft.com/office/drawing/2014/main" val="1639347887"/>
                  </a:ext>
                </a:extLst>
              </a:tr>
              <a:tr h="522677">
                <a:tc>
                  <a:txBody>
                    <a:bodyPr/>
                    <a:lstStyle/>
                    <a:p>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Week 3</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Data Quality Measures.</a:t>
                      </a:r>
                    </a:p>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Data Transformation &amp; Integration.</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Transform and integrate data sources, implement additional data quality measures to completeness, uniqueness, and timeless.</a:t>
                      </a:r>
                    </a:p>
                  </a:txBody>
                  <a:tcPr>
                    <a:solidFill>
                      <a:schemeClr val="tx1"/>
                    </a:solidFill>
                  </a:tcPr>
                </a:tc>
                <a:extLst>
                  <a:ext uri="{0D108BD9-81ED-4DB2-BD59-A6C34878D82A}">
                    <a16:rowId xmlns:a16="http://schemas.microsoft.com/office/drawing/2014/main" val="2638078731"/>
                  </a:ext>
                </a:extLst>
              </a:tr>
              <a:tr h="556206">
                <a:tc>
                  <a:txBody>
                    <a:bodyPr/>
                    <a:lstStyle/>
                    <a:p>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Week 4</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Conduct Statistical Analyses.</a:t>
                      </a:r>
                    </a:p>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Statistical Hypothesis Testing.</a:t>
                      </a:r>
                    </a:p>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Consolidate Analytical Insights.</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Create statistical analysis based on the hypothesis and interpret results, share with peer for feedback. Create report consolidating the findings.</a:t>
                      </a:r>
                    </a:p>
                  </a:txBody>
                  <a:tcPr>
                    <a:solidFill>
                      <a:schemeClr val="tx1"/>
                    </a:solidFill>
                  </a:tcPr>
                </a:tc>
                <a:extLst>
                  <a:ext uri="{0D108BD9-81ED-4DB2-BD59-A6C34878D82A}">
                    <a16:rowId xmlns:a16="http://schemas.microsoft.com/office/drawing/2014/main" val="2231379540"/>
                  </a:ext>
                </a:extLst>
              </a:tr>
              <a:tr h="320314">
                <a:tc>
                  <a:txBody>
                    <a:bodyPr/>
                    <a:lstStyle/>
                    <a:p>
                      <a:r>
                        <a:rPr lang="en-US" sz="1400" b="1"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PHASE TWO</a:t>
                      </a:r>
                    </a:p>
                  </a:txBody>
                  <a:tcPr>
                    <a:solidFill>
                      <a:schemeClr val="accent2">
                        <a:lumMod val="60000"/>
                        <a:lumOff val="40000"/>
                      </a:schemeClr>
                    </a:solidFill>
                  </a:tcPr>
                </a:tc>
                <a:tc>
                  <a:txBody>
                    <a:bodyPr/>
                    <a:lstStyle/>
                    <a:p>
                      <a:endParaRPr lang="en-US" sz="1200" b="1" dirty="0">
                        <a:solidFill>
                          <a:schemeClr val="bg1">
                            <a:lumMod val="10000"/>
                          </a:schemeClr>
                        </a:solidFill>
                      </a:endParaRPr>
                    </a:p>
                  </a:txBody>
                  <a:tcPr>
                    <a:solidFill>
                      <a:schemeClr val="accent2">
                        <a:lumMod val="60000"/>
                        <a:lumOff val="40000"/>
                      </a:schemeClr>
                    </a:solidFill>
                  </a:tcPr>
                </a:tc>
                <a:tc>
                  <a:txBody>
                    <a:bodyPr/>
                    <a:lstStyle/>
                    <a:p>
                      <a:endParaRPr lang="en-US" sz="1200" b="1" dirty="0">
                        <a:solidFill>
                          <a:schemeClr val="bg1">
                            <a:lumMod val="10000"/>
                          </a:schemeClr>
                        </a:solidFill>
                      </a:endParaRPr>
                    </a:p>
                  </a:txBody>
                  <a:tcPr>
                    <a:solidFill>
                      <a:schemeClr val="accent2">
                        <a:lumMod val="60000"/>
                        <a:lumOff val="40000"/>
                      </a:schemeClr>
                    </a:solidFill>
                  </a:tcPr>
                </a:tc>
                <a:extLst>
                  <a:ext uri="{0D108BD9-81ED-4DB2-BD59-A6C34878D82A}">
                    <a16:rowId xmlns:a16="http://schemas.microsoft.com/office/drawing/2014/main" val="2305836536"/>
                  </a:ext>
                </a:extLst>
              </a:tr>
              <a:tr h="553219">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Week 5</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Data Visualization</a:t>
                      </a:r>
                    </a:p>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Composition and comparison Charts</a:t>
                      </a:r>
                    </a:p>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Forecasting</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Visualizing data insights. Create forecasting to predict any behavior or needs to develop an action plan.</a:t>
                      </a:r>
                    </a:p>
                  </a:txBody>
                  <a:tcPr>
                    <a:solidFill>
                      <a:schemeClr val="tx1"/>
                    </a:solidFill>
                  </a:tcPr>
                </a:tc>
                <a:extLst>
                  <a:ext uri="{0D108BD9-81ED-4DB2-BD59-A6C34878D82A}">
                    <a16:rowId xmlns:a16="http://schemas.microsoft.com/office/drawing/2014/main" val="2333831640"/>
                  </a:ext>
                </a:extLst>
              </a:tr>
              <a:tr h="553219">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Week 6</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Statistical Visualization</a:t>
                      </a:r>
                    </a:p>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Spatial Analysis</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Use the SCR format for data visualization, looking for trends, challenges, create visualization to look at the correlation between variables.</a:t>
                      </a:r>
                    </a:p>
                  </a:txBody>
                  <a:tcPr>
                    <a:solidFill>
                      <a:schemeClr val="tx1"/>
                    </a:solidFill>
                  </a:tcPr>
                </a:tc>
                <a:extLst>
                  <a:ext uri="{0D108BD9-81ED-4DB2-BD59-A6C34878D82A}">
                    <a16:rowId xmlns:a16="http://schemas.microsoft.com/office/drawing/2014/main" val="2251049380"/>
                  </a:ext>
                </a:extLst>
              </a:tr>
              <a:tr h="408639">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Week 7</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Textual Analysis</a:t>
                      </a:r>
                    </a:p>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Storytelling</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Create a qualitative data and a narrative to communicate findings and insights, recommendations.</a:t>
                      </a:r>
                    </a:p>
                  </a:txBody>
                  <a:tcPr>
                    <a:solidFill>
                      <a:schemeClr val="tx1"/>
                    </a:solidFill>
                  </a:tcPr>
                </a:tc>
                <a:extLst>
                  <a:ext uri="{0D108BD9-81ED-4DB2-BD59-A6C34878D82A}">
                    <a16:rowId xmlns:a16="http://schemas.microsoft.com/office/drawing/2014/main" val="2902652558"/>
                  </a:ext>
                </a:extLst>
              </a:tr>
              <a:tr h="313778">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Week 8</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Presentation</a:t>
                      </a:r>
                    </a:p>
                  </a:txBody>
                  <a:tcPr>
                    <a:solidFill>
                      <a:schemeClr val="tx1"/>
                    </a:solidFill>
                  </a:tcPr>
                </a:tc>
                <a:tc>
                  <a:txBody>
                    <a:bodyPr/>
                    <a:lstStyle/>
                    <a:p>
                      <a:r>
                        <a:rPr lang="en-US" sz="10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Publish analysis in Tableau Storyboard and present to Stakeholders.</a:t>
                      </a:r>
                    </a:p>
                  </a:txBody>
                  <a:tcPr>
                    <a:solidFill>
                      <a:schemeClr val="tx1"/>
                    </a:solidFill>
                  </a:tcPr>
                </a:tc>
                <a:extLst>
                  <a:ext uri="{0D108BD9-81ED-4DB2-BD59-A6C34878D82A}">
                    <a16:rowId xmlns:a16="http://schemas.microsoft.com/office/drawing/2014/main" val="550556868"/>
                  </a:ext>
                </a:extLst>
              </a:tr>
            </a:tbl>
          </a:graphicData>
        </a:graphic>
      </p:graphicFrame>
    </p:spTree>
    <p:extLst>
      <p:ext uri="{BB962C8B-B14F-4D97-AF65-F5344CB8AC3E}">
        <p14:creationId xmlns:p14="http://schemas.microsoft.com/office/powerpoint/2010/main" val="389562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grpSp>
        <p:nvGrpSpPr>
          <p:cNvPr id="657" name="Google Shape;657;p37"/>
          <p:cNvGrpSpPr/>
          <p:nvPr/>
        </p:nvGrpSpPr>
        <p:grpSpPr>
          <a:xfrm>
            <a:off x="6741731" y="1528501"/>
            <a:ext cx="893214" cy="792420"/>
            <a:chOff x="6741731" y="1528501"/>
            <a:chExt cx="893214" cy="792420"/>
          </a:xfrm>
        </p:grpSpPr>
        <p:sp>
          <p:nvSpPr>
            <p:cNvPr id="658" name="Google Shape;658;p37"/>
            <p:cNvSpPr/>
            <p:nvPr/>
          </p:nvSpPr>
          <p:spPr>
            <a:xfrm>
              <a:off x="6741731" y="1528501"/>
              <a:ext cx="893214" cy="792420"/>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7082731" y="1601152"/>
              <a:ext cx="447768" cy="60308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37"/>
          <p:cNvGrpSpPr/>
          <p:nvPr/>
        </p:nvGrpSpPr>
        <p:grpSpPr>
          <a:xfrm>
            <a:off x="4125381" y="1528501"/>
            <a:ext cx="893214" cy="792420"/>
            <a:chOff x="4125381" y="1528501"/>
            <a:chExt cx="893214" cy="792420"/>
          </a:xfrm>
        </p:grpSpPr>
        <p:sp>
          <p:nvSpPr>
            <p:cNvPr id="661" name="Google Shape;661;p37"/>
            <p:cNvSpPr/>
            <p:nvPr/>
          </p:nvSpPr>
          <p:spPr>
            <a:xfrm>
              <a:off x="4125381" y="1528501"/>
              <a:ext cx="893214" cy="792420"/>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4462298" y="1601152"/>
              <a:ext cx="447768" cy="60308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37"/>
          <p:cNvGrpSpPr/>
          <p:nvPr/>
        </p:nvGrpSpPr>
        <p:grpSpPr>
          <a:xfrm>
            <a:off x="1509056" y="1528501"/>
            <a:ext cx="893214" cy="792420"/>
            <a:chOff x="1509056" y="1528501"/>
            <a:chExt cx="893214" cy="792420"/>
          </a:xfrm>
        </p:grpSpPr>
        <p:sp>
          <p:nvSpPr>
            <p:cNvPr id="664" name="Google Shape;664;p37"/>
            <p:cNvSpPr/>
            <p:nvPr/>
          </p:nvSpPr>
          <p:spPr>
            <a:xfrm>
              <a:off x="1509056" y="1528501"/>
              <a:ext cx="893214" cy="792420"/>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1845968" y="1601152"/>
              <a:ext cx="447768" cy="60308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37"/>
          <p:cNvSpPr txBox="1">
            <a:spLocks noGrp="1"/>
          </p:cNvSpPr>
          <p:nvPr>
            <p:ph type="title" idx="2"/>
          </p:nvPr>
        </p:nvSpPr>
        <p:spPr>
          <a:xfrm>
            <a:off x="947063" y="2573188"/>
            <a:ext cx="2017200" cy="3667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Calibri" panose="020F0502020204030204" pitchFamily="34" charset="0"/>
                <a:ea typeface="Calibri" panose="020F0502020204030204" pitchFamily="34" charset="0"/>
                <a:cs typeface="Calibri" panose="020F0502020204030204" pitchFamily="34" charset="0"/>
              </a:rPr>
              <a:t>Initial Report</a:t>
            </a: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667" name="Google Shape;667;p37"/>
          <p:cNvSpPr txBox="1">
            <a:spLocks noGrp="1"/>
          </p:cNvSpPr>
          <p:nvPr>
            <p:ph type="title" idx="3"/>
          </p:nvPr>
        </p:nvSpPr>
        <p:spPr>
          <a:xfrm>
            <a:off x="3697250" y="2570568"/>
            <a:ext cx="2017200" cy="471109"/>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latin typeface="Calibri" panose="020F0502020204030204" pitchFamily="34" charset="0"/>
                <a:ea typeface="Calibri" panose="020F0502020204030204" pitchFamily="34" charset="0"/>
                <a:cs typeface="Calibri" panose="020F0502020204030204" pitchFamily="34" charset="0"/>
              </a:rPr>
              <a:t>Data Visualizations</a:t>
            </a: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668" name="Google Shape;668;p37"/>
          <p:cNvSpPr txBox="1">
            <a:spLocks noGrp="1"/>
          </p:cNvSpPr>
          <p:nvPr>
            <p:ph type="subTitle" idx="4"/>
          </p:nvPr>
        </p:nvSpPr>
        <p:spPr>
          <a:xfrm>
            <a:off x="3511038" y="3060075"/>
            <a:ext cx="2121900" cy="1387234"/>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latin typeface="Calibri" panose="020F0502020204030204" pitchFamily="34" charset="0"/>
                <a:ea typeface="Calibri" panose="020F0502020204030204" pitchFamily="34" charset="0"/>
                <a:cs typeface="Calibri" panose="020F0502020204030204" pitchFamily="34" charset="0"/>
              </a:rPr>
              <a:t>Create data visualization in Tableau to be available to stakeholders in real time</a:t>
            </a:r>
          </a:p>
        </p:txBody>
      </p:sp>
      <p:sp>
        <p:nvSpPr>
          <p:cNvPr id="669" name="Google Shape;669;p37"/>
          <p:cNvSpPr txBox="1">
            <a:spLocks noGrp="1"/>
          </p:cNvSpPr>
          <p:nvPr>
            <p:ph type="title" idx="5"/>
          </p:nvPr>
        </p:nvSpPr>
        <p:spPr>
          <a:xfrm>
            <a:off x="6179738" y="2573188"/>
            <a:ext cx="2017200" cy="468489"/>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latin typeface="Calibri" panose="020F0502020204030204" pitchFamily="34" charset="0"/>
                <a:ea typeface="Calibri" panose="020F0502020204030204" pitchFamily="34" charset="0"/>
                <a:cs typeface="Calibri" panose="020F0502020204030204" pitchFamily="34" charset="0"/>
              </a:rPr>
              <a:t>Presentation</a:t>
            </a: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670" name="Google Shape;670;p37"/>
          <p:cNvSpPr txBox="1">
            <a:spLocks noGrp="1"/>
          </p:cNvSpPr>
          <p:nvPr>
            <p:ph type="subTitle" idx="6"/>
          </p:nvPr>
        </p:nvSpPr>
        <p:spPr>
          <a:xfrm>
            <a:off x="6127388" y="3060075"/>
            <a:ext cx="2121900" cy="1331816"/>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latin typeface="Calibri" panose="020F0502020204030204" pitchFamily="34" charset="0"/>
                <a:ea typeface="Calibri" panose="020F0502020204030204" pitchFamily="34" charset="0"/>
                <a:cs typeface="Calibri" panose="020F0502020204030204" pitchFamily="34" charset="0"/>
              </a:rPr>
              <a:t>Final presentation with recommendations.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71" name="Google Shape;671;p37"/>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95000"/>
                  </a:schemeClr>
                </a:solidFill>
              </a:rPr>
              <a:t>DELIVERABLES</a:t>
            </a:r>
            <a:endParaRPr dirty="0">
              <a:solidFill>
                <a:schemeClr val="tx1">
                  <a:lumMod val="95000"/>
                </a:schemeClr>
              </a:solidFill>
            </a:endParaRPr>
          </a:p>
        </p:txBody>
      </p:sp>
      <p:sp>
        <p:nvSpPr>
          <p:cNvPr id="672" name="Google Shape;672;p37"/>
          <p:cNvSpPr txBox="1">
            <a:spLocks noGrp="1"/>
          </p:cNvSpPr>
          <p:nvPr>
            <p:ph type="subTitle" idx="1"/>
          </p:nvPr>
        </p:nvSpPr>
        <p:spPr>
          <a:xfrm>
            <a:off x="894713" y="3060075"/>
            <a:ext cx="2121900" cy="1331816"/>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latin typeface="Calibri" panose="020F0502020204030204" pitchFamily="34" charset="0"/>
                <a:ea typeface="Calibri" panose="020F0502020204030204" pitchFamily="34" charset="0"/>
                <a:cs typeface="Calibri" panose="020F0502020204030204" pitchFamily="34" charset="0"/>
              </a:rPr>
              <a:t>A written report with our conclusions, insights and methods to prepare the future presentation</a:t>
            </a:r>
            <a:endParaRPr dirty="0">
              <a:latin typeface="Calibri" panose="020F0502020204030204" pitchFamily="34" charset="0"/>
              <a:ea typeface="Calibri" panose="020F0502020204030204" pitchFamily="34" charset="0"/>
              <a:cs typeface="Calibri" panose="020F0502020204030204" pitchFamily="34" charset="0"/>
            </a:endParaRPr>
          </a:p>
        </p:txBody>
      </p:sp>
      <p:grpSp>
        <p:nvGrpSpPr>
          <p:cNvPr id="673" name="Google Shape;673;p37"/>
          <p:cNvGrpSpPr/>
          <p:nvPr/>
        </p:nvGrpSpPr>
        <p:grpSpPr>
          <a:xfrm>
            <a:off x="4319950" y="1693523"/>
            <a:ext cx="504075" cy="462375"/>
            <a:chOff x="5414700" y="2616175"/>
            <a:chExt cx="504075" cy="462375"/>
          </a:xfrm>
        </p:grpSpPr>
        <p:sp>
          <p:nvSpPr>
            <p:cNvPr id="674" name="Google Shape;674;p37"/>
            <p:cNvSpPr/>
            <p:nvPr/>
          </p:nvSpPr>
          <p:spPr>
            <a:xfrm>
              <a:off x="5414700" y="2616175"/>
              <a:ext cx="504075" cy="462375"/>
            </a:xfrm>
            <a:custGeom>
              <a:avLst/>
              <a:gdLst/>
              <a:ahLst/>
              <a:cxnLst/>
              <a:rect l="l" t="t" r="r" b="b"/>
              <a:pathLst>
                <a:path w="20163" h="18495" extrusionOk="0">
                  <a:moveTo>
                    <a:pt x="8065" y="997"/>
                  </a:moveTo>
                  <a:lnTo>
                    <a:pt x="8065" y="997"/>
                  </a:lnTo>
                  <a:cubicBezTo>
                    <a:pt x="7208" y="1855"/>
                    <a:pt x="6605" y="3152"/>
                    <a:pt x="6235" y="4311"/>
                  </a:cubicBezTo>
                  <a:cubicBezTo>
                    <a:pt x="5331" y="4195"/>
                    <a:pt x="4427" y="4056"/>
                    <a:pt x="3569" y="3871"/>
                  </a:cubicBezTo>
                  <a:cubicBezTo>
                    <a:pt x="4728" y="2457"/>
                    <a:pt x="6304" y="1437"/>
                    <a:pt x="8065" y="997"/>
                  </a:cubicBezTo>
                  <a:close/>
                  <a:moveTo>
                    <a:pt x="12330" y="997"/>
                  </a:moveTo>
                  <a:lnTo>
                    <a:pt x="12330" y="997"/>
                  </a:lnTo>
                  <a:cubicBezTo>
                    <a:pt x="14091" y="1461"/>
                    <a:pt x="15667" y="2457"/>
                    <a:pt x="16826" y="3894"/>
                  </a:cubicBezTo>
                  <a:cubicBezTo>
                    <a:pt x="15945" y="4056"/>
                    <a:pt x="15088" y="4218"/>
                    <a:pt x="14161" y="4311"/>
                  </a:cubicBezTo>
                  <a:cubicBezTo>
                    <a:pt x="13790" y="3152"/>
                    <a:pt x="13187" y="1878"/>
                    <a:pt x="12330" y="997"/>
                  </a:cubicBezTo>
                  <a:close/>
                  <a:moveTo>
                    <a:pt x="9827" y="765"/>
                  </a:moveTo>
                  <a:lnTo>
                    <a:pt x="9827" y="4543"/>
                  </a:lnTo>
                  <a:cubicBezTo>
                    <a:pt x="8877" y="4543"/>
                    <a:pt x="7903" y="4497"/>
                    <a:pt x="6976" y="4404"/>
                  </a:cubicBezTo>
                  <a:cubicBezTo>
                    <a:pt x="7648" y="2341"/>
                    <a:pt x="8714" y="997"/>
                    <a:pt x="9827" y="765"/>
                  </a:cubicBezTo>
                  <a:close/>
                  <a:moveTo>
                    <a:pt x="10568" y="765"/>
                  </a:moveTo>
                  <a:cubicBezTo>
                    <a:pt x="11681" y="997"/>
                    <a:pt x="12747" y="2341"/>
                    <a:pt x="13442" y="4404"/>
                  </a:cubicBezTo>
                  <a:cubicBezTo>
                    <a:pt x="12492" y="4497"/>
                    <a:pt x="11519" y="4543"/>
                    <a:pt x="10568" y="4543"/>
                  </a:cubicBezTo>
                  <a:lnTo>
                    <a:pt x="10568" y="765"/>
                  </a:lnTo>
                  <a:close/>
                  <a:moveTo>
                    <a:pt x="11634" y="5285"/>
                  </a:moveTo>
                  <a:cubicBezTo>
                    <a:pt x="12075" y="5308"/>
                    <a:pt x="12075" y="5957"/>
                    <a:pt x="11634" y="6003"/>
                  </a:cubicBezTo>
                  <a:cubicBezTo>
                    <a:pt x="11449" y="6003"/>
                    <a:pt x="11287" y="6165"/>
                    <a:pt x="11287" y="6351"/>
                  </a:cubicBezTo>
                  <a:lnTo>
                    <a:pt x="11287" y="7440"/>
                  </a:lnTo>
                  <a:lnTo>
                    <a:pt x="9108" y="7440"/>
                  </a:lnTo>
                  <a:lnTo>
                    <a:pt x="9108" y="6351"/>
                  </a:lnTo>
                  <a:cubicBezTo>
                    <a:pt x="9108" y="6165"/>
                    <a:pt x="8946" y="6003"/>
                    <a:pt x="8761" y="6003"/>
                  </a:cubicBezTo>
                  <a:cubicBezTo>
                    <a:pt x="8320" y="5957"/>
                    <a:pt x="8320" y="5308"/>
                    <a:pt x="8761" y="5285"/>
                  </a:cubicBezTo>
                  <a:close/>
                  <a:moveTo>
                    <a:pt x="3106" y="4520"/>
                  </a:moveTo>
                  <a:cubicBezTo>
                    <a:pt x="4056" y="4728"/>
                    <a:pt x="5029" y="4914"/>
                    <a:pt x="6026" y="5030"/>
                  </a:cubicBezTo>
                  <a:cubicBezTo>
                    <a:pt x="5702" y="6281"/>
                    <a:pt x="5539" y="7579"/>
                    <a:pt x="5516" y="8877"/>
                  </a:cubicBezTo>
                  <a:lnTo>
                    <a:pt x="1692" y="8877"/>
                  </a:lnTo>
                  <a:cubicBezTo>
                    <a:pt x="1762" y="7324"/>
                    <a:pt x="2248" y="5818"/>
                    <a:pt x="3106" y="4520"/>
                  </a:cubicBezTo>
                  <a:close/>
                  <a:moveTo>
                    <a:pt x="6768" y="5122"/>
                  </a:moveTo>
                  <a:cubicBezTo>
                    <a:pt x="7089" y="5145"/>
                    <a:pt x="7433" y="5191"/>
                    <a:pt x="7755" y="5214"/>
                  </a:cubicBezTo>
                  <a:lnTo>
                    <a:pt x="7755" y="5214"/>
                  </a:lnTo>
                  <a:cubicBezTo>
                    <a:pt x="7516" y="5788"/>
                    <a:pt x="7795" y="6446"/>
                    <a:pt x="8390" y="6652"/>
                  </a:cubicBezTo>
                  <a:lnTo>
                    <a:pt x="8390" y="7648"/>
                  </a:lnTo>
                  <a:lnTo>
                    <a:pt x="8204" y="7857"/>
                  </a:lnTo>
                  <a:cubicBezTo>
                    <a:pt x="7926" y="8135"/>
                    <a:pt x="7741" y="8483"/>
                    <a:pt x="7695" y="8877"/>
                  </a:cubicBezTo>
                  <a:lnTo>
                    <a:pt x="6235" y="8877"/>
                  </a:lnTo>
                  <a:cubicBezTo>
                    <a:pt x="6258" y="7625"/>
                    <a:pt x="6443" y="6351"/>
                    <a:pt x="6768" y="5122"/>
                  </a:cubicBezTo>
                  <a:close/>
                  <a:moveTo>
                    <a:pt x="13651" y="5099"/>
                  </a:moveTo>
                  <a:cubicBezTo>
                    <a:pt x="13952" y="6327"/>
                    <a:pt x="14137" y="7579"/>
                    <a:pt x="14161" y="8853"/>
                  </a:cubicBezTo>
                  <a:lnTo>
                    <a:pt x="12700" y="8877"/>
                  </a:lnTo>
                  <a:cubicBezTo>
                    <a:pt x="12654" y="8483"/>
                    <a:pt x="12469" y="8112"/>
                    <a:pt x="12191" y="7834"/>
                  </a:cubicBezTo>
                  <a:lnTo>
                    <a:pt x="12005" y="7648"/>
                  </a:lnTo>
                  <a:lnTo>
                    <a:pt x="12005" y="6652"/>
                  </a:lnTo>
                  <a:cubicBezTo>
                    <a:pt x="12608" y="6443"/>
                    <a:pt x="12886" y="5748"/>
                    <a:pt x="12631" y="5192"/>
                  </a:cubicBezTo>
                  <a:cubicBezTo>
                    <a:pt x="12955" y="5169"/>
                    <a:pt x="13303" y="5122"/>
                    <a:pt x="13651" y="5099"/>
                  </a:cubicBezTo>
                  <a:close/>
                  <a:moveTo>
                    <a:pt x="17289" y="4520"/>
                  </a:moveTo>
                  <a:cubicBezTo>
                    <a:pt x="18147" y="5818"/>
                    <a:pt x="18633" y="7324"/>
                    <a:pt x="18703" y="8877"/>
                  </a:cubicBezTo>
                  <a:lnTo>
                    <a:pt x="14879" y="8877"/>
                  </a:lnTo>
                  <a:cubicBezTo>
                    <a:pt x="14856" y="7579"/>
                    <a:pt x="14694" y="6281"/>
                    <a:pt x="14369" y="5030"/>
                  </a:cubicBezTo>
                  <a:cubicBezTo>
                    <a:pt x="15366" y="4914"/>
                    <a:pt x="16339" y="4728"/>
                    <a:pt x="17289" y="4520"/>
                  </a:cubicBezTo>
                  <a:close/>
                  <a:moveTo>
                    <a:pt x="11495" y="8158"/>
                  </a:moveTo>
                  <a:lnTo>
                    <a:pt x="11681" y="8367"/>
                  </a:lnTo>
                  <a:cubicBezTo>
                    <a:pt x="11889" y="8552"/>
                    <a:pt x="12005" y="8830"/>
                    <a:pt x="12005" y="9132"/>
                  </a:cubicBezTo>
                  <a:lnTo>
                    <a:pt x="12005" y="12863"/>
                  </a:lnTo>
                  <a:cubicBezTo>
                    <a:pt x="12005" y="13071"/>
                    <a:pt x="11843" y="13234"/>
                    <a:pt x="11634" y="13234"/>
                  </a:cubicBezTo>
                  <a:lnTo>
                    <a:pt x="8738" y="13234"/>
                  </a:lnTo>
                  <a:cubicBezTo>
                    <a:pt x="8552" y="13234"/>
                    <a:pt x="8390" y="13071"/>
                    <a:pt x="8390" y="12863"/>
                  </a:cubicBezTo>
                  <a:lnTo>
                    <a:pt x="8390" y="9132"/>
                  </a:lnTo>
                  <a:cubicBezTo>
                    <a:pt x="8390" y="8830"/>
                    <a:pt x="8506" y="8552"/>
                    <a:pt x="8714" y="8367"/>
                  </a:cubicBezTo>
                  <a:lnTo>
                    <a:pt x="8900" y="8158"/>
                  </a:lnTo>
                  <a:close/>
                  <a:moveTo>
                    <a:pt x="14161" y="9618"/>
                  </a:moveTo>
                  <a:cubicBezTo>
                    <a:pt x="14137" y="10870"/>
                    <a:pt x="13975" y="12144"/>
                    <a:pt x="13651" y="13373"/>
                  </a:cubicBezTo>
                  <a:cubicBezTo>
                    <a:pt x="13303" y="13349"/>
                    <a:pt x="12979" y="13326"/>
                    <a:pt x="12631" y="13303"/>
                  </a:cubicBezTo>
                  <a:cubicBezTo>
                    <a:pt x="12677" y="13164"/>
                    <a:pt x="12724" y="13002"/>
                    <a:pt x="12724" y="12863"/>
                  </a:cubicBezTo>
                  <a:lnTo>
                    <a:pt x="12724" y="9618"/>
                  </a:lnTo>
                  <a:close/>
                  <a:moveTo>
                    <a:pt x="7671" y="9618"/>
                  </a:moveTo>
                  <a:lnTo>
                    <a:pt x="7671" y="12863"/>
                  </a:lnTo>
                  <a:cubicBezTo>
                    <a:pt x="7671" y="13025"/>
                    <a:pt x="7718" y="13164"/>
                    <a:pt x="7787" y="13303"/>
                  </a:cubicBezTo>
                  <a:cubicBezTo>
                    <a:pt x="7440" y="13326"/>
                    <a:pt x="7092" y="13373"/>
                    <a:pt x="6768" y="13396"/>
                  </a:cubicBezTo>
                  <a:lnTo>
                    <a:pt x="6744" y="13396"/>
                  </a:lnTo>
                  <a:cubicBezTo>
                    <a:pt x="6420" y="12168"/>
                    <a:pt x="6258" y="10893"/>
                    <a:pt x="6235" y="9618"/>
                  </a:cubicBezTo>
                  <a:close/>
                  <a:moveTo>
                    <a:pt x="5516" y="9618"/>
                  </a:moveTo>
                  <a:cubicBezTo>
                    <a:pt x="5539" y="10916"/>
                    <a:pt x="5702" y="12214"/>
                    <a:pt x="6026" y="13488"/>
                  </a:cubicBezTo>
                  <a:cubicBezTo>
                    <a:pt x="5029" y="13604"/>
                    <a:pt x="4056" y="13767"/>
                    <a:pt x="3106" y="13975"/>
                  </a:cubicBezTo>
                  <a:cubicBezTo>
                    <a:pt x="2248" y="12677"/>
                    <a:pt x="1762" y="11171"/>
                    <a:pt x="1692" y="9618"/>
                  </a:cubicBezTo>
                  <a:close/>
                  <a:moveTo>
                    <a:pt x="18703" y="9618"/>
                  </a:moveTo>
                  <a:cubicBezTo>
                    <a:pt x="18633" y="11171"/>
                    <a:pt x="18147" y="12677"/>
                    <a:pt x="17289" y="13975"/>
                  </a:cubicBezTo>
                  <a:cubicBezTo>
                    <a:pt x="16339" y="13767"/>
                    <a:pt x="15366" y="13581"/>
                    <a:pt x="14369" y="13465"/>
                  </a:cubicBezTo>
                  <a:cubicBezTo>
                    <a:pt x="14694" y="12214"/>
                    <a:pt x="14856" y="10916"/>
                    <a:pt x="14879" y="9618"/>
                  </a:cubicBezTo>
                  <a:close/>
                  <a:moveTo>
                    <a:pt x="6235" y="14184"/>
                  </a:moveTo>
                  <a:cubicBezTo>
                    <a:pt x="6605" y="15342"/>
                    <a:pt x="7208" y="16617"/>
                    <a:pt x="8065" y="17498"/>
                  </a:cubicBezTo>
                  <a:cubicBezTo>
                    <a:pt x="6304" y="17034"/>
                    <a:pt x="4728" y="16015"/>
                    <a:pt x="3569" y="14601"/>
                  </a:cubicBezTo>
                  <a:cubicBezTo>
                    <a:pt x="4450" y="14415"/>
                    <a:pt x="5308" y="14276"/>
                    <a:pt x="6235" y="14184"/>
                  </a:cubicBezTo>
                  <a:close/>
                  <a:moveTo>
                    <a:pt x="9827" y="13952"/>
                  </a:moveTo>
                  <a:lnTo>
                    <a:pt x="9827" y="17730"/>
                  </a:lnTo>
                  <a:cubicBezTo>
                    <a:pt x="8714" y="17498"/>
                    <a:pt x="7648" y="16154"/>
                    <a:pt x="6953" y="14091"/>
                  </a:cubicBezTo>
                  <a:cubicBezTo>
                    <a:pt x="7903" y="13998"/>
                    <a:pt x="8877" y="13952"/>
                    <a:pt x="9827" y="13952"/>
                  </a:cubicBezTo>
                  <a:close/>
                  <a:moveTo>
                    <a:pt x="10568" y="13952"/>
                  </a:moveTo>
                  <a:cubicBezTo>
                    <a:pt x="11519" y="13952"/>
                    <a:pt x="12492" y="13998"/>
                    <a:pt x="13442" y="14091"/>
                  </a:cubicBezTo>
                  <a:cubicBezTo>
                    <a:pt x="12747" y="16154"/>
                    <a:pt x="11681" y="17498"/>
                    <a:pt x="10568" y="17730"/>
                  </a:cubicBezTo>
                  <a:lnTo>
                    <a:pt x="10568" y="13952"/>
                  </a:lnTo>
                  <a:close/>
                  <a:moveTo>
                    <a:pt x="10198" y="1"/>
                  </a:moveTo>
                  <a:cubicBezTo>
                    <a:pt x="4357" y="24"/>
                    <a:pt x="0" y="5354"/>
                    <a:pt x="1159" y="11078"/>
                  </a:cubicBezTo>
                  <a:cubicBezTo>
                    <a:pt x="2048" y="15538"/>
                    <a:pt x="5971" y="18494"/>
                    <a:pt x="10211" y="18494"/>
                  </a:cubicBezTo>
                  <a:cubicBezTo>
                    <a:pt x="11391" y="18494"/>
                    <a:pt x="12596" y="18265"/>
                    <a:pt x="13767" y="17776"/>
                  </a:cubicBezTo>
                  <a:cubicBezTo>
                    <a:pt x="14153" y="17593"/>
                    <a:pt x="13986" y="17071"/>
                    <a:pt x="13642" y="17071"/>
                  </a:cubicBezTo>
                  <a:cubicBezTo>
                    <a:pt x="13594" y="17071"/>
                    <a:pt x="13542" y="17081"/>
                    <a:pt x="13488" y="17104"/>
                  </a:cubicBezTo>
                  <a:cubicBezTo>
                    <a:pt x="13094" y="17266"/>
                    <a:pt x="12700" y="17405"/>
                    <a:pt x="12306" y="17498"/>
                  </a:cubicBezTo>
                  <a:cubicBezTo>
                    <a:pt x="13164" y="16640"/>
                    <a:pt x="13790" y="15342"/>
                    <a:pt x="14161" y="14161"/>
                  </a:cubicBezTo>
                  <a:cubicBezTo>
                    <a:pt x="15064" y="14276"/>
                    <a:pt x="15945" y="14415"/>
                    <a:pt x="16802" y="14601"/>
                  </a:cubicBezTo>
                  <a:cubicBezTo>
                    <a:pt x="16594" y="14879"/>
                    <a:pt x="16339" y="15157"/>
                    <a:pt x="16084" y="15412"/>
                  </a:cubicBezTo>
                  <a:cubicBezTo>
                    <a:pt x="15766" y="15659"/>
                    <a:pt x="16013" y="16054"/>
                    <a:pt x="16303" y="16054"/>
                  </a:cubicBezTo>
                  <a:cubicBezTo>
                    <a:pt x="16393" y="16054"/>
                    <a:pt x="16488" y="16016"/>
                    <a:pt x="16571" y="15922"/>
                  </a:cubicBezTo>
                  <a:cubicBezTo>
                    <a:pt x="19305" y="13303"/>
                    <a:pt x="20163" y="9317"/>
                    <a:pt x="18772" y="5818"/>
                  </a:cubicBezTo>
                  <a:cubicBezTo>
                    <a:pt x="17359" y="2318"/>
                    <a:pt x="13975" y="24"/>
                    <a:pt x="10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5" name="Google Shape;675;p37"/>
            <p:cNvSpPr/>
            <p:nvPr/>
          </p:nvSpPr>
          <p:spPr>
            <a:xfrm>
              <a:off x="5640650" y="2857050"/>
              <a:ext cx="57975" cy="54350"/>
            </a:xfrm>
            <a:custGeom>
              <a:avLst/>
              <a:gdLst/>
              <a:ahLst/>
              <a:cxnLst/>
              <a:rect l="l" t="t" r="r" b="b"/>
              <a:pathLst>
                <a:path w="2319" h="2174" extrusionOk="0">
                  <a:moveTo>
                    <a:pt x="1162" y="1"/>
                  </a:moveTo>
                  <a:cubicBezTo>
                    <a:pt x="992" y="1"/>
                    <a:pt x="824" y="111"/>
                    <a:pt x="812" y="331"/>
                  </a:cubicBezTo>
                  <a:lnTo>
                    <a:pt x="812" y="702"/>
                  </a:lnTo>
                  <a:lnTo>
                    <a:pt x="441" y="702"/>
                  </a:lnTo>
                  <a:cubicBezTo>
                    <a:pt x="1" y="725"/>
                    <a:pt x="1" y="1374"/>
                    <a:pt x="441" y="1420"/>
                  </a:cubicBezTo>
                  <a:lnTo>
                    <a:pt x="812" y="1420"/>
                  </a:lnTo>
                  <a:lnTo>
                    <a:pt x="812" y="1791"/>
                  </a:lnTo>
                  <a:cubicBezTo>
                    <a:pt x="777" y="2046"/>
                    <a:pt x="968" y="2173"/>
                    <a:pt x="1162" y="2173"/>
                  </a:cubicBezTo>
                  <a:cubicBezTo>
                    <a:pt x="1357" y="2173"/>
                    <a:pt x="1554" y="2046"/>
                    <a:pt x="1530" y="1791"/>
                  </a:cubicBezTo>
                  <a:lnTo>
                    <a:pt x="1530" y="1420"/>
                  </a:lnTo>
                  <a:lnTo>
                    <a:pt x="1878" y="1420"/>
                  </a:lnTo>
                  <a:cubicBezTo>
                    <a:pt x="2318" y="1374"/>
                    <a:pt x="2318" y="748"/>
                    <a:pt x="1878" y="702"/>
                  </a:cubicBezTo>
                  <a:lnTo>
                    <a:pt x="1530" y="702"/>
                  </a:lnTo>
                  <a:lnTo>
                    <a:pt x="1530" y="331"/>
                  </a:lnTo>
                  <a:cubicBezTo>
                    <a:pt x="1507" y="111"/>
                    <a:pt x="1333" y="1"/>
                    <a:pt x="1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6" name="Google Shape;676;p37"/>
            <p:cNvSpPr/>
            <p:nvPr/>
          </p:nvSpPr>
          <p:spPr>
            <a:xfrm>
              <a:off x="5782600" y="3024050"/>
              <a:ext cx="18000" cy="18000"/>
            </a:xfrm>
            <a:custGeom>
              <a:avLst/>
              <a:gdLst/>
              <a:ahLst/>
              <a:cxnLst/>
              <a:rect l="l" t="t" r="r" b="b"/>
              <a:pathLst>
                <a:path w="720" h="720" extrusionOk="0">
                  <a:moveTo>
                    <a:pt x="348" y="1"/>
                  </a:moveTo>
                  <a:cubicBezTo>
                    <a:pt x="163" y="1"/>
                    <a:pt x="1" y="163"/>
                    <a:pt x="1" y="372"/>
                  </a:cubicBezTo>
                  <a:cubicBezTo>
                    <a:pt x="1" y="557"/>
                    <a:pt x="163" y="719"/>
                    <a:pt x="348" y="719"/>
                  </a:cubicBezTo>
                  <a:cubicBezTo>
                    <a:pt x="557" y="719"/>
                    <a:pt x="719" y="557"/>
                    <a:pt x="719" y="372"/>
                  </a:cubicBezTo>
                  <a:cubicBezTo>
                    <a:pt x="719" y="163"/>
                    <a:pt x="557"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677" name="Google Shape;677;p37"/>
          <p:cNvGrpSpPr/>
          <p:nvPr/>
        </p:nvGrpSpPr>
        <p:grpSpPr>
          <a:xfrm>
            <a:off x="6951938" y="1693823"/>
            <a:ext cx="472800" cy="461775"/>
            <a:chOff x="7649950" y="3330550"/>
            <a:chExt cx="472800" cy="461775"/>
          </a:xfrm>
        </p:grpSpPr>
        <p:sp>
          <p:nvSpPr>
            <p:cNvPr id="678" name="Google Shape;678;p37"/>
            <p:cNvSpPr/>
            <p:nvPr/>
          </p:nvSpPr>
          <p:spPr>
            <a:xfrm>
              <a:off x="7695500" y="3679775"/>
              <a:ext cx="61875" cy="52450"/>
            </a:xfrm>
            <a:custGeom>
              <a:avLst/>
              <a:gdLst/>
              <a:ahLst/>
              <a:cxnLst/>
              <a:rect l="l" t="t" r="r" b="b"/>
              <a:pathLst>
                <a:path w="2475" h="2098" extrusionOk="0">
                  <a:moveTo>
                    <a:pt x="1240" y="0"/>
                  </a:moveTo>
                  <a:cubicBezTo>
                    <a:pt x="1069" y="0"/>
                    <a:pt x="901" y="110"/>
                    <a:pt x="890" y="330"/>
                  </a:cubicBezTo>
                  <a:lnTo>
                    <a:pt x="890" y="678"/>
                  </a:lnTo>
                  <a:lnTo>
                    <a:pt x="519" y="678"/>
                  </a:lnTo>
                  <a:cubicBezTo>
                    <a:pt x="504" y="677"/>
                    <a:pt x="490" y="676"/>
                    <a:pt x="476" y="676"/>
                  </a:cubicBezTo>
                  <a:cubicBezTo>
                    <a:pt x="0" y="676"/>
                    <a:pt x="0" y="1398"/>
                    <a:pt x="476" y="1398"/>
                  </a:cubicBezTo>
                  <a:cubicBezTo>
                    <a:pt x="490" y="1398"/>
                    <a:pt x="504" y="1398"/>
                    <a:pt x="519" y="1397"/>
                  </a:cubicBezTo>
                  <a:lnTo>
                    <a:pt x="890" y="1397"/>
                  </a:lnTo>
                  <a:lnTo>
                    <a:pt x="890" y="1767"/>
                  </a:lnTo>
                  <a:cubicBezTo>
                    <a:pt x="901" y="1988"/>
                    <a:pt x="1069" y="2098"/>
                    <a:pt x="1240" y="2098"/>
                  </a:cubicBezTo>
                  <a:cubicBezTo>
                    <a:pt x="1411" y="2098"/>
                    <a:pt x="1585" y="1988"/>
                    <a:pt x="1608" y="1767"/>
                  </a:cubicBezTo>
                  <a:lnTo>
                    <a:pt x="1608" y="1397"/>
                  </a:lnTo>
                  <a:lnTo>
                    <a:pt x="1956" y="1397"/>
                  </a:lnTo>
                  <a:cubicBezTo>
                    <a:pt x="1971" y="1398"/>
                    <a:pt x="1985" y="1398"/>
                    <a:pt x="1999" y="1398"/>
                  </a:cubicBezTo>
                  <a:cubicBezTo>
                    <a:pt x="2475" y="1398"/>
                    <a:pt x="2475" y="676"/>
                    <a:pt x="1999" y="676"/>
                  </a:cubicBezTo>
                  <a:cubicBezTo>
                    <a:pt x="1985" y="676"/>
                    <a:pt x="1971" y="677"/>
                    <a:pt x="1956" y="678"/>
                  </a:cubicBezTo>
                  <a:lnTo>
                    <a:pt x="1608" y="678"/>
                  </a:lnTo>
                  <a:lnTo>
                    <a:pt x="1608" y="330"/>
                  </a:lnTo>
                  <a:cubicBezTo>
                    <a:pt x="1585" y="110"/>
                    <a:pt x="1411" y="0"/>
                    <a:pt x="12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79" name="Google Shape;679;p37"/>
            <p:cNvSpPr/>
            <p:nvPr/>
          </p:nvSpPr>
          <p:spPr>
            <a:xfrm>
              <a:off x="7900825" y="3732625"/>
              <a:ext cx="17975" cy="18575"/>
            </a:xfrm>
            <a:custGeom>
              <a:avLst/>
              <a:gdLst/>
              <a:ahLst/>
              <a:cxnLst/>
              <a:rect l="l" t="t" r="r" b="b"/>
              <a:pathLst>
                <a:path w="719" h="743" extrusionOk="0">
                  <a:moveTo>
                    <a:pt x="348" y="1"/>
                  </a:moveTo>
                  <a:cubicBezTo>
                    <a:pt x="162" y="1"/>
                    <a:pt x="0" y="163"/>
                    <a:pt x="0" y="372"/>
                  </a:cubicBezTo>
                  <a:cubicBezTo>
                    <a:pt x="0" y="580"/>
                    <a:pt x="162" y="743"/>
                    <a:pt x="348" y="743"/>
                  </a:cubicBezTo>
                  <a:cubicBezTo>
                    <a:pt x="556" y="743"/>
                    <a:pt x="719" y="580"/>
                    <a:pt x="719" y="372"/>
                  </a:cubicBezTo>
                  <a:cubicBezTo>
                    <a:pt x="719" y="163"/>
                    <a:pt x="556"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80" name="Google Shape;680;p37"/>
            <p:cNvSpPr/>
            <p:nvPr/>
          </p:nvSpPr>
          <p:spPr>
            <a:xfrm>
              <a:off x="7649950" y="3330550"/>
              <a:ext cx="472800" cy="461775"/>
            </a:xfrm>
            <a:custGeom>
              <a:avLst/>
              <a:gdLst/>
              <a:ahLst/>
              <a:cxnLst/>
              <a:rect l="l" t="t" r="r" b="b"/>
              <a:pathLst>
                <a:path w="18912" h="18471" extrusionOk="0">
                  <a:moveTo>
                    <a:pt x="11472" y="3106"/>
                  </a:moveTo>
                  <a:cubicBezTo>
                    <a:pt x="11866" y="3129"/>
                    <a:pt x="12190" y="3430"/>
                    <a:pt x="12190" y="3824"/>
                  </a:cubicBezTo>
                  <a:cubicBezTo>
                    <a:pt x="12190" y="4218"/>
                    <a:pt x="11866" y="4543"/>
                    <a:pt x="11472" y="4543"/>
                  </a:cubicBezTo>
                  <a:lnTo>
                    <a:pt x="7857" y="4543"/>
                  </a:lnTo>
                  <a:cubicBezTo>
                    <a:pt x="5933" y="4543"/>
                    <a:pt x="5933" y="7440"/>
                    <a:pt x="7857" y="7440"/>
                  </a:cubicBezTo>
                  <a:cubicBezTo>
                    <a:pt x="8830" y="7440"/>
                    <a:pt x="8830" y="8900"/>
                    <a:pt x="7857" y="8900"/>
                  </a:cubicBezTo>
                  <a:lnTo>
                    <a:pt x="2828" y="8900"/>
                  </a:lnTo>
                  <a:lnTo>
                    <a:pt x="2828" y="8529"/>
                  </a:lnTo>
                  <a:cubicBezTo>
                    <a:pt x="2828" y="6513"/>
                    <a:pt x="3616" y="4589"/>
                    <a:pt x="4983" y="3106"/>
                  </a:cubicBezTo>
                  <a:close/>
                  <a:moveTo>
                    <a:pt x="17729" y="5980"/>
                  </a:moveTo>
                  <a:cubicBezTo>
                    <a:pt x="18031" y="6791"/>
                    <a:pt x="18170" y="7648"/>
                    <a:pt x="18170" y="8506"/>
                  </a:cubicBezTo>
                  <a:cubicBezTo>
                    <a:pt x="18170" y="9618"/>
                    <a:pt x="17915" y="10731"/>
                    <a:pt x="17405" y="11750"/>
                  </a:cubicBezTo>
                  <a:lnTo>
                    <a:pt x="11472" y="11750"/>
                  </a:lnTo>
                  <a:cubicBezTo>
                    <a:pt x="11078" y="11750"/>
                    <a:pt x="10754" y="11426"/>
                    <a:pt x="10754" y="11055"/>
                  </a:cubicBezTo>
                  <a:lnTo>
                    <a:pt x="10754" y="11032"/>
                  </a:lnTo>
                  <a:cubicBezTo>
                    <a:pt x="10754" y="10638"/>
                    <a:pt x="11078" y="10313"/>
                    <a:pt x="11472" y="10313"/>
                  </a:cubicBezTo>
                  <a:lnTo>
                    <a:pt x="15087" y="10313"/>
                  </a:lnTo>
                  <a:cubicBezTo>
                    <a:pt x="15875" y="10313"/>
                    <a:pt x="16524" y="9664"/>
                    <a:pt x="16524" y="8877"/>
                  </a:cubicBezTo>
                  <a:cubicBezTo>
                    <a:pt x="16524" y="8065"/>
                    <a:pt x="15875" y="7416"/>
                    <a:pt x="15087" y="7416"/>
                  </a:cubicBezTo>
                  <a:lnTo>
                    <a:pt x="14346" y="7416"/>
                  </a:lnTo>
                  <a:cubicBezTo>
                    <a:pt x="13396" y="7416"/>
                    <a:pt x="13396" y="5980"/>
                    <a:pt x="14346" y="5980"/>
                  </a:cubicBezTo>
                  <a:close/>
                  <a:moveTo>
                    <a:pt x="1487" y="9593"/>
                  </a:moveTo>
                  <a:cubicBezTo>
                    <a:pt x="1501" y="9593"/>
                    <a:pt x="1515" y="9594"/>
                    <a:pt x="1530" y="9595"/>
                  </a:cubicBezTo>
                  <a:lnTo>
                    <a:pt x="4635" y="9595"/>
                  </a:lnTo>
                  <a:cubicBezTo>
                    <a:pt x="4821" y="9595"/>
                    <a:pt x="4983" y="9757"/>
                    <a:pt x="4983" y="9966"/>
                  </a:cubicBezTo>
                  <a:cubicBezTo>
                    <a:pt x="4983" y="10151"/>
                    <a:pt x="4821" y="10313"/>
                    <a:pt x="4612" y="10313"/>
                  </a:cubicBezTo>
                  <a:cubicBezTo>
                    <a:pt x="4404" y="10313"/>
                    <a:pt x="4265" y="10476"/>
                    <a:pt x="4265" y="10684"/>
                  </a:cubicBezTo>
                  <a:lnTo>
                    <a:pt x="4265" y="11773"/>
                  </a:lnTo>
                  <a:lnTo>
                    <a:pt x="1878" y="11773"/>
                  </a:lnTo>
                  <a:lnTo>
                    <a:pt x="1878" y="10684"/>
                  </a:lnTo>
                  <a:cubicBezTo>
                    <a:pt x="1878" y="10476"/>
                    <a:pt x="1715" y="10313"/>
                    <a:pt x="1530" y="10313"/>
                  </a:cubicBezTo>
                  <a:cubicBezTo>
                    <a:pt x="1515" y="10315"/>
                    <a:pt x="1501" y="10315"/>
                    <a:pt x="1487" y="10315"/>
                  </a:cubicBezTo>
                  <a:cubicBezTo>
                    <a:pt x="1011" y="10315"/>
                    <a:pt x="1011" y="9593"/>
                    <a:pt x="1487" y="9593"/>
                  </a:cubicBezTo>
                  <a:close/>
                  <a:moveTo>
                    <a:pt x="7896" y="12491"/>
                  </a:moveTo>
                  <a:cubicBezTo>
                    <a:pt x="8274" y="12491"/>
                    <a:pt x="8598" y="12807"/>
                    <a:pt x="8598" y="13210"/>
                  </a:cubicBezTo>
                  <a:cubicBezTo>
                    <a:pt x="8598" y="13604"/>
                    <a:pt x="8274" y="13929"/>
                    <a:pt x="7857" y="13929"/>
                  </a:cubicBezTo>
                  <a:lnTo>
                    <a:pt x="5701" y="13929"/>
                  </a:lnTo>
                  <a:lnTo>
                    <a:pt x="5701" y="13442"/>
                  </a:lnTo>
                  <a:cubicBezTo>
                    <a:pt x="5701" y="13094"/>
                    <a:pt x="5609" y="12770"/>
                    <a:pt x="5423" y="12492"/>
                  </a:cubicBezTo>
                  <a:lnTo>
                    <a:pt x="7857" y="12492"/>
                  </a:lnTo>
                  <a:cubicBezTo>
                    <a:pt x="7870" y="12491"/>
                    <a:pt x="7883" y="12491"/>
                    <a:pt x="7896" y="12491"/>
                  </a:cubicBezTo>
                  <a:close/>
                  <a:moveTo>
                    <a:pt x="4473" y="12492"/>
                  </a:moveTo>
                  <a:lnTo>
                    <a:pt x="4659" y="12677"/>
                  </a:lnTo>
                  <a:cubicBezTo>
                    <a:pt x="4867" y="12886"/>
                    <a:pt x="4983" y="13164"/>
                    <a:pt x="4983" y="13442"/>
                  </a:cubicBezTo>
                  <a:lnTo>
                    <a:pt x="4983" y="17405"/>
                  </a:lnTo>
                  <a:cubicBezTo>
                    <a:pt x="4983" y="17590"/>
                    <a:pt x="4821" y="17753"/>
                    <a:pt x="4612" y="17753"/>
                  </a:cubicBezTo>
                  <a:lnTo>
                    <a:pt x="1507" y="17753"/>
                  </a:lnTo>
                  <a:cubicBezTo>
                    <a:pt x="1321" y="17753"/>
                    <a:pt x="1159" y="17590"/>
                    <a:pt x="1159" y="17405"/>
                  </a:cubicBezTo>
                  <a:lnTo>
                    <a:pt x="1159" y="13442"/>
                  </a:lnTo>
                  <a:cubicBezTo>
                    <a:pt x="1159" y="13164"/>
                    <a:pt x="1275" y="12886"/>
                    <a:pt x="1484" y="12677"/>
                  </a:cubicBezTo>
                  <a:lnTo>
                    <a:pt x="1669" y="12492"/>
                  </a:lnTo>
                  <a:close/>
                  <a:moveTo>
                    <a:pt x="10383" y="0"/>
                  </a:moveTo>
                  <a:cubicBezTo>
                    <a:pt x="5794" y="0"/>
                    <a:pt x="2086" y="3963"/>
                    <a:pt x="2086" y="8529"/>
                  </a:cubicBezTo>
                  <a:lnTo>
                    <a:pt x="2086" y="8877"/>
                  </a:lnTo>
                  <a:lnTo>
                    <a:pt x="1507" y="8877"/>
                  </a:lnTo>
                  <a:cubicBezTo>
                    <a:pt x="302" y="8877"/>
                    <a:pt x="0" y="10568"/>
                    <a:pt x="1159" y="10985"/>
                  </a:cubicBezTo>
                  <a:lnTo>
                    <a:pt x="1159" y="11982"/>
                  </a:lnTo>
                  <a:lnTo>
                    <a:pt x="951" y="12167"/>
                  </a:lnTo>
                  <a:cubicBezTo>
                    <a:pt x="626" y="12515"/>
                    <a:pt x="417" y="12979"/>
                    <a:pt x="417" y="13442"/>
                  </a:cubicBezTo>
                  <a:lnTo>
                    <a:pt x="417" y="17405"/>
                  </a:lnTo>
                  <a:cubicBezTo>
                    <a:pt x="417" y="17984"/>
                    <a:pt x="904" y="18471"/>
                    <a:pt x="1507" y="18471"/>
                  </a:cubicBezTo>
                  <a:lnTo>
                    <a:pt x="4612" y="18471"/>
                  </a:lnTo>
                  <a:cubicBezTo>
                    <a:pt x="5215" y="18471"/>
                    <a:pt x="5701" y="17984"/>
                    <a:pt x="5701" y="17405"/>
                  </a:cubicBezTo>
                  <a:lnTo>
                    <a:pt x="5701" y="15366"/>
                  </a:lnTo>
                  <a:cubicBezTo>
                    <a:pt x="6605" y="15991"/>
                    <a:pt x="7625" y="16432"/>
                    <a:pt x="8691" y="16640"/>
                  </a:cubicBezTo>
                  <a:cubicBezTo>
                    <a:pt x="8738" y="16655"/>
                    <a:pt x="8783" y="16662"/>
                    <a:pt x="8824" y="16662"/>
                  </a:cubicBezTo>
                  <a:cubicBezTo>
                    <a:pt x="9225" y="16662"/>
                    <a:pt x="9316" y="16008"/>
                    <a:pt x="8853" y="15945"/>
                  </a:cubicBezTo>
                  <a:cubicBezTo>
                    <a:pt x="7810" y="15713"/>
                    <a:pt x="6814" y="15273"/>
                    <a:pt x="5956" y="14647"/>
                  </a:cubicBezTo>
                  <a:lnTo>
                    <a:pt x="7880" y="14647"/>
                  </a:lnTo>
                  <a:cubicBezTo>
                    <a:pt x="8668" y="14647"/>
                    <a:pt x="9317" y="13998"/>
                    <a:pt x="9317" y="13210"/>
                  </a:cubicBezTo>
                  <a:cubicBezTo>
                    <a:pt x="9317" y="12399"/>
                    <a:pt x="8668" y="11750"/>
                    <a:pt x="7880" y="11750"/>
                  </a:cubicBezTo>
                  <a:lnTo>
                    <a:pt x="4983" y="11750"/>
                  </a:lnTo>
                  <a:lnTo>
                    <a:pt x="4983" y="10962"/>
                  </a:lnTo>
                  <a:cubicBezTo>
                    <a:pt x="5539" y="10777"/>
                    <a:pt x="5840" y="10151"/>
                    <a:pt x="5632" y="9595"/>
                  </a:cubicBezTo>
                  <a:lnTo>
                    <a:pt x="7857" y="9595"/>
                  </a:lnTo>
                  <a:cubicBezTo>
                    <a:pt x="8668" y="9595"/>
                    <a:pt x="9317" y="8946"/>
                    <a:pt x="9317" y="8135"/>
                  </a:cubicBezTo>
                  <a:cubicBezTo>
                    <a:pt x="9317" y="7347"/>
                    <a:pt x="8668" y="6698"/>
                    <a:pt x="7857" y="6698"/>
                  </a:cubicBezTo>
                  <a:cubicBezTo>
                    <a:pt x="6907" y="6698"/>
                    <a:pt x="6907" y="5238"/>
                    <a:pt x="7857" y="5238"/>
                  </a:cubicBezTo>
                  <a:lnTo>
                    <a:pt x="11472" y="5238"/>
                  </a:lnTo>
                  <a:cubicBezTo>
                    <a:pt x="12283" y="5238"/>
                    <a:pt x="12932" y="4589"/>
                    <a:pt x="12932" y="3801"/>
                  </a:cubicBezTo>
                  <a:cubicBezTo>
                    <a:pt x="12932" y="2990"/>
                    <a:pt x="12283" y="2341"/>
                    <a:pt x="11472" y="2341"/>
                  </a:cubicBezTo>
                  <a:lnTo>
                    <a:pt x="5771" y="2341"/>
                  </a:lnTo>
                  <a:cubicBezTo>
                    <a:pt x="7069" y="1275"/>
                    <a:pt x="8714" y="696"/>
                    <a:pt x="10406" y="696"/>
                  </a:cubicBezTo>
                  <a:cubicBezTo>
                    <a:pt x="13419" y="742"/>
                    <a:pt x="16153" y="2503"/>
                    <a:pt x="17451" y="5238"/>
                  </a:cubicBezTo>
                  <a:lnTo>
                    <a:pt x="14369" y="5238"/>
                  </a:lnTo>
                  <a:cubicBezTo>
                    <a:pt x="12445" y="5238"/>
                    <a:pt x="12445" y="8135"/>
                    <a:pt x="14369" y="8135"/>
                  </a:cubicBezTo>
                  <a:lnTo>
                    <a:pt x="15087" y="8135"/>
                  </a:lnTo>
                  <a:cubicBezTo>
                    <a:pt x="16061" y="8135"/>
                    <a:pt x="16061" y="9572"/>
                    <a:pt x="15087" y="9572"/>
                  </a:cubicBezTo>
                  <a:lnTo>
                    <a:pt x="11472" y="9572"/>
                  </a:lnTo>
                  <a:cubicBezTo>
                    <a:pt x="9549" y="9572"/>
                    <a:pt x="9549" y="12469"/>
                    <a:pt x="11472" y="12469"/>
                  </a:cubicBezTo>
                  <a:lnTo>
                    <a:pt x="17011" y="12469"/>
                  </a:lnTo>
                  <a:cubicBezTo>
                    <a:pt x="15829" y="14253"/>
                    <a:pt x="14021" y="15505"/>
                    <a:pt x="11936" y="15922"/>
                  </a:cubicBezTo>
                  <a:cubicBezTo>
                    <a:pt x="11446" y="15986"/>
                    <a:pt x="11543" y="16657"/>
                    <a:pt x="11958" y="16657"/>
                  </a:cubicBezTo>
                  <a:cubicBezTo>
                    <a:pt x="11994" y="16657"/>
                    <a:pt x="12033" y="16651"/>
                    <a:pt x="12075" y="16640"/>
                  </a:cubicBezTo>
                  <a:cubicBezTo>
                    <a:pt x="15849" y="15876"/>
                    <a:pt x="18905" y="12591"/>
                    <a:pt x="18911" y="8517"/>
                  </a:cubicBezTo>
                  <a:lnTo>
                    <a:pt x="18911" y="8517"/>
                  </a:lnTo>
                  <a:cubicBezTo>
                    <a:pt x="18911" y="8521"/>
                    <a:pt x="18911" y="8525"/>
                    <a:pt x="18911" y="8529"/>
                  </a:cubicBezTo>
                  <a:lnTo>
                    <a:pt x="18911" y="8506"/>
                  </a:lnTo>
                  <a:cubicBezTo>
                    <a:pt x="18911" y="8510"/>
                    <a:pt x="18911" y="8513"/>
                    <a:pt x="18911" y="8517"/>
                  </a:cubicBezTo>
                  <a:lnTo>
                    <a:pt x="18911" y="8517"/>
                  </a:lnTo>
                  <a:cubicBezTo>
                    <a:pt x="18905" y="3957"/>
                    <a:pt x="14991" y="0"/>
                    <a:pt x="10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681" name="Google Shape;681;p37"/>
          <p:cNvGrpSpPr/>
          <p:nvPr/>
        </p:nvGrpSpPr>
        <p:grpSpPr>
          <a:xfrm>
            <a:off x="1722738" y="1694536"/>
            <a:ext cx="465850" cy="460350"/>
            <a:chOff x="7658625" y="4045350"/>
            <a:chExt cx="465850" cy="460350"/>
          </a:xfrm>
        </p:grpSpPr>
        <p:sp>
          <p:nvSpPr>
            <p:cNvPr id="682" name="Google Shape;682;p37"/>
            <p:cNvSpPr/>
            <p:nvPr/>
          </p:nvSpPr>
          <p:spPr>
            <a:xfrm>
              <a:off x="7860625" y="4285225"/>
              <a:ext cx="61875" cy="53025"/>
            </a:xfrm>
            <a:custGeom>
              <a:avLst/>
              <a:gdLst/>
              <a:ahLst/>
              <a:cxnLst/>
              <a:rect l="l" t="t" r="r" b="b"/>
              <a:pathLst>
                <a:path w="2475" h="2121" extrusionOk="0">
                  <a:moveTo>
                    <a:pt x="1240" y="0"/>
                  </a:moveTo>
                  <a:cubicBezTo>
                    <a:pt x="1069" y="0"/>
                    <a:pt x="901" y="110"/>
                    <a:pt x="890" y="330"/>
                  </a:cubicBezTo>
                  <a:lnTo>
                    <a:pt x="890" y="701"/>
                  </a:lnTo>
                  <a:lnTo>
                    <a:pt x="519" y="701"/>
                  </a:lnTo>
                  <a:cubicBezTo>
                    <a:pt x="504" y="700"/>
                    <a:pt x="490" y="699"/>
                    <a:pt x="476" y="699"/>
                  </a:cubicBezTo>
                  <a:cubicBezTo>
                    <a:pt x="0" y="699"/>
                    <a:pt x="0" y="1422"/>
                    <a:pt x="476" y="1422"/>
                  </a:cubicBezTo>
                  <a:cubicBezTo>
                    <a:pt x="490" y="1422"/>
                    <a:pt x="504" y="1421"/>
                    <a:pt x="519" y="1420"/>
                  </a:cubicBezTo>
                  <a:lnTo>
                    <a:pt x="890" y="1420"/>
                  </a:lnTo>
                  <a:lnTo>
                    <a:pt x="890" y="1790"/>
                  </a:lnTo>
                  <a:cubicBezTo>
                    <a:pt x="901" y="2011"/>
                    <a:pt x="1069" y="2121"/>
                    <a:pt x="1240" y="2121"/>
                  </a:cubicBezTo>
                  <a:cubicBezTo>
                    <a:pt x="1411" y="2121"/>
                    <a:pt x="1585" y="2011"/>
                    <a:pt x="1608" y="1790"/>
                  </a:cubicBezTo>
                  <a:lnTo>
                    <a:pt x="1608" y="1443"/>
                  </a:lnTo>
                  <a:lnTo>
                    <a:pt x="1956" y="1443"/>
                  </a:lnTo>
                  <a:cubicBezTo>
                    <a:pt x="1970" y="1444"/>
                    <a:pt x="1984" y="1445"/>
                    <a:pt x="1998" y="1445"/>
                  </a:cubicBezTo>
                  <a:cubicBezTo>
                    <a:pt x="2468" y="1445"/>
                    <a:pt x="2475" y="720"/>
                    <a:pt x="2017" y="720"/>
                  </a:cubicBezTo>
                  <a:cubicBezTo>
                    <a:pt x="1998" y="720"/>
                    <a:pt x="1977" y="722"/>
                    <a:pt x="1956" y="724"/>
                  </a:cubicBezTo>
                  <a:lnTo>
                    <a:pt x="1956" y="701"/>
                  </a:lnTo>
                  <a:lnTo>
                    <a:pt x="1608" y="701"/>
                  </a:lnTo>
                  <a:lnTo>
                    <a:pt x="1608" y="330"/>
                  </a:lnTo>
                  <a:cubicBezTo>
                    <a:pt x="1585" y="110"/>
                    <a:pt x="1411" y="0"/>
                    <a:pt x="12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83" name="Google Shape;683;p37"/>
            <p:cNvSpPr/>
            <p:nvPr/>
          </p:nvSpPr>
          <p:spPr>
            <a:xfrm>
              <a:off x="7817975" y="4158475"/>
              <a:ext cx="136750" cy="234675"/>
            </a:xfrm>
            <a:custGeom>
              <a:avLst/>
              <a:gdLst/>
              <a:ahLst/>
              <a:cxnLst/>
              <a:rect l="l" t="t" r="r" b="b"/>
              <a:pathLst>
                <a:path w="5470" h="9387" extrusionOk="0">
                  <a:moveTo>
                    <a:pt x="4447" y="717"/>
                  </a:moveTo>
                  <a:cubicBezTo>
                    <a:pt x="4922" y="717"/>
                    <a:pt x="4922" y="1439"/>
                    <a:pt x="4447" y="1439"/>
                  </a:cubicBezTo>
                  <a:cubicBezTo>
                    <a:pt x="4433" y="1439"/>
                    <a:pt x="4418" y="1439"/>
                    <a:pt x="4403" y="1438"/>
                  </a:cubicBezTo>
                  <a:cubicBezTo>
                    <a:pt x="4195" y="1438"/>
                    <a:pt x="4033" y="1600"/>
                    <a:pt x="4033" y="1808"/>
                  </a:cubicBezTo>
                  <a:lnTo>
                    <a:pt x="4033" y="2898"/>
                  </a:lnTo>
                  <a:lnTo>
                    <a:pt x="1854" y="2898"/>
                  </a:lnTo>
                  <a:lnTo>
                    <a:pt x="1854" y="1808"/>
                  </a:lnTo>
                  <a:cubicBezTo>
                    <a:pt x="1854" y="1600"/>
                    <a:pt x="1715" y="1438"/>
                    <a:pt x="1507" y="1438"/>
                  </a:cubicBezTo>
                  <a:cubicBezTo>
                    <a:pt x="1492" y="1439"/>
                    <a:pt x="1477" y="1439"/>
                    <a:pt x="1463" y="1439"/>
                  </a:cubicBezTo>
                  <a:cubicBezTo>
                    <a:pt x="988" y="1439"/>
                    <a:pt x="988" y="717"/>
                    <a:pt x="1463" y="717"/>
                  </a:cubicBezTo>
                  <a:cubicBezTo>
                    <a:pt x="1477" y="717"/>
                    <a:pt x="1492" y="718"/>
                    <a:pt x="1507" y="719"/>
                  </a:cubicBezTo>
                  <a:lnTo>
                    <a:pt x="4403" y="719"/>
                  </a:lnTo>
                  <a:cubicBezTo>
                    <a:pt x="4418" y="718"/>
                    <a:pt x="4433" y="717"/>
                    <a:pt x="4447" y="717"/>
                  </a:cubicBezTo>
                  <a:close/>
                  <a:moveTo>
                    <a:pt x="4241" y="3616"/>
                  </a:moveTo>
                  <a:lnTo>
                    <a:pt x="4427" y="3801"/>
                  </a:lnTo>
                  <a:cubicBezTo>
                    <a:pt x="4635" y="4010"/>
                    <a:pt x="4751" y="4288"/>
                    <a:pt x="4751" y="4566"/>
                  </a:cubicBezTo>
                  <a:lnTo>
                    <a:pt x="4751" y="8297"/>
                  </a:lnTo>
                  <a:cubicBezTo>
                    <a:pt x="4751" y="8506"/>
                    <a:pt x="4589" y="8668"/>
                    <a:pt x="4403" y="8668"/>
                  </a:cubicBezTo>
                  <a:lnTo>
                    <a:pt x="1507" y="8668"/>
                  </a:lnTo>
                  <a:cubicBezTo>
                    <a:pt x="1298" y="8668"/>
                    <a:pt x="1136" y="8506"/>
                    <a:pt x="1136" y="8297"/>
                  </a:cubicBezTo>
                  <a:lnTo>
                    <a:pt x="1136" y="4566"/>
                  </a:lnTo>
                  <a:cubicBezTo>
                    <a:pt x="1136" y="4288"/>
                    <a:pt x="1252" y="4010"/>
                    <a:pt x="1460" y="3801"/>
                  </a:cubicBezTo>
                  <a:lnTo>
                    <a:pt x="1646" y="3616"/>
                  </a:lnTo>
                  <a:close/>
                  <a:moveTo>
                    <a:pt x="1507" y="1"/>
                  </a:moveTo>
                  <a:cubicBezTo>
                    <a:pt x="278" y="1"/>
                    <a:pt x="0" y="1692"/>
                    <a:pt x="1136" y="2110"/>
                  </a:cubicBezTo>
                  <a:lnTo>
                    <a:pt x="1136" y="3083"/>
                  </a:lnTo>
                  <a:lnTo>
                    <a:pt x="927" y="3292"/>
                  </a:lnTo>
                  <a:cubicBezTo>
                    <a:pt x="603" y="3616"/>
                    <a:pt x="417" y="4079"/>
                    <a:pt x="417" y="4566"/>
                  </a:cubicBezTo>
                  <a:lnTo>
                    <a:pt x="417" y="8297"/>
                  </a:lnTo>
                  <a:cubicBezTo>
                    <a:pt x="417" y="8900"/>
                    <a:pt x="904" y="9387"/>
                    <a:pt x="1507" y="9387"/>
                  </a:cubicBezTo>
                  <a:lnTo>
                    <a:pt x="4403" y="9387"/>
                  </a:lnTo>
                  <a:cubicBezTo>
                    <a:pt x="4983" y="9387"/>
                    <a:pt x="5469" y="8900"/>
                    <a:pt x="5469" y="8297"/>
                  </a:cubicBezTo>
                  <a:lnTo>
                    <a:pt x="5469" y="4566"/>
                  </a:lnTo>
                  <a:cubicBezTo>
                    <a:pt x="5469" y="4079"/>
                    <a:pt x="5284" y="3616"/>
                    <a:pt x="4960" y="3292"/>
                  </a:cubicBezTo>
                  <a:lnTo>
                    <a:pt x="4751" y="3106"/>
                  </a:lnTo>
                  <a:lnTo>
                    <a:pt x="4751" y="2110"/>
                  </a:lnTo>
                  <a:cubicBezTo>
                    <a:pt x="5191" y="1947"/>
                    <a:pt x="5469" y="1530"/>
                    <a:pt x="5469" y="1090"/>
                  </a:cubicBezTo>
                  <a:cubicBezTo>
                    <a:pt x="5469" y="487"/>
                    <a:pt x="4983" y="1"/>
                    <a:pt x="4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84" name="Google Shape;684;p37"/>
            <p:cNvSpPr/>
            <p:nvPr/>
          </p:nvSpPr>
          <p:spPr>
            <a:xfrm>
              <a:off x="7658625" y="4045350"/>
              <a:ext cx="465850" cy="460350"/>
            </a:xfrm>
            <a:custGeom>
              <a:avLst/>
              <a:gdLst/>
              <a:ahLst/>
              <a:cxnLst/>
              <a:rect l="l" t="t" r="r" b="b"/>
              <a:pathLst>
                <a:path w="18634" h="18414" extrusionOk="0">
                  <a:moveTo>
                    <a:pt x="9320" y="1"/>
                  </a:moveTo>
                  <a:cubicBezTo>
                    <a:pt x="9149" y="1"/>
                    <a:pt x="8981" y="111"/>
                    <a:pt x="8970" y="331"/>
                  </a:cubicBezTo>
                  <a:lnTo>
                    <a:pt x="8970" y="1652"/>
                  </a:lnTo>
                  <a:cubicBezTo>
                    <a:pt x="5053" y="1837"/>
                    <a:pt x="1948" y="4966"/>
                    <a:pt x="1762" y="8859"/>
                  </a:cubicBezTo>
                  <a:lnTo>
                    <a:pt x="441" y="8859"/>
                  </a:lnTo>
                  <a:cubicBezTo>
                    <a:pt x="1" y="8883"/>
                    <a:pt x="1" y="9531"/>
                    <a:pt x="441" y="9578"/>
                  </a:cubicBezTo>
                  <a:lnTo>
                    <a:pt x="1762" y="9578"/>
                  </a:lnTo>
                  <a:cubicBezTo>
                    <a:pt x="1948" y="13471"/>
                    <a:pt x="5053" y="16600"/>
                    <a:pt x="8970" y="16785"/>
                  </a:cubicBezTo>
                  <a:lnTo>
                    <a:pt x="8970" y="18083"/>
                  </a:lnTo>
                  <a:cubicBezTo>
                    <a:pt x="8981" y="18303"/>
                    <a:pt x="9149" y="18413"/>
                    <a:pt x="9320" y="18413"/>
                  </a:cubicBezTo>
                  <a:cubicBezTo>
                    <a:pt x="9491" y="18413"/>
                    <a:pt x="9665" y="18303"/>
                    <a:pt x="9688" y="18083"/>
                  </a:cubicBezTo>
                  <a:lnTo>
                    <a:pt x="9688" y="16785"/>
                  </a:lnTo>
                  <a:cubicBezTo>
                    <a:pt x="10986" y="16716"/>
                    <a:pt x="12237" y="16322"/>
                    <a:pt x="13350" y="15627"/>
                  </a:cubicBezTo>
                  <a:cubicBezTo>
                    <a:pt x="13726" y="15419"/>
                    <a:pt x="13507" y="14937"/>
                    <a:pt x="13187" y="14937"/>
                  </a:cubicBezTo>
                  <a:cubicBezTo>
                    <a:pt x="13113" y="14937"/>
                    <a:pt x="13034" y="14963"/>
                    <a:pt x="12956" y="15024"/>
                  </a:cubicBezTo>
                  <a:cubicBezTo>
                    <a:pt x="11983" y="15627"/>
                    <a:pt x="10847" y="15997"/>
                    <a:pt x="9688" y="16044"/>
                  </a:cubicBezTo>
                  <a:lnTo>
                    <a:pt x="9688" y="15325"/>
                  </a:lnTo>
                  <a:cubicBezTo>
                    <a:pt x="10337" y="15279"/>
                    <a:pt x="11009" y="15140"/>
                    <a:pt x="11635" y="14885"/>
                  </a:cubicBezTo>
                  <a:cubicBezTo>
                    <a:pt x="11990" y="14718"/>
                    <a:pt x="11818" y="14193"/>
                    <a:pt x="11475" y="14193"/>
                  </a:cubicBezTo>
                  <a:cubicBezTo>
                    <a:pt x="11437" y="14193"/>
                    <a:pt x="11398" y="14199"/>
                    <a:pt x="11357" y="14213"/>
                  </a:cubicBezTo>
                  <a:cubicBezTo>
                    <a:pt x="10708" y="14479"/>
                    <a:pt x="10013" y="14613"/>
                    <a:pt x="9317" y="14613"/>
                  </a:cubicBezTo>
                  <a:cubicBezTo>
                    <a:pt x="8622" y="14613"/>
                    <a:pt x="7927" y="14479"/>
                    <a:pt x="7278" y="14213"/>
                  </a:cubicBezTo>
                  <a:cubicBezTo>
                    <a:pt x="7237" y="14199"/>
                    <a:pt x="7197" y="14193"/>
                    <a:pt x="7160" y="14193"/>
                  </a:cubicBezTo>
                  <a:cubicBezTo>
                    <a:pt x="6817" y="14193"/>
                    <a:pt x="6645" y="14718"/>
                    <a:pt x="7000" y="14885"/>
                  </a:cubicBezTo>
                  <a:cubicBezTo>
                    <a:pt x="7626" y="15140"/>
                    <a:pt x="8298" y="15279"/>
                    <a:pt x="8947" y="15325"/>
                  </a:cubicBezTo>
                  <a:lnTo>
                    <a:pt x="8947" y="16044"/>
                  </a:lnTo>
                  <a:cubicBezTo>
                    <a:pt x="5470" y="15858"/>
                    <a:pt x="2666" y="13077"/>
                    <a:pt x="2481" y="9578"/>
                  </a:cubicBezTo>
                  <a:lnTo>
                    <a:pt x="3199" y="9578"/>
                  </a:lnTo>
                  <a:cubicBezTo>
                    <a:pt x="3245" y="10250"/>
                    <a:pt x="3385" y="10899"/>
                    <a:pt x="3639" y="11525"/>
                  </a:cubicBezTo>
                  <a:cubicBezTo>
                    <a:pt x="3706" y="11673"/>
                    <a:pt x="3827" y="11736"/>
                    <a:pt x="3951" y="11736"/>
                  </a:cubicBezTo>
                  <a:cubicBezTo>
                    <a:pt x="4174" y="11736"/>
                    <a:pt x="4401" y="11530"/>
                    <a:pt x="4312" y="11246"/>
                  </a:cubicBezTo>
                  <a:cubicBezTo>
                    <a:pt x="3779" y="9949"/>
                    <a:pt x="3779" y="8489"/>
                    <a:pt x="4312" y="7168"/>
                  </a:cubicBezTo>
                  <a:cubicBezTo>
                    <a:pt x="4401" y="6900"/>
                    <a:pt x="4176" y="6700"/>
                    <a:pt x="3954" y="6700"/>
                  </a:cubicBezTo>
                  <a:cubicBezTo>
                    <a:pt x="3830" y="6700"/>
                    <a:pt x="3706" y="6763"/>
                    <a:pt x="3639" y="6913"/>
                  </a:cubicBezTo>
                  <a:cubicBezTo>
                    <a:pt x="3385" y="7538"/>
                    <a:pt x="3245" y="8187"/>
                    <a:pt x="3199" y="8859"/>
                  </a:cubicBezTo>
                  <a:lnTo>
                    <a:pt x="2481" y="8859"/>
                  </a:lnTo>
                  <a:cubicBezTo>
                    <a:pt x="2666" y="5360"/>
                    <a:pt x="5470" y="2556"/>
                    <a:pt x="8970" y="2370"/>
                  </a:cubicBezTo>
                  <a:lnTo>
                    <a:pt x="8970" y="3089"/>
                  </a:lnTo>
                  <a:cubicBezTo>
                    <a:pt x="8298" y="3135"/>
                    <a:pt x="7626" y="3274"/>
                    <a:pt x="7023" y="3529"/>
                  </a:cubicBezTo>
                  <a:cubicBezTo>
                    <a:pt x="6648" y="3716"/>
                    <a:pt x="6816" y="4222"/>
                    <a:pt x="7156" y="4222"/>
                  </a:cubicBezTo>
                  <a:cubicBezTo>
                    <a:pt x="7195" y="4222"/>
                    <a:pt x="7236" y="4215"/>
                    <a:pt x="7278" y="4201"/>
                  </a:cubicBezTo>
                  <a:cubicBezTo>
                    <a:pt x="7938" y="3935"/>
                    <a:pt x="8634" y="3801"/>
                    <a:pt x="9326" y="3801"/>
                  </a:cubicBezTo>
                  <a:cubicBezTo>
                    <a:pt x="10018" y="3801"/>
                    <a:pt x="10708" y="3935"/>
                    <a:pt x="11357" y="4201"/>
                  </a:cubicBezTo>
                  <a:cubicBezTo>
                    <a:pt x="11402" y="4215"/>
                    <a:pt x="11444" y="4222"/>
                    <a:pt x="11484" y="4222"/>
                  </a:cubicBezTo>
                  <a:cubicBezTo>
                    <a:pt x="11838" y="4222"/>
                    <a:pt x="11989" y="3716"/>
                    <a:pt x="11635" y="3529"/>
                  </a:cubicBezTo>
                  <a:cubicBezTo>
                    <a:pt x="11009" y="3274"/>
                    <a:pt x="10360" y="3135"/>
                    <a:pt x="9688" y="3089"/>
                  </a:cubicBezTo>
                  <a:lnTo>
                    <a:pt x="9688" y="2370"/>
                  </a:lnTo>
                  <a:cubicBezTo>
                    <a:pt x="13188" y="2556"/>
                    <a:pt x="15992" y="5360"/>
                    <a:pt x="16177" y="8859"/>
                  </a:cubicBezTo>
                  <a:lnTo>
                    <a:pt x="15436" y="8859"/>
                  </a:lnTo>
                  <a:cubicBezTo>
                    <a:pt x="15412" y="8187"/>
                    <a:pt x="15250" y="7538"/>
                    <a:pt x="14995" y="6913"/>
                  </a:cubicBezTo>
                  <a:cubicBezTo>
                    <a:pt x="14929" y="6763"/>
                    <a:pt x="14805" y="6700"/>
                    <a:pt x="14682" y="6700"/>
                  </a:cubicBezTo>
                  <a:cubicBezTo>
                    <a:pt x="14462" y="6700"/>
                    <a:pt x="14242" y="6900"/>
                    <a:pt x="14346" y="7168"/>
                  </a:cubicBezTo>
                  <a:cubicBezTo>
                    <a:pt x="14856" y="8489"/>
                    <a:pt x="14856" y="9949"/>
                    <a:pt x="14346" y="11246"/>
                  </a:cubicBezTo>
                  <a:cubicBezTo>
                    <a:pt x="14242" y="11530"/>
                    <a:pt x="14464" y="11736"/>
                    <a:pt x="14685" y="11736"/>
                  </a:cubicBezTo>
                  <a:cubicBezTo>
                    <a:pt x="14807" y="11736"/>
                    <a:pt x="14929" y="11673"/>
                    <a:pt x="14995" y="11525"/>
                  </a:cubicBezTo>
                  <a:cubicBezTo>
                    <a:pt x="15250" y="10899"/>
                    <a:pt x="15412" y="10250"/>
                    <a:pt x="15436" y="9578"/>
                  </a:cubicBezTo>
                  <a:lnTo>
                    <a:pt x="16177" y="9578"/>
                  </a:lnTo>
                  <a:cubicBezTo>
                    <a:pt x="16108" y="10737"/>
                    <a:pt x="15760" y="11872"/>
                    <a:pt x="15134" y="12869"/>
                  </a:cubicBezTo>
                  <a:cubicBezTo>
                    <a:pt x="14927" y="13156"/>
                    <a:pt x="15181" y="13443"/>
                    <a:pt x="15435" y="13443"/>
                  </a:cubicBezTo>
                  <a:cubicBezTo>
                    <a:pt x="15550" y="13443"/>
                    <a:pt x="15665" y="13384"/>
                    <a:pt x="15737" y="13239"/>
                  </a:cubicBezTo>
                  <a:cubicBezTo>
                    <a:pt x="16432" y="12150"/>
                    <a:pt x="16826" y="10876"/>
                    <a:pt x="16896" y="9578"/>
                  </a:cubicBezTo>
                  <a:lnTo>
                    <a:pt x="18217" y="9578"/>
                  </a:lnTo>
                  <a:cubicBezTo>
                    <a:pt x="18634" y="9555"/>
                    <a:pt x="18634" y="8906"/>
                    <a:pt x="18217" y="8859"/>
                  </a:cubicBezTo>
                  <a:lnTo>
                    <a:pt x="16896" y="8859"/>
                  </a:lnTo>
                  <a:cubicBezTo>
                    <a:pt x="16687" y="4966"/>
                    <a:pt x="13582" y="1837"/>
                    <a:pt x="9688" y="1652"/>
                  </a:cubicBezTo>
                  <a:lnTo>
                    <a:pt x="9688" y="331"/>
                  </a:lnTo>
                  <a:cubicBezTo>
                    <a:pt x="9665" y="111"/>
                    <a:pt x="9491" y="1"/>
                    <a:pt x="9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85" name="Google Shape;685;p37"/>
            <p:cNvSpPr/>
            <p:nvPr/>
          </p:nvSpPr>
          <p:spPr>
            <a:xfrm>
              <a:off x="8010325" y="4394275"/>
              <a:ext cx="17975" cy="18000"/>
            </a:xfrm>
            <a:custGeom>
              <a:avLst/>
              <a:gdLst/>
              <a:ahLst/>
              <a:cxnLst/>
              <a:rect l="l" t="t" r="r" b="b"/>
              <a:pathLst>
                <a:path w="719" h="720" extrusionOk="0">
                  <a:moveTo>
                    <a:pt x="348" y="1"/>
                  </a:moveTo>
                  <a:cubicBezTo>
                    <a:pt x="163" y="1"/>
                    <a:pt x="0" y="163"/>
                    <a:pt x="0" y="349"/>
                  </a:cubicBezTo>
                  <a:cubicBezTo>
                    <a:pt x="0" y="557"/>
                    <a:pt x="163" y="719"/>
                    <a:pt x="348" y="719"/>
                  </a:cubicBezTo>
                  <a:cubicBezTo>
                    <a:pt x="557" y="719"/>
                    <a:pt x="719" y="557"/>
                    <a:pt x="719" y="349"/>
                  </a:cubicBezTo>
                  <a:cubicBezTo>
                    <a:pt x="719" y="163"/>
                    <a:pt x="557"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686" name="Google Shape;686;p37"/>
          <p:cNvSpPr/>
          <p:nvPr/>
        </p:nvSpPr>
        <p:spPr>
          <a:xfrm>
            <a:off x="6792402" y="1391250"/>
            <a:ext cx="134780" cy="135107"/>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5055403" y="2204237"/>
            <a:ext cx="135108" cy="135082"/>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2267497" y="1466425"/>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41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40"/>
          <p:cNvSpPr txBox="1">
            <a:spLocks noGrp="1"/>
          </p:cNvSpPr>
          <p:nvPr>
            <p:ph type="body" idx="1"/>
          </p:nvPr>
        </p:nvSpPr>
        <p:spPr>
          <a:xfrm>
            <a:off x="4523185" y="461643"/>
            <a:ext cx="3679200" cy="433203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US" dirty="0"/>
              <a:t>If we provide educational material to increase knowledge to change the perceptions towards influenza, then we increase the healthy and preventive behavioral practices.</a:t>
            </a:r>
            <a:endParaRPr dirty="0"/>
          </a:p>
          <a:p>
            <a:pPr marL="457200" lvl="0" indent="-330200" algn="l" rtl="0">
              <a:spcBef>
                <a:spcPts val="1000"/>
              </a:spcBef>
              <a:spcAft>
                <a:spcPts val="0"/>
              </a:spcAft>
              <a:buSzPts val="1600"/>
              <a:buChar char="●"/>
            </a:pPr>
            <a:r>
              <a:rPr lang="en-US" dirty="0"/>
              <a:t>If some states have the higher vulnerable population for influenza, then more temporary medical staff is needed than other states.</a:t>
            </a:r>
            <a:endParaRPr dirty="0"/>
          </a:p>
          <a:p>
            <a:pPr marL="457200" lvl="0" indent="-330200" algn="l" rtl="0">
              <a:spcBef>
                <a:spcPts val="1000"/>
              </a:spcBef>
              <a:spcAft>
                <a:spcPts val="0"/>
              </a:spcAft>
              <a:buSzPts val="1600"/>
              <a:buChar char="●"/>
            </a:pPr>
            <a:r>
              <a:rPr lang="en" dirty="0"/>
              <a:t>If the vulnerable population (65+ and 5 under Age) are low income, then </a:t>
            </a:r>
            <a:r>
              <a:rPr lang="en-US" dirty="0"/>
              <a:t>they are a mortality rate group.</a:t>
            </a:r>
            <a:endParaRPr dirty="0"/>
          </a:p>
          <a:p>
            <a:pPr marL="457200" lvl="0" indent="-330200" algn="l" rtl="0">
              <a:spcBef>
                <a:spcPts val="1000"/>
              </a:spcBef>
              <a:spcAft>
                <a:spcPts val="0"/>
              </a:spcAft>
              <a:buSzPts val="1600"/>
              <a:buChar char="●"/>
            </a:pPr>
            <a:r>
              <a:rPr lang="en" dirty="0"/>
              <a:t>If temporary staff get the virus then they need to have replacemnet as a backup.</a:t>
            </a:r>
            <a:endParaRPr dirty="0"/>
          </a:p>
        </p:txBody>
      </p:sp>
      <p:sp>
        <p:nvSpPr>
          <p:cNvPr id="859" name="Google Shape;859;p40"/>
          <p:cNvSpPr txBox="1">
            <a:spLocks noGrp="1"/>
          </p:cNvSpPr>
          <p:nvPr>
            <p:ph type="title"/>
          </p:nvPr>
        </p:nvSpPr>
        <p:spPr>
          <a:xfrm>
            <a:off x="1362627" y="1709866"/>
            <a:ext cx="249090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tx1">
                    <a:lumMod val="95000"/>
                  </a:schemeClr>
                </a:solidFill>
              </a:rPr>
              <a:t>Hypotheses</a:t>
            </a:r>
            <a:endParaRPr sz="3200" dirty="0">
              <a:solidFill>
                <a:schemeClr val="tx1">
                  <a:lumMod val="95000"/>
                </a:schemeClr>
              </a:solidFill>
            </a:endParaRPr>
          </a:p>
        </p:txBody>
      </p:sp>
      <p:grpSp>
        <p:nvGrpSpPr>
          <p:cNvPr id="860" name="Google Shape;860;p40"/>
          <p:cNvGrpSpPr/>
          <p:nvPr/>
        </p:nvGrpSpPr>
        <p:grpSpPr>
          <a:xfrm>
            <a:off x="659552" y="830600"/>
            <a:ext cx="3598662" cy="3500823"/>
            <a:chOff x="430952" y="830600"/>
            <a:chExt cx="3598662" cy="3500823"/>
          </a:xfrm>
        </p:grpSpPr>
        <p:sp>
          <p:nvSpPr>
            <p:cNvPr id="861" name="Google Shape;861;p40"/>
            <p:cNvSpPr/>
            <p:nvPr/>
          </p:nvSpPr>
          <p:spPr>
            <a:xfrm>
              <a:off x="512325" y="830600"/>
              <a:ext cx="3517288" cy="3500823"/>
            </a:xfrm>
            <a:custGeom>
              <a:avLst/>
              <a:gdLst/>
              <a:ahLst/>
              <a:cxnLst/>
              <a:rect l="l" t="t" r="r" b="b"/>
              <a:pathLst>
                <a:path w="139147" h="138523" extrusionOk="0">
                  <a:moveTo>
                    <a:pt x="70203" y="0"/>
                  </a:moveTo>
                  <a:cubicBezTo>
                    <a:pt x="65739" y="0"/>
                    <a:pt x="61277" y="387"/>
                    <a:pt x="56869" y="1161"/>
                  </a:cubicBezTo>
                  <a:cubicBezTo>
                    <a:pt x="50143" y="2583"/>
                    <a:pt x="43598" y="4821"/>
                    <a:pt x="37508" y="8024"/>
                  </a:cubicBezTo>
                  <a:cubicBezTo>
                    <a:pt x="31459" y="11339"/>
                    <a:pt x="25894" y="15440"/>
                    <a:pt x="20936" y="20218"/>
                  </a:cubicBezTo>
                  <a:cubicBezTo>
                    <a:pt x="16116" y="25148"/>
                    <a:pt x="11987" y="30700"/>
                    <a:pt x="8631" y="36721"/>
                  </a:cubicBezTo>
                  <a:cubicBezTo>
                    <a:pt x="5386" y="42811"/>
                    <a:pt x="3108" y="49370"/>
                    <a:pt x="1644" y="56110"/>
                  </a:cubicBezTo>
                  <a:cubicBezTo>
                    <a:pt x="359" y="62890"/>
                    <a:pt x="0" y="69823"/>
                    <a:pt x="608" y="76700"/>
                  </a:cubicBezTo>
                  <a:cubicBezTo>
                    <a:pt x="1423" y="83535"/>
                    <a:pt x="3011" y="90302"/>
                    <a:pt x="5662" y="96668"/>
                  </a:cubicBezTo>
                  <a:cubicBezTo>
                    <a:pt x="8424" y="102979"/>
                    <a:pt x="12042" y="108890"/>
                    <a:pt x="16393" y="114234"/>
                  </a:cubicBezTo>
                  <a:cubicBezTo>
                    <a:pt x="20908" y="119413"/>
                    <a:pt x="26087" y="123956"/>
                    <a:pt x="31804" y="127768"/>
                  </a:cubicBezTo>
                  <a:cubicBezTo>
                    <a:pt x="37577" y="131427"/>
                    <a:pt x="43832" y="134244"/>
                    <a:pt x="50406" y="136123"/>
                  </a:cubicBezTo>
                  <a:cubicBezTo>
                    <a:pt x="56558" y="137786"/>
                    <a:pt x="62891" y="138523"/>
                    <a:pt x="69190" y="138523"/>
                  </a:cubicBezTo>
                  <a:cubicBezTo>
                    <a:pt x="69636" y="138523"/>
                    <a:pt x="70081" y="138519"/>
                    <a:pt x="70526" y="138512"/>
                  </a:cubicBezTo>
                  <a:lnTo>
                    <a:pt x="70526" y="138346"/>
                  </a:lnTo>
                  <a:cubicBezTo>
                    <a:pt x="63801" y="137918"/>
                    <a:pt x="57159" y="136896"/>
                    <a:pt x="50806" y="134811"/>
                  </a:cubicBezTo>
                  <a:cubicBezTo>
                    <a:pt x="44523" y="132573"/>
                    <a:pt x="38502" y="129687"/>
                    <a:pt x="33019" y="125945"/>
                  </a:cubicBezTo>
                  <a:cubicBezTo>
                    <a:pt x="27634" y="122106"/>
                    <a:pt x="22773" y="117562"/>
                    <a:pt x="18588" y="112439"/>
                  </a:cubicBezTo>
                  <a:cubicBezTo>
                    <a:pt x="14514" y="107247"/>
                    <a:pt x="11159" y="101543"/>
                    <a:pt x="8604" y="95453"/>
                  </a:cubicBezTo>
                  <a:cubicBezTo>
                    <a:pt x="6146" y="89349"/>
                    <a:pt x="4654" y="82900"/>
                    <a:pt x="3895" y="76382"/>
                  </a:cubicBezTo>
                  <a:cubicBezTo>
                    <a:pt x="3411" y="69823"/>
                    <a:pt x="3632" y="63222"/>
                    <a:pt x="4834" y="56745"/>
                  </a:cubicBezTo>
                  <a:cubicBezTo>
                    <a:pt x="6201" y="50323"/>
                    <a:pt x="8341" y="44040"/>
                    <a:pt x="11393" y="38212"/>
                  </a:cubicBezTo>
                  <a:cubicBezTo>
                    <a:pt x="14570" y="32440"/>
                    <a:pt x="18492" y="27109"/>
                    <a:pt x="23076" y="22359"/>
                  </a:cubicBezTo>
                  <a:cubicBezTo>
                    <a:pt x="27785" y="17746"/>
                    <a:pt x="33102" y="13783"/>
                    <a:pt x="38861" y="10579"/>
                  </a:cubicBezTo>
                  <a:cubicBezTo>
                    <a:pt x="44689" y="7472"/>
                    <a:pt x="50972" y="5304"/>
                    <a:pt x="57407" y="3882"/>
                  </a:cubicBezTo>
                  <a:cubicBezTo>
                    <a:pt x="62068" y="2979"/>
                    <a:pt x="66808" y="2525"/>
                    <a:pt x="71549" y="2525"/>
                  </a:cubicBezTo>
                  <a:cubicBezTo>
                    <a:pt x="73410" y="2525"/>
                    <a:pt x="75271" y="2595"/>
                    <a:pt x="77127" y="2735"/>
                  </a:cubicBezTo>
                  <a:cubicBezTo>
                    <a:pt x="83715" y="3453"/>
                    <a:pt x="90219" y="4917"/>
                    <a:pt x="96378" y="7375"/>
                  </a:cubicBezTo>
                  <a:cubicBezTo>
                    <a:pt x="102510" y="9958"/>
                    <a:pt x="108268" y="13341"/>
                    <a:pt x="113502" y="17456"/>
                  </a:cubicBezTo>
                  <a:cubicBezTo>
                    <a:pt x="118626" y="21710"/>
                    <a:pt x="123183" y="26612"/>
                    <a:pt x="127063" y="32053"/>
                  </a:cubicBezTo>
                  <a:cubicBezTo>
                    <a:pt x="130792" y="37605"/>
                    <a:pt x="133761" y="43639"/>
                    <a:pt x="135860" y="50006"/>
                  </a:cubicBezTo>
                  <a:cubicBezTo>
                    <a:pt x="137849" y="56413"/>
                    <a:pt x="138871" y="63083"/>
                    <a:pt x="139147" y="69823"/>
                  </a:cubicBezTo>
                  <a:cubicBezTo>
                    <a:pt x="139105" y="63083"/>
                    <a:pt x="138373" y="56317"/>
                    <a:pt x="136509" y="49799"/>
                  </a:cubicBezTo>
                  <a:cubicBezTo>
                    <a:pt x="134548" y="43294"/>
                    <a:pt x="131717" y="37080"/>
                    <a:pt x="128085" y="31349"/>
                  </a:cubicBezTo>
                  <a:cubicBezTo>
                    <a:pt x="124301" y="25673"/>
                    <a:pt x="119772" y="20550"/>
                    <a:pt x="114607" y="16103"/>
                  </a:cubicBezTo>
                  <a:cubicBezTo>
                    <a:pt x="109304" y="11781"/>
                    <a:pt x="103435" y="8204"/>
                    <a:pt x="97179" y="5456"/>
                  </a:cubicBezTo>
                  <a:cubicBezTo>
                    <a:pt x="90854" y="2804"/>
                    <a:pt x="84170" y="1189"/>
                    <a:pt x="77362" y="332"/>
                  </a:cubicBezTo>
                  <a:cubicBezTo>
                    <a:pt x="74980" y="111"/>
                    <a:pt x="72591" y="0"/>
                    <a:pt x="70203" y="0"/>
                  </a:cubicBezTo>
                  <a:close/>
                </a:path>
              </a:pathLst>
            </a:custGeom>
            <a:solidFill>
              <a:srgbClr val="FFFFFF">
                <a:alpha val="56980"/>
              </a:srgbClr>
            </a:solidFill>
            <a:ln>
              <a:noFill/>
            </a:ln>
            <a:effectLst>
              <a:outerShdw blurRad="171450" dist="57150" dir="7320000"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2336065" y="1076675"/>
              <a:ext cx="134780" cy="135107"/>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1806478" y="1463187"/>
              <a:ext cx="135108" cy="135082"/>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2432197" y="3441775"/>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2643175" y="2814982"/>
              <a:ext cx="1110441" cy="1216719"/>
            </a:xfrm>
            <a:custGeom>
              <a:avLst/>
              <a:gdLst/>
              <a:ahLst/>
              <a:cxnLst/>
              <a:rect l="l" t="t" r="r" b="b"/>
              <a:pathLst>
                <a:path w="43930" h="48144" extrusionOk="0">
                  <a:moveTo>
                    <a:pt x="38491" y="1"/>
                  </a:moveTo>
                  <a:cubicBezTo>
                    <a:pt x="37934" y="1"/>
                    <a:pt x="33981" y="417"/>
                    <a:pt x="30575" y="11852"/>
                  </a:cubicBezTo>
                  <a:cubicBezTo>
                    <a:pt x="25687" y="28327"/>
                    <a:pt x="11103" y="45230"/>
                    <a:pt x="0" y="48144"/>
                  </a:cubicBezTo>
                  <a:cubicBezTo>
                    <a:pt x="0" y="48144"/>
                    <a:pt x="32550" y="45534"/>
                    <a:pt x="41416" y="10913"/>
                  </a:cubicBezTo>
                  <a:cubicBezTo>
                    <a:pt x="41416" y="10913"/>
                    <a:pt x="43929" y="653"/>
                    <a:pt x="38557" y="3"/>
                  </a:cubicBezTo>
                  <a:cubicBezTo>
                    <a:pt x="38557" y="3"/>
                    <a:pt x="38534" y="1"/>
                    <a:pt x="38491" y="1"/>
                  </a:cubicBezTo>
                  <a:close/>
                </a:path>
              </a:pathLst>
            </a:custGeom>
            <a:solidFill>
              <a:srgbClr val="DAE7EF">
                <a:alpha val="69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40"/>
            <p:cNvGrpSpPr/>
            <p:nvPr/>
          </p:nvGrpSpPr>
          <p:grpSpPr>
            <a:xfrm>
              <a:off x="430952" y="1444929"/>
              <a:ext cx="757755" cy="672247"/>
              <a:chOff x="354752" y="1802717"/>
              <a:chExt cx="757755" cy="672247"/>
            </a:xfrm>
          </p:grpSpPr>
          <p:sp>
            <p:nvSpPr>
              <p:cNvPr id="867" name="Google Shape;867;p40"/>
              <p:cNvSpPr/>
              <p:nvPr/>
            </p:nvSpPr>
            <p:spPr>
              <a:xfrm>
                <a:off x="354752" y="1802717"/>
                <a:ext cx="757755" cy="672247"/>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638901" y="1864350"/>
                <a:ext cx="379862" cy="51162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0"/>
            <p:cNvGrpSpPr/>
            <p:nvPr/>
          </p:nvGrpSpPr>
          <p:grpSpPr>
            <a:xfrm>
              <a:off x="3175242" y="1610774"/>
              <a:ext cx="383802" cy="340561"/>
              <a:chOff x="3337167" y="2078987"/>
              <a:chExt cx="383802" cy="340561"/>
            </a:xfrm>
          </p:grpSpPr>
          <p:sp>
            <p:nvSpPr>
              <p:cNvPr id="870" name="Google Shape;870;p40"/>
              <p:cNvSpPr/>
              <p:nvPr/>
            </p:nvSpPr>
            <p:spPr>
              <a:xfrm>
                <a:off x="3337167" y="2078987"/>
                <a:ext cx="383802" cy="340561"/>
              </a:xfrm>
              <a:custGeom>
                <a:avLst/>
                <a:gdLst/>
                <a:ahLst/>
                <a:cxnLst/>
                <a:rect l="l" t="t" r="r" b="b"/>
                <a:pathLst>
                  <a:path w="16172" h="14350" extrusionOk="0">
                    <a:moveTo>
                      <a:pt x="8081" y="0"/>
                    </a:moveTo>
                    <a:cubicBezTo>
                      <a:pt x="6521" y="0"/>
                      <a:pt x="4950" y="506"/>
                      <a:pt x="3632" y="1549"/>
                    </a:cubicBezTo>
                    <a:cubicBezTo>
                      <a:pt x="525" y="4007"/>
                      <a:pt x="0" y="8522"/>
                      <a:pt x="2458" y="11630"/>
                    </a:cubicBezTo>
                    <a:cubicBezTo>
                      <a:pt x="3872" y="13417"/>
                      <a:pt x="5966" y="14349"/>
                      <a:pt x="8082" y="14349"/>
                    </a:cubicBezTo>
                    <a:cubicBezTo>
                      <a:pt x="9645" y="14349"/>
                      <a:pt x="11219" y="13840"/>
                      <a:pt x="12540" y="12790"/>
                    </a:cubicBezTo>
                    <a:cubicBezTo>
                      <a:pt x="15647" y="10332"/>
                      <a:pt x="16171" y="5830"/>
                      <a:pt x="13713" y="2722"/>
                    </a:cubicBezTo>
                    <a:cubicBezTo>
                      <a:pt x="12298" y="933"/>
                      <a:pt x="10200" y="0"/>
                      <a:pt x="8081" y="0"/>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3481034" y="2110148"/>
                <a:ext cx="192732" cy="258945"/>
              </a:xfrm>
              <a:custGeom>
                <a:avLst/>
                <a:gdLst/>
                <a:ahLst/>
                <a:cxnLst/>
                <a:rect l="l" t="t" r="r" b="b"/>
                <a:pathLst>
                  <a:path w="8121" h="10911" extrusionOk="0">
                    <a:moveTo>
                      <a:pt x="1465" y="1"/>
                    </a:moveTo>
                    <a:cubicBezTo>
                      <a:pt x="1368" y="1"/>
                      <a:pt x="1271" y="15"/>
                      <a:pt x="1188" y="28"/>
                    </a:cubicBezTo>
                    <a:cubicBezTo>
                      <a:pt x="470" y="194"/>
                      <a:pt x="1" y="912"/>
                      <a:pt x="153" y="1630"/>
                    </a:cubicBezTo>
                    <a:cubicBezTo>
                      <a:pt x="288" y="2283"/>
                      <a:pt x="852" y="2727"/>
                      <a:pt x="1492" y="2727"/>
                    </a:cubicBezTo>
                    <a:cubicBezTo>
                      <a:pt x="1570" y="2727"/>
                      <a:pt x="1648" y="2721"/>
                      <a:pt x="1727" y="2708"/>
                    </a:cubicBezTo>
                    <a:lnTo>
                      <a:pt x="1768" y="2708"/>
                    </a:lnTo>
                    <a:cubicBezTo>
                      <a:pt x="2084" y="2642"/>
                      <a:pt x="2438" y="2608"/>
                      <a:pt x="2803" y="2608"/>
                    </a:cubicBezTo>
                    <a:cubicBezTo>
                      <a:pt x="3442" y="2608"/>
                      <a:pt x="4114" y="2714"/>
                      <a:pt x="4668" y="2942"/>
                    </a:cubicBezTo>
                    <a:cubicBezTo>
                      <a:pt x="5594" y="3329"/>
                      <a:pt x="6298" y="4102"/>
                      <a:pt x="6574" y="5069"/>
                    </a:cubicBezTo>
                    <a:cubicBezTo>
                      <a:pt x="6961" y="6119"/>
                      <a:pt x="6961" y="7279"/>
                      <a:pt x="6588" y="8328"/>
                    </a:cubicBezTo>
                    <a:cubicBezTo>
                      <a:pt x="6118" y="9433"/>
                      <a:pt x="5304" y="10344"/>
                      <a:pt x="4254" y="10910"/>
                    </a:cubicBezTo>
                    <a:cubicBezTo>
                      <a:pt x="5469" y="10510"/>
                      <a:pt x="6505" y="9709"/>
                      <a:pt x="7182" y="8632"/>
                    </a:cubicBezTo>
                    <a:cubicBezTo>
                      <a:pt x="7872" y="7458"/>
                      <a:pt x="8121" y="6091"/>
                      <a:pt x="7900" y="4765"/>
                    </a:cubicBezTo>
                    <a:cubicBezTo>
                      <a:pt x="7720" y="3288"/>
                      <a:pt x="6892" y="1962"/>
                      <a:pt x="5649" y="1147"/>
                    </a:cubicBezTo>
                    <a:cubicBezTo>
                      <a:pt x="4365" y="346"/>
                      <a:pt x="3011" y="1"/>
                      <a:pt x="1465"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40"/>
            <p:cNvGrpSpPr/>
            <p:nvPr/>
          </p:nvGrpSpPr>
          <p:grpSpPr>
            <a:xfrm>
              <a:off x="864943" y="3195410"/>
              <a:ext cx="383802" cy="340633"/>
              <a:chOff x="893218" y="2814410"/>
              <a:chExt cx="383802" cy="340633"/>
            </a:xfrm>
          </p:grpSpPr>
          <p:sp>
            <p:nvSpPr>
              <p:cNvPr id="873" name="Google Shape;873;p40"/>
              <p:cNvSpPr/>
              <p:nvPr/>
            </p:nvSpPr>
            <p:spPr>
              <a:xfrm>
                <a:off x="893218" y="2814410"/>
                <a:ext cx="383802" cy="340633"/>
              </a:xfrm>
              <a:custGeom>
                <a:avLst/>
                <a:gdLst/>
                <a:ahLst/>
                <a:cxnLst/>
                <a:rect l="l" t="t" r="r" b="b"/>
                <a:pathLst>
                  <a:path w="16172" h="14353" extrusionOk="0">
                    <a:moveTo>
                      <a:pt x="8082" y="1"/>
                    </a:moveTo>
                    <a:cubicBezTo>
                      <a:pt x="6521" y="1"/>
                      <a:pt x="4950" y="507"/>
                      <a:pt x="3632" y="1549"/>
                    </a:cubicBezTo>
                    <a:cubicBezTo>
                      <a:pt x="525" y="4008"/>
                      <a:pt x="1" y="8523"/>
                      <a:pt x="2472" y="11630"/>
                    </a:cubicBezTo>
                    <a:cubicBezTo>
                      <a:pt x="3888" y="13420"/>
                      <a:pt x="5982" y="14353"/>
                      <a:pt x="8096" y="14353"/>
                    </a:cubicBezTo>
                    <a:cubicBezTo>
                      <a:pt x="9653" y="14353"/>
                      <a:pt x="11222" y="13847"/>
                      <a:pt x="12540" y="12804"/>
                    </a:cubicBezTo>
                    <a:cubicBezTo>
                      <a:pt x="15647" y="10332"/>
                      <a:pt x="16172" y="5830"/>
                      <a:pt x="13714" y="2723"/>
                    </a:cubicBezTo>
                    <a:cubicBezTo>
                      <a:pt x="12298" y="934"/>
                      <a:pt x="10200" y="1"/>
                      <a:pt x="8082"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1035447" y="2845594"/>
                <a:ext cx="194393" cy="259278"/>
              </a:xfrm>
              <a:custGeom>
                <a:avLst/>
                <a:gdLst/>
                <a:ahLst/>
                <a:cxnLst/>
                <a:rect l="l" t="t" r="r" b="b"/>
                <a:pathLst>
                  <a:path w="8191" h="10925" extrusionOk="0">
                    <a:moveTo>
                      <a:pt x="1534" y="1"/>
                    </a:moveTo>
                    <a:cubicBezTo>
                      <a:pt x="1437" y="1"/>
                      <a:pt x="1354" y="14"/>
                      <a:pt x="1258" y="28"/>
                    </a:cubicBezTo>
                    <a:cubicBezTo>
                      <a:pt x="498" y="153"/>
                      <a:pt x="1" y="884"/>
                      <a:pt x="153" y="1644"/>
                    </a:cubicBezTo>
                    <a:cubicBezTo>
                      <a:pt x="283" y="2296"/>
                      <a:pt x="852" y="2745"/>
                      <a:pt x="1482" y="2745"/>
                    </a:cubicBezTo>
                    <a:cubicBezTo>
                      <a:pt x="1586" y="2745"/>
                      <a:pt x="1691" y="2733"/>
                      <a:pt x="1796" y="2707"/>
                    </a:cubicBezTo>
                    <a:lnTo>
                      <a:pt x="1838" y="2707"/>
                    </a:lnTo>
                    <a:cubicBezTo>
                      <a:pt x="2153" y="2642"/>
                      <a:pt x="2507" y="2608"/>
                      <a:pt x="2872" y="2608"/>
                    </a:cubicBezTo>
                    <a:cubicBezTo>
                      <a:pt x="3512" y="2608"/>
                      <a:pt x="4183" y="2713"/>
                      <a:pt x="4738" y="2942"/>
                    </a:cubicBezTo>
                    <a:cubicBezTo>
                      <a:pt x="5663" y="3315"/>
                      <a:pt x="6367" y="4102"/>
                      <a:pt x="6643" y="5069"/>
                    </a:cubicBezTo>
                    <a:cubicBezTo>
                      <a:pt x="7030" y="6118"/>
                      <a:pt x="7030" y="7278"/>
                      <a:pt x="6657" y="8328"/>
                    </a:cubicBezTo>
                    <a:cubicBezTo>
                      <a:pt x="6188" y="9433"/>
                      <a:pt x="5373" y="10344"/>
                      <a:pt x="4323" y="10924"/>
                    </a:cubicBezTo>
                    <a:cubicBezTo>
                      <a:pt x="5525" y="10510"/>
                      <a:pt x="6561" y="9709"/>
                      <a:pt x="7251" y="8632"/>
                    </a:cubicBezTo>
                    <a:cubicBezTo>
                      <a:pt x="7941" y="7472"/>
                      <a:pt x="8190" y="6091"/>
                      <a:pt x="7969" y="4765"/>
                    </a:cubicBezTo>
                    <a:cubicBezTo>
                      <a:pt x="7790" y="3287"/>
                      <a:pt x="6975" y="1962"/>
                      <a:pt x="5732" y="1161"/>
                    </a:cubicBezTo>
                    <a:cubicBezTo>
                      <a:pt x="4434" y="346"/>
                      <a:pt x="3094" y="1"/>
                      <a:pt x="1534"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8345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17"/>
        <p:cNvGrpSpPr/>
        <p:nvPr/>
      </p:nvGrpSpPr>
      <p:grpSpPr>
        <a:xfrm>
          <a:off x="0" y="0"/>
          <a:ext cx="0" cy="0"/>
          <a:chOff x="0" y="0"/>
          <a:chExt cx="0" cy="0"/>
        </a:xfrm>
      </p:grpSpPr>
      <p:sp>
        <p:nvSpPr>
          <p:cNvPr id="7118" name="Google Shape;7118;p62"/>
          <p:cNvSpPr txBox="1">
            <a:spLocks noGrp="1"/>
          </p:cNvSpPr>
          <p:nvPr>
            <p:ph type="body" idx="1"/>
          </p:nvPr>
        </p:nvSpPr>
        <p:spPr>
          <a:xfrm>
            <a:off x="707249" y="1154875"/>
            <a:ext cx="7503997" cy="3340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000"/>
              </a:spcBef>
              <a:spcAft>
                <a:spcPts val="0"/>
              </a:spcAft>
              <a:buSzPts val="1300"/>
              <a:buChar char="●"/>
            </a:pPr>
            <a:r>
              <a:rPr lang="en-US" sz="2000" dirty="0">
                <a:uFill>
                  <a:noFill/>
                </a:uFill>
                <a:latin typeface="Calibri" panose="020F0502020204030204" pitchFamily="34" charset="0"/>
                <a:ea typeface="Calibri" panose="020F0502020204030204" pitchFamily="34" charset="0"/>
                <a:cs typeface="Calibri" panose="020F0502020204030204" pitchFamily="34" charset="0"/>
              </a:rPr>
              <a:t>Education on the states with the highly vulnerable population.</a:t>
            </a:r>
            <a:endParaRPr sz="2000" dirty="0">
              <a:latin typeface="Calibri" panose="020F0502020204030204" pitchFamily="34" charset="0"/>
              <a:ea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r>
              <a:rPr lang="en" sz="2000" dirty="0">
                <a:uFill>
                  <a:noFill/>
                </a:uFill>
                <a:latin typeface="Calibri" panose="020F0502020204030204" pitchFamily="34" charset="0"/>
                <a:ea typeface="Calibri" panose="020F0502020204030204" pitchFamily="34" charset="0"/>
                <a:cs typeface="Calibri" panose="020F0502020204030204" pitchFamily="34" charset="0"/>
              </a:rPr>
              <a:t>Vaccination to people ages 65 and older and people with health condition.</a:t>
            </a:r>
            <a:endParaRPr sz="2000" dirty="0">
              <a:latin typeface="Calibri" panose="020F0502020204030204" pitchFamily="34" charset="0"/>
              <a:ea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r>
              <a:rPr lang="en-US" sz="2000" dirty="0">
                <a:uFill>
                  <a:noFill/>
                </a:uFill>
                <a:latin typeface="Calibri" panose="020F0502020204030204" pitchFamily="34" charset="0"/>
                <a:ea typeface="Calibri" panose="020F0502020204030204" pitchFamily="34" charset="0"/>
                <a:cs typeface="Calibri" panose="020F0502020204030204" pitchFamily="34" charset="0"/>
              </a:rPr>
              <a:t>Mortality rate of the vulnerable population with low income.</a:t>
            </a:r>
          </a:p>
          <a:p>
            <a:pPr marL="457200" lvl="0" indent="-311150" algn="l" rtl="0">
              <a:lnSpc>
                <a:spcPct val="115000"/>
              </a:lnSpc>
              <a:spcBef>
                <a:spcPts val="0"/>
              </a:spcBef>
              <a:spcAft>
                <a:spcPts val="0"/>
              </a:spcAft>
              <a:buSzPts val="1300"/>
              <a:buChar char="●"/>
            </a:pPr>
            <a:endParaRPr lang="en-US" sz="2000" dirty="0">
              <a:uFill>
                <a:noFill/>
              </a:uFill>
              <a:latin typeface="Calibri" panose="020F0502020204030204" pitchFamily="34" charset="0"/>
              <a:ea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endParaRPr lang="en-US" sz="2000" dirty="0">
              <a:uFill>
                <a:noFill/>
              </a:uFill>
              <a:latin typeface="Calibri" panose="020F0502020204030204" pitchFamily="34" charset="0"/>
              <a:ea typeface="Calibri" panose="020F0502020204030204" pitchFamily="34" charset="0"/>
              <a:cs typeface="Calibri" panose="020F0502020204030204" pitchFamily="34" charset="0"/>
            </a:endParaRPr>
          </a:p>
          <a:p>
            <a:pPr marL="457200" lvl="0" indent="-311150" algn="l" rtl="0">
              <a:lnSpc>
                <a:spcPct val="115000"/>
              </a:lnSpc>
              <a:spcBef>
                <a:spcPts val="0"/>
              </a:spcBef>
              <a:spcAft>
                <a:spcPts val="0"/>
              </a:spcAft>
              <a:buSzPts val="1300"/>
              <a:buChar char="●"/>
            </a:pPr>
            <a:endParaRPr sz="20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15000"/>
              </a:lnSpc>
              <a:spcBef>
                <a:spcPts val="1200"/>
              </a:spcBef>
              <a:spcAft>
                <a:spcPts val="1200"/>
              </a:spcAft>
              <a:buNone/>
            </a:pPr>
            <a:endParaRPr dirty="0"/>
          </a:p>
        </p:txBody>
      </p:sp>
      <p:sp>
        <p:nvSpPr>
          <p:cNvPr id="7120" name="Google Shape;7120;p62"/>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95000"/>
                  </a:schemeClr>
                </a:solidFill>
              </a:rPr>
              <a:t>Data Wishlist</a:t>
            </a:r>
            <a:endParaRPr dirty="0">
              <a:solidFill>
                <a:schemeClr val="tx1">
                  <a:lumMod val="95000"/>
                </a:schemeClr>
              </a:solidFill>
            </a:endParaRPr>
          </a:p>
        </p:txBody>
      </p:sp>
      <p:sp>
        <p:nvSpPr>
          <p:cNvPr id="7121" name="Google Shape;7121;p62"/>
          <p:cNvSpPr/>
          <p:nvPr/>
        </p:nvSpPr>
        <p:spPr>
          <a:xfrm>
            <a:off x="932753" y="1972039"/>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62"/>
          <p:cNvSpPr/>
          <p:nvPr/>
        </p:nvSpPr>
        <p:spPr>
          <a:xfrm>
            <a:off x="5170753" y="1972039"/>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62"/>
          <p:cNvSpPr/>
          <p:nvPr/>
        </p:nvSpPr>
        <p:spPr>
          <a:xfrm>
            <a:off x="5170753" y="3953239"/>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9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4"/>
          <p:cNvSpPr txBox="1">
            <a:spLocks noGrp="1"/>
          </p:cNvSpPr>
          <p:nvPr>
            <p:ph type="title"/>
          </p:nvPr>
        </p:nvSpPr>
        <p:spPr>
          <a:xfrm>
            <a:off x="721350" y="1066800"/>
            <a:ext cx="3297923" cy="23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lumMod val="95000"/>
                  </a:schemeClr>
                </a:solidFill>
              </a:rPr>
              <a:t>THANK </a:t>
            </a:r>
            <a:br>
              <a:rPr lang="en" dirty="0">
                <a:solidFill>
                  <a:schemeClr val="tx1">
                    <a:lumMod val="95000"/>
                  </a:schemeClr>
                </a:solidFill>
              </a:rPr>
            </a:br>
            <a:r>
              <a:rPr lang="en" dirty="0">
                <a:solidFill>
                  <a:schemeClr val="tx1">
                    <a:lumMod val="95000"/>
                  </a:schemeClr>
                </a:solidFill>
              </a:rPr>
              <a:t>   YOU</a:t>
            </a:r>
            <a:endParaRPr dirty="0">
              <a:solidFill>
                <a:schemeClr val="tx1">
                  <a:lumMod val="95000"/>
                </a:schemeClr>
              </a:solidFill>
            </a:endParaRPr>
          </a:p>
        </p:txBody>
      </p:sp>
      <p:grpSp>
        <p:nvGrpSpPr>
          <p:cNvPr id="968" name="Google Shape;968;p44"/>
          <p:cNvGrpSpPr/>
          <p:nvPr/>
        </p:nvGrpSpPr>
        <p:grpSpPr>
          <a:xfrm>
            <a:off x="4660964" y="991213"/>
            <a:ext cx="3998795" cy="3893593"/>
            <a:chOff x="4508564" y="1067413"/>
            <a:chExt cx="3998795" cy="3893593"/>
          </a:xfrm>
        </p:grpSpPr>
        <p:sp>
          <p:nvSpPr>
            <p:cNvPr id="969" name="Google Shape;969;p44"/>
            <p:cNvSpPr/>
            <p:nvPr/>
          </p:nvSpPr>
          <p:spPr>
            <a:xfrm>
              <a:off x="6938681" y="4429791"/>
              <a:ext cx="1509336" cy="445496"/>
            </a:xfrm>
            <a:custGeom>
              <a:avLst/>
              <a:gdLst/>
              <a:ahLst/>
              <a:cxnLst/>
              <a:rect l="l" t="t" r="r" b="b"/>
              <a:pathLst>
                <a:path w="74905" h="22109" extrusionOk="0">
                  <a:moveTo>
                    <a:pt x="37452" y="1"/>
                  </a:moveTo>
                  <a:cubicBezTo>
                    <a:pt x="16763" y="1"/>
                    <a:pt x="0" y="4946"/>
                    <a:pt x="0" y="11055"/>
                  </a:cubicBezTo>
                  <a:cubicBezTo>
                    <a:pt x="0" y="17163"/>
                    <a:pt x="16763" y="22109"/>
                    <a:pt x="37452" y="22109"/>
                  </a:cubicBezTo>
                  <a:cubicBezTo>
                    <a:pt x="58142" y="22109"/>
                    <a:pt x="74904" y="17163"/>
                    <a:pt x="74904" y="11055"/>
                  </a:cubicBezTo>
                  <a:cubicBezTo>
                    <a:pt x="74904" y="4946"/>
                    <a:pt x="58142" y="1"/>
                    <a:pt x="37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5463802" y="4515530"/>
              <a:ext cx="1509336" cy="445476"/>
            </a:xfrm>
            <a:custGeom>
              <a:avLst/>
              <a:gdLst/>
              <a:ahLst/>
              <a:cxnLst/>
              <a:rect l="l" t="t" r="r" b="b"/>
              <a:pathLst>
                <a:path w="74905" h="22108" extrusionOk="0">
                  <a:moveTo>
                    <a:pt x="37452" y="0"/>
                  </a:moveTo>
                  <a:cubicBezTo>
                    <a:pt x="16763" y="0"/>
                    <a:pt x="1" y="4945"/>
                    <a:pt x="1" y="11054"/>
                  </a:cubicBezTo>
                  <a:cubicBezTo>
                    <a:pt x="1" y="17163"/>
                    <a:pt x="16763" y="22108"/>
                    <a:pt x="37452" y="22108"/>
                  </a:cubicBezTo>
                  <a:cubicBezTo>
                    <a:pt x="58142" y="22108"/>
                    <a:pt x="74904" y="17163"/>
                    <a:pt x="74904" y="11054"/>
                  </a:cubicBezTo>
                  <a:cubicBezTo>
                    <a:pt x="74904" y="4945"/>
                    <a:pt x="58142" y="0"/>
                    <a:pt x="37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6115876" y="1934516"/>
              <a:ext cx="247664" cy="242445"/>
            </a:xfrm>
            <a:custGeom>
              <a:avLst/>
              <a:gdLst/>
              <a:ahLst/>
              <a:cxnLst/>
              <a:rect l="l" t="t" r="r" b="b"/>
              <a:pathLst>
                <a:path w="12291" h="12032" extrusionOk="0">
                  <a:moveTo>
                    <a:pt x="10654" y="1"/>
                  </a:moveTo>
                  <a:cubicBezTo>
                    <a:pt x="10577" y="1"/>
                    <a:pt x="10493" y="9"/>
                    <a:pt x="10400" y="26"/>
                  </a:cubicBezTo>
                  <a:cubicBezTo>
                    <a:pt x="9354" y="219"/>
                    <a:pt x="8307" y="307"/>
                    <a:pt x="7261" y="307"/>
                  </a:cubicBezTo>
                  <a:cubicBezTo>
                    <a:pt x="6926" y="307"/>
                    <a:pt x="6590" y="298"/>
                    <a:pt x="6255" y="280"/>
                  </a:cubicBezTo>
                  <a:cubicBezTo>
                    <a:pt x="5886" y="211"/>
                    <a:pt x="5503" y="186"/>
                    <a:pt x="5114" y="186"/>
                  </a:cubicBezTo>
                  <a:cubicBezTo>
                    <a:pt x="4889" y="186"/>
                    <a:pt x="4663" y="194"/>
                    <a:pt x="4437" y="208"/>
                  </a:cubicBezTo>
                  <a:cubicBezTo>
                    <a:pt x="3964" y="317"/>
                    <a:pt x="3492" y="535"/>
                    <a:pt x="3055" y="789"/>
                  </a:cubicBezTo>
                  <a:cubicBezTo>
                    <a:pt x="2546" y="1044"/>
                    <a:pt x="2110" y="1371"/>
                    <a:pt x="1710" y="1735"/>
                  </a:cubicBezTo>
                  <a:cubicBezTo>
                    <a:pt x="401" y="3044"/>
                    <a:pt x="1" y="5007"/>
                    <a:pt x="619" y="6716"/>
                  </a:cubicBezTo>
                  <a:cubicBezTo>
                    <a:pt x="801" y="7116"/>
                    <a:pt x="946" y="7516"/>
                    <a:pt x="1092" y="7880"/>
                  </a:cubicBezTo>
                  <a:cubicBezTo>
                    <a:pt x="1201" y="8316"/>
                    <a:pt x="1201" y="8753"/>
                    <a:pt x="1092" y="9153"/>
                  </a:cubicBezTo>
                  <a:cubicBezTo>
                    <a:pt x="983" y="9443"/>
                    <a:pt x="910" y="9771"/>
                    <a:pt x="910" y="10062"/>
                  </a:cubicBezTo>
                  <a:cubicBezTo>
                    <a:pt x="910" y="10825"/>
                    <a:pt x="1564" y="11371"/>
                    <a:pt x="2219" y="11698"/>
                  </a:cubicBezTo>
                  <a:cubicBezTo>
                    <a:pt x="2569" y="11921"/>
                    <a:pt x="3002" y="12032"/>
                    <a:pt x="3422" y="12032"/>
                  </a:cubicBezTo>
                  <a:cubicBezTo>
                    <a:pt x="3482" y="12032"/>
                    <a:pt x="3542" y="12030"/>
                    <a:pt x="3601" y="12025"/>
                  </a:cubicBezTo>
                  <a:cubicBezTo>
                    <a:pt x="4510" y="11843"/>
                    <a:pt x="5019" y="10789"/>
                    <a:pt x="5237" y="9807"/>
                  </a:cubicBezTo>
                  <a:cubicBezTo>
                    <a:pt x="5419" y="8825"/>
                    <a:pt x="5455" y="7771"/>
                    <a:pt x="5964" y="6971"/>
                  </a:cubicBezTo>
                  <a:cubicBezTo>
                    <a:pt x="6510" y="6135"/>
                    <a:pt x="7346" y="5771"/>
                    <a:pt x="8109" y="5444"/>
                  </a:cubicBezTo>
                  <a:cubicBezTo>
                    <a:pt x="8546" y="5262"/>
                    <a:pt x="8946" y="5080"/>
                    <a:pt x="9346" y="4862"/>
                  </a:cubicBezTo>
                  <a:cubicBezTo>
                    <a:pt x="9528" y="4753"/>
                    <a:pt x="9709" y="4644"/>
                    <a:pt x="9927" y="4571"/>
                  </a:cubicBezTo>
                  <a:cubicBezTo>
                    <a:pt x="10109" y="4498"/>
                    <a:pt x="10255" y="4462"/>
                    <a:pt x="10437" y="4389"/>
                  </a:cubicBezTo>
                  <a:cubicBezTo>
                    <a:pt x="11091" y="4098"/>
                    <a:pt x="10727" y="4389"/>
                    <a:pt x="11200" y="3953"/>
                  </a:cubicBezTo>
                  <a:cubicBezTo>
                    <a:pt x="11600" y="3626"/>
                    <a:pt x="11927" y="3153"/>
                    <a:pt x="12109" y="2644"/>
                  </a:cubicBezTo>
                  <a:cubicBezTo>
                    <a:pt x="12291" y="2098"/>
                    <a:pt x="12218" y="1517"/>
                    <a:pt x="11891" y="1080"/>
                  </a:cubicBezTo>
                  <a:cubicBezTo>
                    <a:pt x="11409" y="470"/>
                    <a:pt x="11239" y="1"/>
                    <a:pt x="106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5652103" y="3548390"/>
              <a:ext cx="162671" cy="1249965"/>
            </a:xfrm>
            <a:custGeom>
              <a:avLst/>
              <a:gdLst/>
              <a:ahLst/>
              <a:cxnLst/>
              <a:rect l="l" t="t" r="r" b="b"/>
              <a:pathLst>
                <a:path w="8073" h="62033" extrusionOk="0">
                  <a:moveTo>
                    <a:pt x="837" y="0"/>
                  </a:moveTo>
                  <a:cubicBezTo>
                    <a:pt x="364" y="0"/>
                    <a:pt x="0" y="364"/>
                    <a:pt x="0" y="837"/>
                  </a:cubicBezTo>
                  <a:lnTo>
                    <a:pt x="0" y="61196"/>
                  </a:lnTo>
                  <a:cubicBezTo>
                    <a:pt x="0" y="61669"/>
                    <a:pt x="364" y="62033"/>
                    <a:pt x="837" y="62033"/>
                  </a:cubicBezTo>
                  <a:lnTo>
                    <a:pt x="7273" y="62033"/>
                  </a:lnTo>
                  <a:cubicBezTo>
                    <a:pt x="7709" y="62033"/>
                    <a:pt x="8072" y="61669"/>
                    <a:pt x="8072" y="61196"/>
                  </a:cubicBezTo>
                  <a:lnTo>
                    <a:pt x="8072" y="837"/>
                  </a:lnTo>
                  <a:cubicBezTo>
                    <a:pt x="8072" y="364"/>
                    <a:pt x="7709" y="0"/>
                    <a:pt x="7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6552567" y="3536663"/>
              <a:ext cx="163396" cy="1261692"/>
            </a:xfrm>
            <a:custGeom>
              <a:avLst/>
              <a:gdLst/>
              <a:ahLst/>
              <a:cxnLst/>
              <a:rect l="l" t="t" r="r" b="b"/>
              <a:pathLst>
                <a:path w="8109" h="62615" extrusionOk="0">
                  <a:moveTo>
                    <a:pt x="836" y="1"/>
                  </a:moveTo>
                  <a:cubicBezTo>
                    <a:pt x="400" y="1"/>
                    <a:pt x="0" y="364"/>
                    <a:pt x="0" y="837"/>
                  </a:cubicBezTo>
                  <a:lnTo>
                    <a:pt x="0" y="61778"/>
                  </a:lnTo>
                  <a:cubicBezTo>
                    <a:pt x="0" y="62251"/>
                    <a:pt x="400" y="62615"/>
                    <a:pt x="836" y="62615"/>
                  </a:cubicBezTo>
                  <a:lnTo>
                    <a:pt x="7272" y="62615"/>
                  </a:lnTo>
                  <a:cubicBezTo>
                    <a:pt x="7709" y="62615"/>
                    <a:pt x="8109" y="62251"/>
                    <a:pt x="8109" y="61778"/>
                  </a:cubicBezTo>
                  <a:lnTo>
                    <a:pt x="8109" y="837"/>
                  </a:lnTo>
                  <a:cubicBezTo>
                    <a:pt x="8109" y="364"/>
                    <a:pt x="7709" y="1"/>
                    <a:pt x="7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5733429" y="3104385"/>
              <a:ext cx="900483" cy="553924"/>
            </a:xfrm>
            <a:custGeom>
              <a:avLst/>
              <a:gdLst/>
              <a:ahLst/>
              <a:cxnLst/>
              <a:rect l="l" t="t" r="r" b="b"/>
              <a:pathLst>
                <a:path w="44689" h="27490" extrusionOk="0">
                  <a:moveTo>
                    <a:pt x="691" y="0"/>
                  </a:moveTo>
                  <a:cubicBezTo>
                    <a:pt x="328" y="0"/>
                    <a:pt x="0" y="328"/>
                    <a:pt x="0" y="728"/>
                  </a:cubicBezTo>
                  <a:lnTo>
                    <a:pt x="0" y="26799"/>
                  </a:lnTo>
                  <a:cubicBezTo>
                    <a:pt x="0" y="27199"/>
                    <a:pt x="328" y="27490"/>
                    <a:pt x="691" y="27490"/>
                  </a:cubicBezTo>
                  <a:lnTo>
                    <a:pt x="43997" y="27490"/>
                  </a:lnTo>
                  <a:cubicBezTo>
                    <a:pt x="44397" y="27490"/>
                    <a:pt x="44688" y="27199"/>
                    <a:pt x="44688" y="26799"/>
                  </a:cubicBezTo>
                  <a:lnTo>
                    <a:pt x="44688" y="728"/>
                  </a:lnTo>
                  <a:cubicBezTo>
                    <a:pt x="44688" y="328"/>
                    <a:pt x="44397" y="0"/>
                    <a:pt x="439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5732703" y="3538408"/>
              <a:ext cx="902660" cy="137766"/>
            </a:xfrm>
            <a:custGeom>
              <a:avLst/>
              <a:gdLst/>
              <a:ahLst/>
              <a:cxnLst/>
              <a:rect l="l" t="t" r="r" b="b"/>
              <a:pathLst>
                <a:path w="44797" h="6837" extrusionOk="0">
                  <a:moveTo>
                    <a:pt x="44070" y="0"/>
                  </a:moveTo>
                  <a:lnTo>
                    <a:pt x="582" y="946"/>
                  </a:lnTo>
                  <a:cubicBezTo>
                    <a:pt x="255" y="946"/>
                    <a:pt x="0" y="1237"/>
                    <a:pt x="0" y="1564"/>
                  </a:cubicBezTo>
                  <a:lnTo>
                    <a:pt x="109" y="6254"/>
                  </a:lnTo>
                  <a:cubicBezTo>
                    <a:pt x="109" y="6582"/>
                    <a:pt x="400" y="6836"/>
                    <a:pt x="727" y="6836"/>
                  </a:cubicBezTo>
                  <a:lnTo>
                    <a:pt x="44215" y="5891"/>
                  </a:lnTo>
                  <a:cubicBezTo>
                    <a:pt x="44542" y="5891"/>
                    <a:pt x="44797" y="5636"/>
                    <a:pt x="44797" y="5273"/>
                  </a:cubicBezTo>
                  <a:lnTo>
                    <a:pt x="44688" y="618"/>
                  </a:lnTo>
                  <a:cubicBezTo>
                    <a:pt x="44688" y="255"/>
                    <a:pt x="44397" y="0"/>
                    <a:pt x="440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5789849" y="3119034"/>
              <a:ext cx="758325" cy="683629"/>
            </a:xfrm>
            <a:custGeom>
              <a:avLst/>
              <a:gdLst/>
              <a:ahLst/>
              <a:cxnLst/>
              <a:rect l="l" t="t" r="r" b="b"/>
              <a:pathLst>
                <a:path w="37634" h="33927" extrusionOk="0">
                  <a:moveTo>
                    <a:pt x="3418" y="1"/>
                  </a:moveTo>
                  <a:lnTo>
                    <a:pt x="1309" y="23090"/>
                  </a:lnTo>
                  <a:cubicBezTo>
                    <a:pt x="1309" y="23090"/>
                    <a:pt x="0" y="29235"/>
                    <a:pt x="15781" y="29853"/>
                  </a:cubicBezTo>
                  <a:cubicBezTo>
                    <a:pt x="15782" y="29853"/>
                    <a:pt x="15784" y="29853"/>
                    <a:pt x="15785" y="29853"/>
                  </a:cubicBezTo>
                  <a:cubicBezTo>
                    <a:pt x="16584" y="29853"/>
                    <a:pt x="17530" y="20217"/>
                    <a:pt x="19453" y="19999"/>
                  </a:cubicBezTo>
                  <a:cubicBezTo>
                    <a:pt x="19487" y="19995"/>
                    <a:pt x="19521" y="19993"/>
                    <a:pt x="19554" y="19993"/>
                  </a:cubicBezTo>
                  <a:cubicBezTo>
                    <a:pt x="22143" y="19993"/>
                    <a:pt x="22121" y="33926"/>
                    <a:pt x="23162" y="33926"/>
                  </a:cubicBezTo>
                  <a:cubicBezTo>
                    <a:pt x="23212" y="33926"/>
                    <a:pt x="23261" y="33926"/>
                    <a:pt x="23311" y="33926"/>
                  </a:cubicBezTo>
                  <a:cubicBezTo>
                    <a:pt x="30638" y="33926"/>
                    <a:pt x="37634" y="28617"/>
                    <a:pt x="37634" y="28617"/>
                  </a:cubicBezTo>
                  <a:lnTo>
                    <a:pt x="366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5844798" y="2293831"/>
              <a:ext cx="709985" cy="877794"/>
            </a:xfrm>
            <a:custGeom>
              <a:avLst/>
              <a:gdLst/>
              <a:ahLst/>
              <a:cxnLst/>
              <a:rect l="l" t="t" r="r" b="b"/>
              <a:pathLst>
                <a:path w="35235" h="43563" extrusionOk="0">
                  <a:moveTo>
                    <a:pt x="27925" y="0"/>
                  </a:moveTo>
                  <a:cubicBezTo>
                    <a:pt x="27862" y="0"/>
                    <a:pt x="27802" y="4"/>
                    <a:pt x="27744" y="11"/>
                  </a:cubicBezTo>
                  <a:cubicBezTo>
                    <a:pt x="27007" y="105"/>
                    <a:pt x="24212" y="134"/>
                    <a:pt x="20976" y="134"/>
                  </a:cubicBezTo>
                  <a:cubicBezTo>
                    <a:pt x="15427" y="134"/>
                    <a:pt x="8582" y="47"/>
                    <a:pt x="8582" y="47"/>
                  </a:cubicBezTo>
                  <a:cubicBezTo>
                    <a:pt x="8582" y="47"/>
                    <a:pt x="2727" y="993"/>
                    <a:pt x="1637" y="3574"/>
                  </a:cubicBezTo>
                  <a:cubicBezTo>
                    <a:pt x="546" y="6156"/>
                    <a:pt x="0" y="39317"/>
                    <a:pt x="691" y="40954"/>
                  </a:cubicBezTo>
                  <a:cubicBezTo>
                    <a:pt x="1111" y="41949"/>
                    <a:pt x="12932" y="43562"/>
                    <a:pt x="22346" y="43562"/>
                  </a:cubicBezTo>
                  <a:cubicBezTo>
                    <a:pt x="28414" y="43562"/>
                    <a:pt x="33482" y="42892"/>
                    <a:pt x="33852" y="40954"/>
                  </a:cubicBezTo>
                  <a:cubicBezTo>
                    <a:pt x="34143" y="39572"/>
                    <a:pt x="35234" y="4120"/>
                    <a:pt x="35234" y="4120"/>
                  </a:cubicBezTo>
                  <a:cubicBezTo>
                    <a:pt x="35234" y="4120"/>
                    <a:pt x="30085" y="0"/>
                    <a:pt x="279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6488087" y="2341667"/>
              <a:ext cx="592027" cy="964218"/>
            </a:xfrm>
            <a:custGeom>
              <a:avLst/>
              <a:gdLst/>
              <a:ahLst/>
              <a:cxnLst/>
              <a:rect l="l" t="t" r="r" b="b"/>
              <a:pathLst>
                <a:path w="29381" h="47852" extrusionOk="0">
                  <a:moveTo>
                    <a:pt x="400" y="0"/>
                  </a:moveTo>
                  <a:cubicBezTo>
                    <a:pt x="400" y="1"/>
                    <a:pt x="0" y="11054"/>
                    <a:pt x="473" y="13345"/>
                  </a:cubicBezTo>
                  <a:cubicBezTo>
                    <a:pt x="909" y="15599"/>
                    <a:pt x="11527" y="35089"/>
                    <a:pt x="13236" y="37089"/>
                  </a:cubicBezTo>
                  <a:cubicBezTo>
                    <a:pt x="14945" y="39089"/>
                    <a:pt x="26035" y="47852"/>
                    <a:pt x="26035" y="47852"/>
                  </a:cubicBezTo>
                  <a:lnTo>
                    <a:pt x="29380" y="43270"/>
                  </a:lnTo>
                  <a:cubicBezTo>
                    <a:pt x="29380" y="43270"/>
                    <a:pt x="21490" y="34289"/>
                    <a:pt x="20108" y="31635"/>
                  </a:cubicBezTo>
                  <a:cubicBezTo>
                    <a:pt x="18763" y="29017"/>
                    <a:pt x="8254" y="1818"/>
                    <a:pt x="400"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5514358" y="2330665"/>
              <a:ext cx="929056" cy="760542"/>
            </a:xfrm>
            <a:custGeom>
              <a:avLst/>
              <a:gdLst/>
              <a:ahLst/>
              <a:cxnLst/>
              <a:rect l="l" t="t" r="r" b="b"/>
              <a:pathLst>
                <a:path w="46107" h="37744" extrusionOk="0">
                  <a:moveTo>
                    <a:pt x="19745" y="1"/>
                  </a:moveTo>
                  <a:cubicBezTo>
                    <a:pt x="19744" y="1"/>
                    <a:pt x="1" y="12728"/>
                    <a:pt x="27017" y="37744"/>
                  </a:cubicBezTo>
                  <a:cubicBezTo>
                    <a:pt x="27017" y="37744"/>
                    <a:pt x="41598" y="33344"/>
                    <a:pt x="46106" y="28435"/>
                  </a:cubicBezTo>
                  <a:lnTo>
                    <a:pt x="43379" y="20181"/>
                  </a:lnTo>
                  <a:cubicBezTo>
                    <a:pt x="43379" y="20181"/>
                    <a:pt x="35151" y="22518"/>
                    <a:pt x="32712" y="22518"/>
                  </a:cubicBezTo>
                  <a:cubicBezTo>
                    <a:pt x="32624" y="22518"/>
                    <a:pt x="32543" y="22515"/>
                    <a:pt x="32471" y="22509"/>
                  </a:cubicBezTo>
                  <a:cubicBezTo>
                    <a:pt x="30362" y="22327"/>
                    <a:pt x="27126" y="15818"/>
                    <a:pt x="26399" y="12182"/>
                  </a:cubicBezTo>
                  <a:lnTo>
                    <a:pt x="19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6488087" y="2341667"/>
              <a:ext cx="215424" cy="372956"/>
            </a:xfrm>
            <a:custGeom>
              <a:avLst/>
              <a:gdLst/>
              <a:ahLst/>
              <a:cxnLst/>
              <a:rect l="l" t="t" r="r" b="b"/>
              <a:pathLst>
                <a:path w="10691" h="18509" extrusionOk="0">
                  <a:moveTo>
                    <a:pt x="400" y="0"/>
                  </a:moveTo>
                  <a:lnTo>
                    <a:pt x="400" y="0"/>
                  </a:lnTo>
                  <a:cubicBezTo>
                    <a:pt x="400" y="1"/>
                    <a:pt x="0" y="11091"/>
                    <a:pt x="473" y="13345"/>
                  </a:cubicBezTo>
                  <a:cubicBezTo>
                    <a:pt x="582" y="13963"/>
                    <a:pt x="1491" y="15963"/>
                    <a:pt x="2800" y="18508"/>
                  </a:cubicBezTo>
                  <a:lnTo>
                    <a:pt x="10691" y="11818"/>
                  </a:lnTo>
                  <a:cubicBezTo>
                    <a:pt x="7382" y="5891"/>
                    <a:pt x="3636" y="764"/>
                    <a:pt x="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6570137" y="2701405"/>
              <a:ext cx="198578" cy="156082"/>
            </a:xfrm>
            <a:custGeom>
              <a:avLst/>
              <a:gdLst/>
              <a:ahLst/>
              <a:cxnLst/>
              <a:rect l="l" t="t" r="r" b="b"/>
              <a:pathLst>
                <a:path w="9855" h="7746" extrusionOk="0">
                  <a:moveTo>
                    <a:pt x="8073" y="1"/>
                  </a:moveTo>
                  <a:lnTo>
                    <a:pt x="1" y="3128"/>
                  </a:lnTo>
                  <a:cubicBezTo>
                    <a:pt x="764" y="4619"/>
                    <a:pt x="1601" y="6182"/>
                    <a:pt x="2437" y="7746"/>
                  </a:cubicBezTo>
                  <a:lnTo>
                    <a:pt x="9855" y="328"/>
                  </a:lnTo>
                  <a:lnTo>
                    <a:pt x="8073" y="1"/>
                  </a:lnTo>
                  <a:close/>
                </a:path>
              </a:pathLst>
            </a:custGeom>
            <a:solidFill>
              <a:srgbClr val="E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6546703" y="2577583"/>
              <a:ext cx="235936" cy="222033"/>
            </a:xfrm>
            <a:custGeom>
              <a:avLst/>
              <a:gdLst/>
              <a:ahLst/>
              <a:cxnLst/>
              <a:rect l="l" t="t" r="r" b="b"/>
              <a:pathLst>
                <a:path w="11709" h="11019" extrusionOk="0">
                  <a:moveTo>
                    <a:pt x="7891" y="1"/>
                  </a:moveTo>
                  <a:cubicBezTo>
                    <a:pt x="7891" y="1"/>
                    <a:pt x="2836" y="1019"/>
                    <a:pt x="1673" y="2182"/>
                  </a:cubicBezTo>
                  <a:cubicBezTo>
                    <a:pt x="473" y="3346"/>
                    <a:pt x="0" y="5928"/>
                    <a:pt x="73" y="6255"/>
                  </a:cubicBezTo>
                  <a:cubicBezTo>
                    <a:pt x="182" y="6618"/>
                    <a:pt x="3200" y="11018"/>
                    <a:pt x="3200" y="11018"/>
                  </a:cubicBezTo>
                  <a:cubicBezTo>
                    <a:pt x="3200" y="11018"/>
                    <a:pt x="10327" y="7527"/>
                    <a:pt x="11018" y="6473"/>
                  </a:cubicBezTo>
                  <a:cubicBezTo>
                    <a:pt x="11709" y="5419"/>
                    <a:pt x="7891" y="1"/>
                    <a:pt x="7891"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7012672" y="3206465"/>
              <a:ext cx="241075" cy="215101"/>
            </a:xfrm>
            <a:custGeom>
              <a:avLst/>
              <a:gdLst/>
              <a:ahLst/>
              <a:cxnLst/>
              <a:rect l="l" t="t" r="r" b="b"/>
              <a:pathLst>
                <a:path w="11964" h="10675" extrusionOk="0">
                  <a:moveTo>
                    <a:pt x="5724" y="1"/>
                  </a:moveTo>
                  <a:cubicBezTo>
                    <a:pt x="4572" y="1"/>
                    <a:pt x="3504" y="239"/>
                    <a:pt x="3346" y="352"/>
                  </a:cubicBezTo>
                  <a:cubicBezTo>
                    <a:pt x="3055" y="534"/>
                    <a:pt x="1" y="4970"/>
                    <a:pt x="1" y="4970"/>
                  </a:cubicBezTo>
                  <a:cubicBezTo>
                    <a:pt x="1" y="4970"/>
                    <a:pt x="2073" y="8534"/>
                    <a:pt x="7019" y="10643"/>
                  </a:cubicBezTo>
                  <a:cubicBezTo>
                    <a:pt x="7068" y="10664"/>
                    <a:pt x="7122" y="10674"/>
                    <a:pt x="7180" y="10674"/>
                  </a:cubicBezTo>
                  <a:cubicBezTo>
                    <a:pt x="8496" y="10674"/>
                    <a:pt x="11964" y="5406"/>
                    <a:pt x="11964" y="5406"/>
                  </a:cubicBezTo>
                  <a:cubicBezTo>
                    <a:pt x="11964" y="5406"/>
                    <a:pt x="9237" y="1007"/>
                    <a:pt x="7746" y="352"/>
                  </a:cubicBezTo>
                  <a:cubicBezTo>
                    <a:pt x="7166" y="90"/>
                    <a:pt x="6429" y="1"/>
                    <a:pt x="5724"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6387699" y="2703601"/>
              <a:ext cx="223504" cy="200049"/>
            </a:xfrm>
            <a:custGeom>
              <a:avLst/>
              <a:gdLst/>
              <a:ahLst/>
              <a:cxnLst/>
              <a:rect l="l" t="t" r="r" b="b"/>
              <a:pathLst>
                <a:path w="11092" h="9928" extrusionOk="0">
                  <a:moveTo>
                    <a:pt x="7964" y="1"/>
                  </a:moveTo>
                  <a:lnTo>
                    <a:pt x="1" y="1673"/>
                  </a:lnTo>
                  <a:lnTo>
                    <a:pt x="2764" y="9927"/>
                  </a:lnTo>
                  <a:lnTo>
                    <a:pt x="11091" y="4764"/>
                  </a:lnTo>
                  <a:lnTo>
                    <a:pt x="7964" y="1"/>
                  </a:ln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7118923" y="3200359"/>
              <a:ext cx="130431" cy="40320"/>
            </a:xfrm>
            <a:custGeom>
              <a:avLst/>
              <a:gdLst/>
              <a:ahLst/>
              <a:cxnLst/>
              <a:rect l="l" t="t" r="r" b="b"/>
              <a:pathLst>
                <a:path w="6473" h="2001" extrusionOk="0">
                  <a:moveTo>
                    <a:pt x="4665" y="1"/>
                  </a:moveTo>
                  <a:cubicBezTo>
                    <a:pt x="2780" y="1"/>
                    <a:pt x="0" y="292"/>
                    <a:pt x="0" y="292"/>
                  </a:cubicBezTo>
                  <a:lnTo>
                    <a:pt x="4000" y="2001"/>
                  </a:lnTo>
                  <a:cubicBezTo>
                    <a:pt x="4000" y="2001"/>
                    <a:pt x="6473" y="946"/>
                    <a:pt x="6363" y="292"/>
                  </a:cubicBezTo>
                  <a:cubicBezTo>
                    <a:pt x="6327" y="73"/>
                    <a:pt x="5608" y="1"/>
                    <a:pt x="4665"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7198777" y="3240659"/>
              <a:ext cx="142904" cy="155115"/>
            </a:xfrm>
            <a:custGeom>
              <a:avLst/>
              <a:gdLst/>
              <a:ahLst/>
              <a:cxnLst/>
              <a:rect l="l" t="t" r="r" b="b"/>
              <a:pathLst>
                <a:path w="7092" h="7698" extrusionOk="0">
                  <a:moveTo>
                    <a:pt x="1" y="1"/>
                  </a:moveTo>
                  <a:cubicBezTo>
                    <a:pt x="1" y="1"/>
                    <a:pt x="364" y="2800"/>
                    <a:pt x="437" y="3600"/>
                  </a:cubicBezTo>
                  <a:cubicBezTo>
                    <a:pt x="534" y="4343"/>
                    <a:pt x="5223" y="7698"/>
                    <a:pt x="6497" y="7698"/>
                  </a:cubicBezTo>
                  <a:cubicBezTo>
                    <a:pt x="6657" y="7698"/>
                    <a:pt x="6764" y="7645"/>
                    <a:pt x="6800" y="7527"/>
                  </a:cubicBezTo>
                  <a:cubicBezTo>
                    <a:pt x="7091" y="6473"/>
                    <a:pt x="1" y="1"/>
                    <a:pt x="1"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7192188" y="3325652"/>
              <a:ext cx="141433" cy="119026"/>
            </a:xfrm>
            <a:custGeom>
              <a:avLst/>
              <a:gdLst/>
              <a:ahLst/>
              <a:cxnLst/>
              <a:rect l="l" t="t" r="r" b="b"/>
              <a:pathLst>
                <a:path w="7019" h="5907" extrusionOk="0">
                  <a:moveTo>
                    <a:pt x="1455" y="1"/>
                  </a:moveTo>
                  <a:cubicBezTo>
                    <a:pt x="1455" y="1"/>
                    <a:pt x="0" y="510"/>
                    <a:pt x="109" y="1310"/>
                  </a:cubicBezTo>
                  <a:cubicBezTo>
                    <a:pt x="173" y="2045"/>
                    <a:pt x="4573" y="5906"/>
                    <a:pt x="6174" y="5906"/>
                  </a:cubicBezTo>
                  <a:cubicBezTo>
                    <a:pt x="6392" y="5906"/>
                    <a:pt x="6558" y="5834"/>
                    <a:pt x="6654" y="5673"/>
                  </a:cubicBezTo>
                  <a:cubicBezTo>
                    <a:pt x="7018" y="5018"/>
                    <a:pt x="1455" y="1"/>
                    <a:pt x="1455"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7152775" y="3333712"/>
              <a:ext cx="137604" cy="137806"/>
            </a:xfrm>
            <a:custGeom>
              <a:avLst/>
              <a:gdLst/>
              <a:ahLst/>
              <a:cxnLst/>
              <a:rect l="l" t="t" r="r" b="b"/>
              <a:pathLst>
                <a:path w="6829" h="6839" extrusionOk="0">
                  <a:moveTo>
                    <a:pt x="1593" y="1"/>
                  </a:moveTo>
                  <a:cubicBezTo>
                    <a:pt x="1593" y="1"/>
                    <a:pt x="102" y="255"/>
                    <a:pt x="66" y="1055"/>
                  </a:cubicBezTo>
                  <a:cubicBezTo>
                    <a:pt x="0" y="1804"/>
                    <a:pt x="4688" y="6839"/>
                    <a:pt x="6086" y="6839"/>
                  </a:cubicBezTo>
                  <a:cubicBezTo>
                    <a:pt x="6250" y="6839"/>
                    <a:pt x="6368" y="6770"/>
                    <a:pt x="6429" y="6618"/>
                  </a:cubicBezTo>
                  <a:cubicBezTo>
                    <a:pt x="6829" y="5673"/>
                    <a:pt x="1593" y="1"/>
                    <a:pt x="1593"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7106510" y="3341772"/>
              <a:ext cx="135509" cy="135086"/>
            </a:xfrm>
            <a:custGeom>
              <a:avLst/>
              <a:gdLst/>
              <a:ahLst/>
              <a:cxnLst/>
              <a:rect l="l" t="t" r="r" b="b"/>
              <a:pathLst>
                <a:path w="6725" h="6704" extrusionOk="0">
                  <a:moveTo>
                    <a:pt x="1598" y="0"/>
                  </a:moveTo>
                  <a:cubicBezTo>
                    <a:pt x="1598" y="0"/>
                    <a:pt x="107" y="219"/>
                    <a:pt x="34" y="1055"/>
                  </a:cubicBezTo>
                  <a:cubicBezTo>
                    <a:pt x="1" y="1833"/>
                    <a:pt x="4437" y="6704"/>
                    <a:pt x="6079" y="6704"/>
                  </a:cubicBezTo>
                  <a:cubicBezTo>
                    <a:pt x="6202" y="6704"/>
                    <a:pt x="6309" y="6676"/>
                    <a:pt x="6398" y="6618"/>
                  </a:cubicBezTo>
                  <a:cubicBezTo>
                    <a:pt x="6725" y="6400"/>
                    <a:pt x="1598" y="0"/>
                    <a:pt x="1598"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5696796" y="3420115"/>
              <a:ext cx="458674" cy="1108613"/>
            </a:xfrm>
            <a:custGeom>
              <a:avLst/>
              <a:gdLst/>
              <a:ahLst/>
              <a:cxnLst/>
              <a:rect l="l" t="t" r="r" b="b"/>
              <a:pathLst>
                <a:path w="22763" h="55018" extrusionOk="0">
                  <a:moveTo>
                    <a:pt x="10823" y="0"/>
                  </a:moveTo>
                  <a:cubicBezTo>
                    <a:pt x="7510" y="0"/>
                    <a:pt x="5280" y="2023"/>
                    <a:pt x="3746" y="8693"/>
                  </a:cubicBezTo>
                  <a:cubicBezTo>
                    <a:pt x="2437" y="14257"/>
                    <a:pt x="2218" y="20656"/>
                    <a:pt x="1455" y="24765"/>
                  </a:cubicBezTo>
                  <a:cubicBezTo>
                    <a:pt x="0" y="32546"/>
                    <a:pt x="1382" y="53672"/>
                    <a:pt x="1382" y="53672"/>
                  </a:cubicBezTo>
                  <a:lnTo>
                    <a:pt x="13636" y="55018"/>
                  </a:lnTo>
                  <a:cubicBezTo>
                    <a:pt x="13636" y="55018"/>
                    <a:pt x="22762" y="10839"/>
                    <a:pt x="22435" y="7712"/>
                  </a:cubicBezTo>
                  <a:cubicBezTo>
                    <a:pt x="22144" y="4948"/>
                    <a:pt x="17563" y="1203"/>
                    <a:pt x="13309" y="294"/>
                  </a:cubicBezTo>
                  <a:cubicBezTo>
                    <a:pt x="12419" y="109"/>
                    <a:pt x="11592" y="0"/>
                    <a:pt x="10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5690207" y="4600522"/>
              <a:ext cx="290160" cy="182680"/>
            </a:xfrm>
            <a:custGeom>
              <a:avLst/>
              <a:gdLst/>
              <a:ahLst/>
              <a:cxnLst/>
              <a:rect l="l" t="t" r="r" b="b"/>
              <a:pathLst>
                <a:path w="14400" h="9066" extrusionOk="0">
                  <a:moveTo>
                    <a:pt x="4763" y="0"/>
                  </a:moveTo>
                  <a:cubicBezTo>
                    <a:pt x="4436" y="1891"/>
                    <a:pt x="1855" y="3200"/>
                    <a:pt x="1855" y="3200"/>
                  </a:cubicBezTo>
                  <a:cubicBezTo>
                    <a:pt x="1855" y="3200"/>
                    <a:pt x="0" y="7745"/>
                    <a:pt x="546" y="8472"/>
                  </a:cubicBezTo>
                  <a:cubicBezTo>
                    <a:pt x="961" y="8992"/>
                    <a:pt x="7851" y="9066"/>
                    <a:pt x="11754" y="9066"/>
                  </a:cubicBezTo>
                  <a:cubicBezTo>
                    <a:pt x="13316" y="9066"/>
                    <a:pt x="14399" y="9054"/>
                    <a:pt x="14399" y="9054"/>
                  </a:cubicBezTo>
                  <a:cubicBezTo>
                    <a:pt x="14399" y="9054"/>
                    <a:pt x="13381" y="3018"/>
                    <a:pt x="12945" y="2873"/>
                  </a:cubicBezTo>
                  <a:cubicBezTo>
                    <a:pt x="12363" y="2545"/>
                    <a:pt x="11817" y="2182"/>
                    <a:pt x="11308" y="1745"/>
                  </a:cubicBezTo>
                  <a:lnTo>
                    <a:pt x="11163" y="291"/>
                  </a:lnTo>
                  <a:lnTo>
                    <a:pt x="47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6219930" y="3423198"/>
              <a:ext cx="448418" cy="1087213"/>
            </a:xfrm>
            <a:custGeom>
              <a:avLst/>
              <a:gdLst/>
              <a:ahLst/>
              <a:cxnLst/>
              <a:rect l="l" t="t" r="r" b="b"/>
              <a:pathLst>
                <a:path w="22254" h="53956" extrusionOk="0">
                  <a:moveTo>
                    <a:pt x="9267" y="0"/>
                  </a:moveTo>
                  <a:cubicBezTo>
                    <a:pt x="8784" y="0"/>
                    <a:pt x="8288" y="12"/>
                    <a:pt x="7781" y="32"/>
                  </a:cubicBezTo>
                  <a:cubicBezTo>
                    <a:pt x="3564" y="177"/>
                    <a:pt x="400" y="5341"/>
                    <a:pt x="291" y="9922"/>
                  </a:cubicBezTo>
                  <a:cubicBezTo>
                    <a:pt x="0" y="22940"/>
                    <a:pt x="5382" y="53665"/>
                    <a:pt x="6254" y="53956"/>
                  </a:cubicBezTo>
                  <a:lnTo>
                    <a:pt x="20217" y="53665"/>
                  </a:lnTo>
                  <a:cubicBezTo>
                    <a:pt x="19017" y="36720"/>
                    <a:pt x="22253" y="25703"/>
                    <a:pt x="17308" y="4904"/>
                  </a:cubicBezTo>
                  <a:cubicBezTo>
                    <a:pt x="16335" y="818"/>
                    <a:pt x="13251" y="0"/>
                    <a:pt x="9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6358401" y="4600522"/>
              <a:ext cx="269647" cy="190438"/>
            </a:xfrm>
            <a:custGeom>
              <a:avLst/>
              <a:gdLst/>
              <a:ahLst/>
              <a:cxnLst/>
              <a:rect l="l" t="t" r="r" b="b"/>
              <a:pathLst>
                <a:path w="13382" h="9451" extrusionOk="0">
                  <a:moveTo>
                    <a:pt x="10800" y="0"/>
                  </a:moveTo>
                  <a:lnTo>
                    <a:pt x="4400" y="400"/>
                  </a:lnTo>
                  <a:cubicBezTo>
                    <a:pt x="4146" y="2327"/>
                    <a:pt x="1673" y="3745"/>
                    <a:pt x="1673" y="3745"/>
                  </a:cubicBezTo>
                  <a:cubicBezTo>
                    <a:pt x="1673" y="3745"/>
                    <a:pt x="0" y="8400"/>
                    <a:pt x="582" y="9127"/>
                  </a:cubicBezTo>
                  <a:cubicBezTo>
                    <a:pt x="788" y="9369"/>
                    <a:pt x="2279" y="9450"/>
                    <a:pt x="4175" y="9450"/>
                  </a:cubicBezTo>
                  <a:cubicBezTo>
                    <a:pt x="7968" y="9450"/>
                    <a:pt x="13381" y="9127"/>
                    <a:pt x="13381" y="9127"/>
                  </a:cubicBezTo>
                  <a:cubicBezTo>
                    <a:pt x="13381" y="9127"/>
                    <a:pt x="13272" y="3018"/>
                    <a:pt x="12763" y="2909"/>
                  </a:cubicBezTo>
                  <a:cubicBezTo>
                    <a:pt x="12181" y="2618"/>
                    <a:pt x="11600" y="2255"/>
                    <a:pt x="11091" y="1818"/>
                  </a:cubicBezTo>
                  <a:lnTo>
                    <a:pt x="10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6420685" y="4504528"/>
              <a:ext cx="154611" cy="104075"/>
            </a:xfrm>
            <a:custGeom>
              <a:avLst/>
              <a:gdLst/>
              <a:ahLst/>
              <a:cxnLst/>
              <a:rect l="l" t="t" r="r" b="b"/>
              <a:pathLst>
                <a:path w="7673" h="5165" extrusionOk="0">
                  <a:moveTo>
                    <a:pt x="7636" y="1"/>
                  </a:moveTo>
                  <a:lnTo>
                    <a:pt x="0" y="255"/>
                  </a:lnTo>
                  <a:lnTo>
                    <a:pt x="1309" y="5164"/>
                  </a:lnTo>
                  <a:lnTo>
                    <a:pt x="7672" y="4764"/>
                  </a:lnTo>
                  <a:lnTo>
                    <a:pt x="7636" y="1"/>
                  </a:lnTo>
                  <a:close/>
                </a:path>
              </a:pathLst>
            </a:custGeom>
            <a:solidFill>
              <a:srgbClr val="F2B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6430196" y="2518967"/>
              <a:ext cx="110664" cy="185400"/>
            </a:xfrm>
            <a:custGeom>
              <a:avLst/>
              <a:gdLst/>
              <a:ahLst/>
              <a:cxnLst/>
              <a:rect l="l" t="t" r="r" b="b"/>
              <a:pathLst>
                <a:path w="5492" h="9201" extrusionOk="0">
                  <a:moveTo>
                    <a:pt x="401" y="1"/>
                  </a:moveTo>
                  <a:lnTo>
                    <a:pt x="1" y="146"/>
                  </a:lnTo>
                  <a:cubicBezTo>
                    <a:pt x="146" y="437"/>
                    <a:pt x="3201" y="6873"/>
                    <a:pt x="5164" y="9200"/>
                  </a:cubicBezTo>
                  <a:lnTo>
                    <a:pt x="5491" y="8946"/>
                  </a:lnTo>
                  <a:cubicBezTo>
                    <a:pt x="3564" y="6655"/>
                    <a:pt x="437" y="37"/>
                    <a:pt x="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6047749" y="2555599"/>
              <a:ext cx="341442" cy="226426"/>
            </a:xfrm>
            <a:custGeom>
              <a:avLst/>
              <a:gdLst/>
              <a:ahLst/>
              <a:cxnLst/>
              <a:rect l="l" t="t" r="r" b="b"/>
              <a:pathLst>
                <a:path w="16945" h="11237" extrusionOk="0">
                  <a:moveTo>
                    <a:pt x="509" y="1"/>
                  </a:moveTo>
                  <a:lnTo>
                    <a:pt x="0" y="2110"/>
                  </a:lnTo>
                  <a:lnTo>
                    <a:pt x="0" y="2183"/>
                  </a:lnTo>
                  <a:lnTo>
                    <a:pt x="0" y="2219"/>
                  </a:lnTo>
                  <a:cubicBezTo>
                    <a:pt x="109" y="2546"/>
                    <a:pt x="2218" y="9891"/>
                    <a:pt x="5127" y="11236"/>
                  </a:cubicBezTo>
                  <a:lnTo>
                    <a:pt x="5418" y="11236"/>
                  </a:lnTo>
                  <a:cubicBezTo>
                    <a:pt x="6182" y="11236"/>
                    <a:pt x="9309" y="11091"/>
                    <a:pt x="16945" y="9237"/>
                  </a:cubicBezTo>
                  <a:lnTo>
                    <a:pt x="16836" y="8837"/>
                  </a:lnTo>
                  <a:cubicBezTo>
                    <a:pt x="8654" y="10836"/>
                    <a:pt x="5673" y="10836"/>
                    <a:pt x="5273" y="10836"/>
                  </a:cubicBezTo>
                  <a:cubicBezTo>
                    <a:pt x="2691" y="9600"/>
                    <a:pt x="618" y="2837"/>
                    <a:pt x="437" y="2183"/>
                  </a:cubicBezTo>
                  <a:lnTo>
                    <a:pt x="946" y="74"/>
                  </a:lnTo>
                  <a:lnTo>
                    <a:pt x="5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6384052" y="2735841"/>
              <a:ext cx="70344" cy="224955"/>
            </a:xfrm>
            <a:custGeom>
              <a:avLst/>
              <a:gdLst/>
              <a:ahLst/>
              <a:cxnLst/>
              <a:rect l="l" t="t" r="r" b="b"/>
              <a:pathLst>
                <a:path w="3491" h="11164" extrusionOk="0">
                  <a:moveTo>
                    <a:pt x="400" y="1"/>
                  </a:moveTo>
                  <a:lnTo>
                    <a:pt x="0" y="146"/>
                  </a:lnTo>
                  <a:lnTo>
                    <a:pt x="2982" y="9091"/>
                  </a:lnTo>
                  <a:lnTo>
                    <a:pt x="109" y="10800"/>
                  </a:lnTo>
                  <a:lnTo>
                    <a:pt x="291" y="11164"/>
                  </a:lnTo>
                  <a:lnTo>
                    <a:pt x="3491" y="9273"/>
                  </a:lnTo>
                  <a:lnTo>
                    <a:pt x="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5786182" y="4508195"/>
              <a:ext cx="134098" cy="98936"/>
            </a:xfrm>
            <a:custGeom>
              <a:avLst/>
              <a:gdLst/>
              <a:ahLst/>
              <a:cxnLst/>
              <a:rect l="l" t="t" r="r" b="b"/>
              <a:pathLst>
                <a:path w="6655" h="4910" extrusionOk="0">
                  <a:moveTo>
                    <a:pt x="37" y="1"/>
                  </a:moveTo>
                  <a:lnTo>
                    <a:pt x="0" y="4582"/>
                  </a:lnTo>
                  <a:lnTo>
                    <a:pt x="6400" y="4909"/>
                  </a:lnTo>
                  <a:lnTo>
                    <a:pt x="6654" y="691"/>
                  </a:lnTo>
                  <a:lnTo>
                    <a:pt x="37" y="1"/>
                  </a:lnTo>
                  <a:close/>
                </a:path>
              </a:pathLst>
            </a:custGeom>
            <a:solidFill>
              <a:srgbClr val="F2B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5851387" y="3158608"/>
              <a:ext cx="679216" cy="68147"/>
            </a:xfrm>
            <a:custGeom>
              <a:avLst/>
              <a:gdLst/>
              <a:ahLst/>
              <a:cxnLst/>
              <a:rect l="l" t="t" r="r" b="b"/>
              <a:pathLst>
                <a:path w="33708" h="3382" extrusionOk="0">
                  <a:moveTo>
                    <a:pt x="146" y="0"/>
                  </a:moveTo>
                  <a:lnTo>
                    <a:pt x="1" y="364"/>
                  </a:lnTo>
                  <a:cubicBezTo>
                    <a:pt x="73" y="436"/>
                    <a:pt x="7564" y="3382"/>
                    <a:pt x="18581" y="3382"/>
                  </a:cubicBezTo>
                  <a:cubicBezTo>
                    <a:pt x="23708" y="3382"/>
                    <a:pt x="28762" y="2764"/>
                    <a:pt x="33707" y="1455"/>
                  </a:cubicBezTo>
                  <a:lnTo>
                    <a:pt x="33598" y="1055"/>
                  </a:lnTo>
                  <a:cubicBezTo>
                    <a:pt x="28172" y="2467"/>
                    <a:pt x="23074" y="2968"/>
                    <a:pt x="18573" y="2968"/>
                  </a:cubicBezTo>
                  <a:cubicBezTo>
                    <a:pt x="7660" y="2968"/>
                    <a:pt x="249" y="26"/>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6177434" y="3223068"/>
              <a:ext cx="8806" cy="298966"/>
            </a:xfrm>
            <a:custGeom>
              <a:avLst/>
              <a:gdLst/>
              <a:ahLst/>
              <a:cxnLst/>
              <a:rect l="l" t="t" r="r" b="b"/>
              <a:pathLst>
                <a:path w="437" h="14837" extrusionOk="0">
                  <a:moveTo>
                    <a:pt x="0" y="1"/>
                  </a:moveTo>
                  <a:lnTo>
                    <a:pt x="0" y="14836"/>
                  </a:lnTo>
                  <a:lnTo>
                    <a:pt x="437" y="14836"/>
                  </a:lnTo>
                  <a:lnTo>
                    <a:pt x="4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6181101" y="3227481"/>
              <a:ext cx="42496" cy="192715"/>
            </a:xfrm>
            <a:custGeom>
              <a:avLst/>
              <a:gdLst/>
              <a:ahLst/>
              <a:cxnLst/>
              <a:rect l="l" t="t" r="r" b="b"/>
              <a:pathLst>
                <a:path w="2109" h="9564" extrusionOk="0">
                  <a:moveTo>
                    <a:pt x="1709" y="0"/>
                  </a:moveTo>
                  <a:lnTo>
                    <a:pt x="1709" y="7563"/>
                  </a:lnTo>
                  <a:lnTo>
                    <a:pt x="0" y="9272"/>
                  </a:lnTo>
                  <a:lnTo>
                    <a:pt x="291" y="9563"/>
                  </a:lnTo>
                  <a:lnTo>
                    <a:pt x="2109" y="7745"/>
                  </a:lnTo>
                  <a:lnTo>
                    <a:pt x="21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5697522" y="4737522"/>
              <a:ext cx="282846" cy="46305"/>
            </a:xfrm>
            <a:custGeom>
              <a:avLst/>
              <a:gdLst/>
              <a:ahLst/>
              <a:cxnLst/>
              <a:rect l="l" t="t" r="r" b="b"/>
              <a:pathLst>
                <a:path w="14037" h="2298" extrusionOk="0">
                  <a:moveTo>
                    <a:pt x="292" y="1"/>
                  </a:moveTo>
                  <a:cubicBezTo>
                    <a:pt x="110" y="764"/>
                    <a:pt x="1" y="1419"/>
                    <a:pt x="183" y="1673"/>
                  </a:cubicBezTo>
                  <a:cubicBezTo>
                    <a:pt x="630" y="2233"/>
                    <a:pt x="8586" y="2297"/>
                    <a:pt x="12235" y="2297"/>
                  </a:cubicBezTo>
                  <a:cubicBezTo>
                    <a:pt x="13329" y="2297"/>
                    <a:pt x="14036" y="2291"/>
                    <a:pt x="14036" y="2291"/>
                  </a:cubicBezTo>
                  <a:cubicBezTo>
                    <a:pt x="14036" y="2291"/>
                    <a:pt x="13891" y="1419"/>
                    <a:pt x="13672" y="328"/>
                  </a:cubicBezTo>
                  <a:lnTo>
                    <a:pt x="2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6365736" y="4747053"/>
              <a:ext cx="261567" cy="43907"/>
            </a:xfrm>
            <a:custGeom>
              <a:avLst/>
              <a:gdLst/>
              <a:ahLst/>
              <a:cxnLst/>
              <a:rect l="l" t="t" r="r" b="b"/>
              <a:pathLst>
                <a:path w="12981" h="2179" extrusionOk="0">
                  <a:moveTo>
                    <a:pt x="255" y="0"/>
                  </a:moveTo>
                  <a:cubicBezTo>
                    <a:pt x="73" y="873"/>
                    <a:pt x="0" y="1600"/>
                    <a:pt x="218" y="1855"/>
                  </a:cubicBezTo>
                  <a:cubicBezTo>
                    <a:pt x="412" y="2097"/>
                    <a:pt x="1895" y="2178"/>
                    <a:pt x="3786" y="2178"/>
                  </a:cubicBezTo>
                  <a:cubicBezTo>
                    <a:pt x="7567" y="2178"/>
                    <a:pt x="12981" y="1855"/>
                    <a:pt x="12981" y="1855"/>
                  </a:cubicBezTo>
                  <a:cubicBezTo>
                    <a:pt x="12981" y="1855"/>
                    <a:pt x="12981" y="1091"/>
                    <a:pt x="12945" y="73"/>
                  </a:cubicBezTo>
                  <a:cubicBezTo>
                    <a:pt x="10985" y="224"/>
                    <a:pt x="9033" y="297"/>
                    <a:pt x="7086" y="297"/>
                  </a:cubicBezTo>
                  <a:cubicBezTo>
                    <a:pt x="4805" y="297"/>
                    <a:pt x="2530" y="197"/>
                    <a:pt x="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6439001" y="3206223"/>
              <a:ext cx="97466" cy="170731"/>
            </a:xfrm>
            <a:custGeom>
              <a:avLst/>
              <a:gdLst/>
              <a:ahLst/>
              <a:cxnLst/>
              <a:rect l="l" t="t" r="r" b="b"/>
              <a:pathLst>
                <a:path w="4837" h="8473" extrusionOk="0">
                  <a:moveTo>
                    <a:pt x="436" y="1"/>
                  </a:moveTo>
                  <a:lnTo>
                    <a:pt x="0" y="37"/>
                  </a:lnTo>
                  <a:cubicBezTo>
                    <a:pt x="37" y="364"/>
                    <a:pt x="655" y="8473"/>
                    <a:pt x="4836" y="8473"/>
                  </a:cubicBezTo>
                  <a:lnTo>
                    <a:pt x="4836" y="8036"/>
                  </a:lnTo>
                  <a:cubicBezTo>
                    <a:pt x="1055" y="8036"/>
                    <a:pt x="436" y="73"/>
                    <a:pt x="4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5834542" y="3193045"/>
              <a:ext cx="110644" cy="193480"/>
            </a:xfrm>
            <a:custGeom>
              <a:avLst/>
              <a:gdLst/>
              <a:ahLst/>
              <a:cxnLst/>
              <a:rect l="l" t="t" r="r" b="b"/>
              <a:pathLst>
                <a:path w="5491" h="9602" extrusionOk="0">
                  <a:moveTo>
                    <a:pt x="4945" y="0"/>
                  </a:moveTo>
                  <a:cubicBezTo>
                    <a:pt x="4945" y="37"/>
                    <a:pt x="5054" y="5600"/>
                    <a:pt x="2691" y="8036"/>
                  </a:cubicBezTo>
                  <a:cubicBezTo>
                    <a:pt x="2029" y="8768"/>
                    <a:pt x="1100" y="9165"/>
                    <a:pt x="128" y="9165"/>
                  </a:cubicBezTo>
                  <a:cubicBezTo>
                    <a:pt x="85" y="9165"/>
                    <a:pt x="43" y="9165"/>
                    <a:pt x="0" y="9163"/>
                  </a:cubicBezTo>
                  <a:lnTo>
                    <a:pt x="0" y="9600"/>
                  </a:lnTo>
                  <a:cubicBezTo>
                    <a:pt x="41" y="9601"/>
                    <a:pt x="81" y="9601"/>
                    <a:pt x="122" y="9601"/>
                  </a:cubicBezTo>
                  <a:cubicBezTo>
                    <a:pt x="1205" y="9601"/>
                    <a:pt x="2246" y="9134"/>
                    <a:pt x="2982" y="8363"/>
                  </a:cubicBezTo>
                  <a:cubicBezTo>
                    <a:pt x="5491" y="5782"/>
                    <a:pt x="5382" y="218"/>
                    <a:pt x="53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7182657" y="3272174"/>
              <a:ext cx="95269" cy="126038"/>
            </a:xfrm>
            <a:custGeom>
              <a:avLst/>
              <a:gdLst/>
              <a:ahLst/>
              <a:cxnLst/>
              <a:rect l="l" t="t" r="r" b="b"/>
              <a:pathLst>
                <a:path w="4728" h="6255" extrusionOk="0">
                  <a:moveTo>
                    <a:pt x="1201" y="0"/>
                  </a:moveTo>
                  <a:lnTo>
                    <a:pt x="1201" y="0"/>
                  </a:lnTo>
                  <a:cubicBezTo>
                    <a:pt x="2946" y="3454"/>
                    <a:pt x="1" y="6218"/>
                    <a:pt x="1" y="6254"/>
                  </a:cubicBezTo>
                  <a:cubicBezTo>
                    <a:pt x="4727" y="3527"/>
                    <a:pt x="1201" y="1"/>
                    <a:pt x="1201" y="0"/>
                  </a:cubicBezTo>
                  <a:close/>
                </a:path>
              </a:pathLst>
            </a:custGeom>
            <a:solidFill>
              <a:srgbClr val="E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5721702" y="4454717"/>
              <a:ext cx="258666" cy="38124"/>
            </a:xfrm>
            <a:custGeom>
              <a:avLst/>
              <a:gdLst/>
              <a:ahLst/>
              <a:cxnLst/>
              <a:rect l="l" t="t" r="r" b="b"/>
              <a:pathLst>
                <a:path w="12837" h="1892" extrusionOk="0">
                  <a:moveTo>
                    <a:pt x="1" y="0"/>
                  </a:moveTo>
                  <a:lnTo>
                    <a:pt x="37" y="437"/>
                  </a:lnTo>
                  <a:lnTo>
                    <a:pt x="12763" y="1891"/>
                  </a:lnTo>
                  <a:lnTo>
                    <a:pt x="12836" y="149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6328358" y="4433459"/>
              <a:ext cx="295298" cy="25671"/>
            </a:xfrm>
            <a:custGeom>
              <a:avLst/>
              <a:gdLst/>
              <a:ahLst/>
              <a:cxnLst/>
              <a:rect l="l" t="t" r="r" b="b"/>
              <a:pathLst>
                <a:path w="14655" h="1274" extrusionOk="0">
                  <a:moveTo>
                    <a:pt x="14654" y="1"/>
                  </a:moveTo>
                  <a:lnTo>
                    <a:pt x="1" y="837"/>
                  </a:lnTo>
                  <a:lnTo>
                    <a:pt x="73" y="1273"/>
                  </a:lnTo>
                  <a:lnTo>
                    <a:pt x="14654" y="437"/>
                  </a:lnTo>
                  <a:lnTo>
                    <a:pt x="146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5852112" y="2842818"/>
              <a:ext cx="548080" cy="320204"/>
            </a:xfrm>
            <a:custGeom>
              <a:avLst/>
              <a:gdLst/>
              <a:ahLst/>
              <a:cxnLst/>
              <a:rect l="l" t="t" r="r" b="b"/>
              <a:pathLst>
                <a:path w="27200" h="15891" extrusionOk="0">
                  <a:moveTo>
                    <a:pt x="74" y="0"/>
                  </a:moveTo>
                  <a:cubicBezTo>
                    <a:pt x="1" y="7018"/>
                    <a:pt x="74" y="13054"/>
                    <a:pt x="328" y="13709"/>
                  </a:cubicBezTo>
                  <a:cubicBezTo>
                    <a:pt x="583" y="14400"/>
                    <a:pt x="6000" y="15345"/>
                    <a:pt x="12364" y="15890"/>
                  </a:cubicBezTo>
                  <a:lnTo>
                    <a:pt x="27199" y="5236"/>
                  </a:lnTo>
                  <a:lnTo>
                    <a:pt x="27199" y="5236"/>
                  </a:lnTo>
                  <a:cubicBezTo>
                    <a:pt x="27198" y="5237"/>
                    <a:pt x="16181" y="10254"/>
                    <a:pt x="12218" y="10509"/>
                  </a:cubicBezTo>
                  <a:cubicBezTo>
                    <a:pt x="12171" y="10512"/>
                    <a:pt x="12123" y="10514"/>
                    <a:pt x="12075" y="10514"/>
                  </a:cubicBezTo>
                  <a:cubicBezTo>
                    <a:pt x="8171" y="10514"/>
                    <a:pt x="433" y="467"/>
                    <a:pt x="74" y="0"/>
                  </a:cubicBezTo>
                  <a:close/>
                </a:path>
              </a:pathLst>
            </a:custGeom>
            <a:solidFill>
              <a:srgbClr val="342524">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6132741" y="2026964"/>
              <a:ext cx="192715" cy="411806"/>
            </a:xfrm>
            <a:custGeom>
              <a:avLst/>
              <a:gdLst/>
              <a:ahLst/>
              <a:cxnLst/>
              <a:rect l="l" t="t" r="r" b="b"/>
              <a:pathLst>
                <a:path w="9564" h="20437" extrusionOk="0">
                  <a:moveTo>
                    <a:pt x="2744" y="0"/>
                  </a:moveTo>
                  <a:cubicBezTo>
                    <a:pt x="2702" y="0"/>
                    <a:pt x="2660" y="6"/>
                    <a:pt x="2618" y="19"/>
                  </a:cubicBezTo>
                  <a:cubicBezTo>
                    <a:pt x="2036" y="201"/>
                    <a:pt x="1455" y="1037"/>
                    <a:pt x="2473" y="2128"/>
                  </a:cubicBezTo>
                  <a:lnTo>
                    <a:pt x="3091" y="3365"/>
                  </a:lnTo>
                  <a:cubicBezTo>
                    <a:pt x="2982" y="3510"/>
                    <a:pt x="2909" y="3692"/>
                    <a:pt x="2836" y="3874"/>
                  </a:cubicBezTo>
                  <a:cubicBezTo>
                    <a:pt x="2836" y="3874"/>
                    <a:pt x="473" y="13691"/>
                    <a:pt x="0" y="14491"/>
                  </a:cubicBezTo>
                  <a:cubicBezTo>
                    <a:pt x="0" y="14491"/>
                    <a:pt x="1756" y="15612"/>
                    <a:pt x="2749" y="16216"/>
                  </a:cubicBezTo>
                  <a:lnTo>
                    <a:pt x="2749" y="16216"/>
                  </a:lnTo>
                  <a:cubicBezTo>
                    <a:pt x="2919" y="16727"/>
                    <a:pt x="6343" y="20326"/>
                    <a:pt x="6618" y="20418"/>
                  </a:cubicBezTo>
                  <a:cubicBezTo>
                    <a:pt x="6676" y="20431"/>
                    <a:pt x="6733" y="20437"/>
                    <a:pt x="6789" y="20437"/>
                  </a:cubicBezTo>
                  <a:cubicBezTo>
                    <a:pt x="8369" y="20437"/>
                    <a:pt x="9454" y="15691"/>
                    <a:pt x="9454" y="15691"/>
                  </a:cubicBezTo>
                  <a:cubicBezTo>
                    <a:pt x="9563" y="10455"/>
                    <a:pt x="8181" y="383"/>
                    <a:pt x="8181" y="383"/>
                  </a:cubicBezTo>
                  <a:cubicBezTo>
                    <a:pt x="6727" y="856"/>
                    <a:pt x="5345" y="1510"/>
                    <a:pt x="4073" y="2346"/>
                  </a:cubicBezTo>
                  <a:cubicBezTo>
                    <a:pt x="4036" y="1874"/>
                    <a:pt x="3927" y="1437"/>
                    <a:pt x="3745" y="1001"/>
                  </a:cubicBezTo>
                  <a:cubicBezTo>
                    <a:pt x="3745" y="1001"/>
                    <a:pt x="3276" y="0"/>
                    <a:pt x="2744"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6196476" y="2136520"/>
              <a:ext cx="123117" cy="112175"/>
            </a:xfrm>
            <a:custGeom>
              <a:avLst/>
              <a:gdLst/>
              <a:ahLst/>
              <a:cxnLst/>
              <a:rect l="l" t="t" r="r" b="b"/>
              <a:pathLst>
                <a:path w="6110" h="5567" extrusionOk="0">
                  <a:moveTo>
                    <a:pt x="1" y="0"/>
                  </a:moveTo>
                  <a:cubicBezTo>
                    <a:pt x="2" y="3"/>
                    <a:pt x="2909" y="5566"/>
                    <a:pt x="5991" y="5566"/>
                  </a:cubicBezTo>
                  <a:cubicBezTo>
                    <a:pt x="6031" y="5566"/>
                    <a:pt x="6070" y="5565"/>
                    <a:pt x="6109" y="5563"/>
                  </a:cubicBezTo>
                  <a:cubicBezTo>
                    <a:pt x="6073" y="4654"/>
                    <a:pt x="6037" y="4400"/>
                    <a:pt x="5964" y="3200"/>
                  </a:cubicBezTo>
                  <a:cubicBezTo>
                    <a:pt x="5964" y="3200"/>
                    <a:pt x="1310" y="2473"/>
                    <a:pt x="1" y="0"/>
                  </a:cubicBezTo>
                  <a:close/>
                </a:path>
              </a:pathLst>
            </a:custGeom>
            <a:solidFill>
              <a:srgbClr val="E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6175822" y="2009172"/>
              <a:ext cx="167205" cy="193803"/>
            </a:xfrm>
            <a:custGeom>
              <a:avLst/>
              <a:gdLst/>
              <a:ahLst/>
              <a:cxnLst/>
              <a:rect l="l" t="t" r="r" b="b"/>
              <a:pathLst>
                <a:path w="8298" h="9618" extrusionOk="0">
                  <a:moveTo>
                    <a:pt x="6083" y="0"/>
                  </a:moveTo>
                  <a:cubicBezTo>
                    <a:pt x="1" y="0"/>
                    <a:pt x="953" y="3448"/>
                    <a:pt x="953" y="3448"/>
                  </a:cubicBezTo>
                  <a:cubicBezTo>
                    <a:pt x="953" y="3448"/>
                    <a:pt x="1498" y="7084"/>
                    <a:pt x="3462" y="8538"/>
                  </a:cubicBezTo>
                  <a:cubicBezTo>
                    <a:pt x="4570" y="9338"/>
                    <a:pt x="5643" y="9618"/>
                    <a:pt x="6433" y="9618"/>
                  </a:cubicBezTo>
                  <a:cubicBezTo>
                    <a:pt x="7043" y="9618"/>
                    <a:pt x="7485" y="9451"/>
                    <a:pt x="7643" y="9229"/>
                  </a:cubicBezTo>
                  <a:cubicBezTo>
                    <a:pt x="8298" y="8211"/>
                    <a:pt x="8116" y="3666"/>
                    <a:pt x="7643" y="2939"/>
                  </a:cubicBezTo>
                  <a:cubicBezTo>
                    <a:pt x="7134" y="2248"/>
                    <a:pt x="7098" y="30"/>
                    <a:pt x="7098" y="30"/>
                  </a:cubicBezTo>
                  <a:cubicBezTo>
                    <a:pt x="6740" y="10"/>
                    <a:pt x="6402" y="0"/>
                    <a:pt x="6083"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6235305" y="2095474"/>
              <a:ext cx="104075" cy="107117"/>
            </a:xfrm>
            <a:custGeom>
              <a:avLst/>
              <a:gdLst/>
              <a:ahLst/>
              <a:cxnLst/>
              <a:rect l="l" t="t" r="r" b="b"/>
              <a:pathLst>
                <a:path w="5165" h="5316" extrusionOk="0">
                  <a:moveTo>
                    <a:pt x="292" y="1"/>
                  </a:moveTo>
                  <a:lnTo>
                    <a:pt x="1" y="3819"/>
                  </a:lnTo>
                  <a:cubicBezTo>
                    <a:pt x="1574" y="4972"/>
                    <a:pt x="2784" y="5315"/>
                    <a:pt x="3589" y="5315"/>
                  </a:cubicBezTo>
                  <a:cubicBezTo>
                    <a:pt x="4180" y="5315"/>
                    <a:pt x="4553" y="5131"/>
                    <a:pt x="4691" y="4946"/>
                  </a:cubicBezTo>
                  <a:cubicBezTo>
                    <a:pt x="5091" y="4328"/>
                    <a:pt x="5164" y="2364"/>
                    <a:pt x="5055" y="765"/>
                  </a:cubicBezTo>
                  <a:cubicBezTo>
                    <a:pt x="4733" y="636"/>
                    <a:pt x="4270" y="195"/>
                    <a:pt x="3865" y="195"/>
                  </a:cubicBezTo>
                  <a:cubicBezTo>
                    <a:pt x="3812" y="195"/>
                    <a:pt x="3760" y="202"/>
                    <a:pt x="3710" y="219"/>
                  </a:cubicBezTo>
                  <a:cubicBezTo>
                    <a:pt x="3135" y="363"/>
                    <a:pt x="2627" y="416"/>
                    <a:pt x="2189" y="416"/>
                  </a:cubicBezTo>
                  <a:cubicBezTo>
                    <a:pt x="963" y="416"/>
                    <a:pt x="292" y="1"/>
                    <a:pt x="292" y="1"/>
                  </a:cubicBez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6316630" y="2082216"/>
              <a:ext cx="8826" cy="17692"/>
            </a:xfrm>
            <a:custGeom>
              <a:avLst/>
              <a:gdLst/>
              <a:ahLst/>
              <a:cxnLst/>
              <a:rect l="l" t="t" r="r" b="b"/>
              <a:pathLst>
                <a:path w="438" h="878" extrusionOk="0">
                  <a:moveTo>
                    <a:pt x="195" y="0"/>
                  </a:moveTo>
                  <a:cubicBezTo>
                    <a:pt x="94" y="0"/>
                    <a:pt x="1" y="205"/>
                    <a:pt x="1" y="441"/>
                  </a:cubicBezTo>
                  <a:cubicBezTo>
                    <a:pt x="1" y="659"/>
                    <a:pt x="74" y="877"/>
                    <a:pt x="183" y="877"/>
                  </a:cubicBezTo>
                  <a:cubicBezTo>
                    <a:pt x="292" y="877"/>
                    <a:pt x="401" y="695"/>
                    <a:pt x="401" y="441"/>
                  </a:cubicBezTo>
                  <a:cubicBezTo>
                    <a:pt x="437" y="186"/>
                    <a:pt x="328" y="4"/>
                    <a:pt x="219" y="4"/>
                  </a:cubicBezTo>
                  <a:cubicBezTo>
                    <a:pt x="211" y="2"/>
                    <a:pt x="203" y="0"/>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6281469" y="2080100"/>
              <a:ext cx="8806" cy="18337"/>
            </a:xfrm>
            <a:custGeom>
              <a:avLst/>
              <a:gdLst/>
              <a:ahLst/>
              <a:cxnLst/>
              <a:rect l="l" t="t" r="r" b="b"/>
              <a:pathLst>
                <a:path w="437" h="910" extrusionOk="0">
                  <a:moveTo>
                    <a:pt x="255" y="0"/>
                  </a:moveTo>
                  <a:cubicBezTo>
                    <a:pt x="146" y="0"/>
                    <a:pt x="37" y="219"/>
                    <a:pt x="37" y="437"/>
                  </a:cubicBezTo>
                  <a:cubicBezTo>
                    <a:pt x="1" y="691"/>
                    <a:pt x="110" y="909"/>
                    <a:pt x="219" y="909"/>
                  </a:cubicBezTo>
                  <a:cubicBezTo>
                    <a:pt x="328" y="909"/>
                    <a:pt x="437" y="728"/>
                    <a:pt x="437" y="473"/>
                  </a:cubicBezTo>
                  <a:cubicBezTo>
                    <a:pt x="437" y="219"/>
                    <a:pt x="364" y="37"/>
                    <a:pt x="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6245561" y="2048222"/>
              <a:ext cx="54062" cy="21641"/>
            </a:xfrm>
            <a:custGeom>
              <a:avLst/>
              <a:gdLst/>
              <a:ahLst/>
              <a:cxnLst/>
              <a:rect l="l" t="t" r="r" b="b"/>
              <a:pathLst>
                <a:path w="2683" h="1074" extrusionOk="0">
                  <a:moveTo>
                    <a:pt x="1365" y="0"/>
                  </a:moveTo>
                  <a:cubicBezTo>
                    <a:pt x="1133" y="0"/>
                    <a:pt x="895" y="70"/>
                    <a:pt x="692" y="273"/>
                  </a:cubicBezTo>
                  <a:cubicBezTo>
                    <a:pt x="1" y="928"/>
                    <a:pt x="401" y="1073"/>
                    <a:pt x="510" y="1073"/>
                  </a:cubicBezTo>
                  <a:cubicBezTo>
                    <a:pt x="621" y="1073"/>
                    <a:pt x="1373" y="689"/>
                    <a:pt x="1865" y="689"/>
                  </a:cubicBezTo>
                  <a:cubicBezTo>
                    <a:pt x="2016" y="689"/>
                    <a:pt x="2142" y="725"/>
                    <a:pt x="2219" y="819"/>
                  </a:cubicBezTo>
                  <a:cubicBezTo>
                    <a:pt x="2223" y="819"/>
                    <a:pt x="2235" y="819"/>
                    <a:pt x="2250" y="819"/>
                  </a:cubicBezTo>
                  <a:cubicBezTo>
                    <a:pt x="2360" y="819"/>
                    <a:pt x="2682" y="792"/>
                    <a:pt x="2364" y="346"/>
                  </a:cubicBezTo>
                  <a:cubicBezTo>
                    <a:pt x="2364" y="346"/>
                    <a:pt x="1880" y="0"/>
                    <a:pt x="1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6304923" y="2050701"/>
              <a:ext cx="38204" cy="15495"/>
            </a:xfrm>
            <a:custGeom>
              <a:avLst/>
              <a:gdLst/>
              <a:ahLst/>
              <a:cxnLst/>
              <a:rect l="l" t="t" r="r" b="b"/>
              <a:pathLst>
                <a:path w="1896" h="769" extrusionOk="0">
                  <a:moveTo>
                    <a:pt x="1154" y="1"/>
                  </a:moveTo>
                  <a:cubicBezTo>
                    <a:pt x="788" y="1"/>
                    <a:pt x="400" y="259"/>
                    <a:pt x="400" y="259"/>
                  </a:cubicBezTo>
                  <a:cubicBezTo>
                    <a:pt x="0" y="769"/>
                    <a:pt x="509" y="769"/>
                    <a:pt x="509" y="769"/>
                  </a:cubicBezTo>
                  <a:cubicBezTo>
                    <a:pt x="583" y="687"/>
                    <a:pt x="702" y="660"/>
                    <a:pt x="838" y="660"/>
                  </a:cubicBezTo>
                  <a:cubicBezTo>
                    <a:pt x="1103" y="660"/>
                    <a:pt x="1435" y="763"/>
                    <a:pt x="1634" y="763"/>
                  </a:cubicBezTo>
                  <a:cubicBezTo>
                    <a:pt x="1830" y="763"/>
                    <a:pt x="1895" y="662"/>
                    <a:pt x="1636" y="259"/>
                  </a:cubicBezTo>
                  <a:cubicBezTo>
                    <a:pt x="1515" y="66"/>
                    <a:pt x="1337" y="1"/>
                    <a:pt x="1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6212596" y="2054449"/>
              <a:ext cx="54244" cy="56440"/>
            </a:xfrm>
            <a:custGeom>
              <a:avLst/>
              <a:gdLst/>
              <a:ahLst/>
              <a:cxnLst/>
              <a:rect l="l" t="t" r="r" b="b"/>
              <a:pathLst>
                <a:path w="2692" h="2801" extrusionOk="0">
                  <a:moveTo>
                    <a:pt x="255" y="1"/>
                  </a:moveTo>
                  <a:lnTo>
                    <a:pt x="1" y="37"/>
                  </a:lnTo>
                  <a:cubicBezTo>
                    <a:pt x="291" y="1346"/>
                    <a:pt x="1310" y="2401"/>
                    <a:pt x="2619" y="2801"/>
                  </a:cubicBezTo>
                  <a:lnTo>
                    <a:pt x="2691" y="2546"/>
                  </a:lnTo>
                  <a:cubicBezTo>
                    <a:pt x="1455" y="2219"/>
                    <a:pt x="546" y="1237"/>
                    <a:pt x="255" y="1"/>
                  </a:cubicBez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6178159" y="2121125"/>
              <a:ext cx="62304" cy="52773"/>
            </a:xfrm>
            <a:custGeom>
              <a:avLst/>
              <a:gdLst/>
              <a:ahLst/>
              <a:cxnLst/>
              <a:rect l="l" t="t" r="r" b="b"/>
              <a:pathLst>
                <a:path w="3092" h="2619" extrusionOk="0">
                  <a:moveTo>
                    <a:pt x="219" y="1"/>
                  </a:moveTo>
                  <a:lnTo>
                    <a:pt x="1" y="146"/>
                  </a:lnTo>
                  <a:cubicBezTo>
                    <a:pt x="764" y="1237"/>
                    <a:pt x="1782" y="2073"/>
                    <a:pt x="2982" y="2619"/>
                  </a:cubicBezTo>
                  <a:lnTo>
                    <a:pt x="3091" y="2400"/>
                  </a:lnTo>
                  <a:cubicBezTo>
                    <a:pt x="1928" y="1855"/>
                    <a:pt x="946" y="1055"/>
                    <a:pt x="219" y="1"/>
                  </a:cubicBez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6066790" y="2240554"/>
              <a:ext cx="336324" cy="257195"/>
            </a:xfrm>
            <a:custGeom>
              <a:avLst/>
              <a:gdLst/>
              <a:ahLst/>
              <a:cxnLst/>
              <a:rect l="l" t="t" r="r" b="b"/>
              <a:pathLst>
                <a:path w="16691" h="12764" extrusionOk="0">
                  <a:moveTo>
                    <a:pt x="4437" y="0"/>
                  </a:moveTo>
                  <a:cubicBezTo>
                    <a:pt x="4437" y="0"/>
                    <a:pt x="4182" y="1"/>
                    <a:pt x="3273" y="73"/>
                  </a:cubicBezTo>
                  <a:cubicBezTo>
                    <a:pt x="2364" y="146"/>
                    <a:pt x="1" y="4837"/>
                    <a:pt x="1" y="4837"/>
                  </a:cubicBezTo>
                  <a:cubicBezTo>
                    <a:pt x="292" y="6764"/>
                    <a:pt x="3746" y="10545"/>
                    <a:pt x="3746" y="10545"/>
                  </a:cubicBezTo>
                  <a:lnTo>
                    <a:pt x="6291" y="6364"/>
                  </a:lnTo>
                  <a:lnTo>
                    <a:pt x="10364" y="12763"/>
                  </a:lnTo>
                  <a:lnTo>
                    <a:pt x="12218" y="6582"/>
                  </a:lnTo>
                  <a:lnTo>
                    <a:pt x="16690" y="9673"/>
                  </a:lnTo>
                  <a:cubicBezTo>
                    <a:pt x="16690" y="9673"/>
                    <a:pt x="16072" y="5418"/>
                    <a:pt x="15636" y="4109"/>
                  </a:cubicBezTo>
                  <a:cubicBezTo>
                    <a:pt x="15163" y="2800"/>
                    <a:pt x="12618" y="655"/>
                    <a:pt x="12618" y="655"/>
                  </a:cubicBezTo>
                  <a:lnTo>
                    <a:pt x="12618" y="655"/>
                  </a:lnTo>
                  <a:lnTo>
                    <a:pt x="12727" y="5055"/>
                  </a:lnTo>
                  <a:lnTo>
                    <a:pt x="11018" y="4946"/>
                  </a:lnTo>
                  <a:lnTo>
                    <a:pt x="9927" y="9745"/>
                  </a:lnTo>
                  <a:lnTo>
                    <a:pt x="6582" y="4727"/>
                  </a:lnTo>
                  <a:lnTo>
                    <a:pt x="4655" y="4655"/>
                  </a:lnTo>
                  <a:cubicBezTo>
                    <a:pt x="2873" y="4182"/>
                    <a:pt x="4437" y="0"/>
                    <a:pt x="4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6062398" y="2236706"/>
              <a:ext cx="345109" cy="265436"/>
            </a:xfrm>
            <a:custGeom>
              <a:avLst/>
              <a:gdLst/>
              <a:ahLst/>
              <a:cxnLst/>
              <a:rect l="l" t="t" r="r" b="b"/>
              <a:pathLst>
                <a:path w="17127" h="13173" extrusionOk="0">
                  <a:moveTo>
                    <a:pt x="4396" y="1"/>
                  </a:moveTo>
                  <a:cubicBezTo>
                    <a:pt x="4209" y="1"/>
                    <a:pt x="3909" y="10"/>
                    <a:pt x="3455" y="46"/>
                  </a:cubicBezTo>
                  <a:cubicBezTo>
                    <a:pt x="2473" y="155"/>
                    <a:pt x="401" y="4155"/>
                    <a:pt x="1" y="4955"/>
                  </a:cubicBezTo>
                  <a:cubicBezTo>
                    <a:pt x="1" y="4991"/>
                    <a:pt x="1" y="5028"/>
                    <a:pt x="1" y="5064"/>
                  </a:cubicBezTo>
                  <a:cubicBezTo>
                    <a:pt x="328" y="7027"/>
                    <a:pt x="3673" y="10700"/>
                    <a:pt x="3818" y="10882"/>
                  </a:cubicBezTo>
                  <a:cubicBezTo>
                    <a:pt x="3844" y="10907"/>
                    <a:pt x="3888" y="10933"/>
                    <a:pt x="3937" y="10933"/>
                  </a:cubicBezTo>
                  <a:cubicBezTo>
                    <a:pt x="3958" y="10933"/>
                    <a:pt x="3979" y="10929"/>
                    <a:pt x="4000" y="10918"/>
                  </a:cubicBezTo>
                  <a:cubicBezTo>
                    <a:pt x="4037" y="10918"/>
                    <a:pt x="4109" y="10882"/>
                    <a:pt x="4146" y="10845"/>
                  </a:cubicBezTo>
                  <a:lnTo>
                    <a:pt x="6509" y="6955"/>
                  </a:lnTo>
                  <a:lnTo>
                    <a:pt x="10436" y="13063"/>
                  </a:lnTo>
                  <a:cubicBezTo>
                    <a:pt x="10473" y="13136"/>
                    <a:pt x="10509" y="13172"/>
                    <a:pt x="10582" y="13172"/>
                  </a:cubicBezTo>
                  <a:lnTo>
                    <a:pt x="10618" y="13172"/>
                  </a:lnTo>
                  <a:cubicBezTo>
                    <a:pt x="10691" y="13172"/>
                    <a:pt x="10763" y="13136"/>
                    <a:pt x="10800" y="13027"/>
                  </a:cubicBezTo>
                  <a:lnTo>
                    <a:pt x="12545" y="7136"/>
                  </a:lnTo>
                  <a:lnTo>
                    <a:pt x="16799" y="10045"/>
                  </a:lnTo>
                  <a:cubicBezTo>
                    <a:pt x="16836" y="10082"/>
                    <a:pt x="16872" y="10100"/>
                    <a:pt x="16908" y="10100"/>
                  </a:cubicBezTo>
                  <a:cubicBezTo>
                    <a:pt x="16945" y="10100"/>
                    <a:pt x="16981" y="10082"/>
                    <a:pt x="17018" y="10045"/>
                  </a:cubicBezTo>
                  <a:cubicBezTo>
                    <a:pt x="17090" y="10009"/>
                    <a:pt x="17127" y="9936"/>
                    <a:pt x="17127" y="9864"/>
                  </a:cubicBezTo>
                  <a:cubicBezTo>
                    <a:pt x="17090" y="9682"/>
                    <a:pt x="16508" y="5609"/>
                    <a:pt x="16036" y="4264"/>
                  </a:cubicBezTo>
                  <a:cubicBezTo>
                    <a:pt x="15563" y="2919"/>
                    <a:pt x="13054" y="773"/>
                    <a:pt x="12945" y="701"/>
                  </a:cubicBezTo>
                  <a:cubicBezTo>
                    <a:pt x="12910" y="654"/>
                    <a:pt x="12863" y="633"/>
                    <a:pt x="12816" y="633"/>
                  </a:cubicBezTo>
                  <a:cubicBezTo>
                    <a:pt x="12718" y="633"/>
                    <a:pt x="12618" y="723"/>
                    <a:pt x="12618" y="846"/>
                  </a:cubicBezTo>
                  <a:lnTo>
                    <a:pt x="12691" y="5282"/>
                  </a:lnTo>
                  <a:cubicBezTo>
                    <a:pt x="12691" y="5391"/>
                    <a:pt x="12800" y="5464"/>
                    <a:pt x="12909" y="5464"/>
                  </a:cubicBezTo>
                  <a:cubicBezTo>
                    <a:pt x="13018" y="5464"/>
                    <a:pt x="13127" y="5391"/>
                    <a:pt x="13127" y="5246"/>
                  </a:cubicBezTo>
                  <a:lnTo>
                    <a:pt x="13054" y="1319"/>
                  </a:lnTo>
                  <a:lnTo>
                    <a:pt x="13054" y="1319"/>
                  </a:lnTo>
                  <a:cubicBezTo>
                    <a:pt x="13745" y="1937"/>
                    <a:pt x="15309" y="3428"/>
                    <a:pt x="15636" y="4373"/>
                  </a:cubicBezTo>
                  <a:cubicBezTo>
                    <a:pt x="16072" y="6046"/>
                    <a:pt x="16399" y="7718"/>
                    <a:pt x="16618" y="9427"/>
                  </a:cubicBezTo>
                  <a:lnTo>
                    <a:pt x="12545" y="6627"/>
                  </a:lnTo>
                  <a:cubicBezTo>
                    <a:pt x="12509" y="6603"/>
                    <a:pt x="12464" y="6591"/>
                    <a:pt x="12420" y="6591"/>
                  </a:cubicBezTo>
                  <a:cubicBezTo>
                    <a:pt x="12331" y="6591"/>
                    <a:pt x="12242" y="6640"/>
                    <a:pt x="12218" y="6737"/>
                  </a:cubicBezTo>
                  <a:lnTo>
                    <a:pt x="10509" y="12482"/>
                  </a:lnTo>
                  <a:lnTo>
                    <a:pt x="6655" y="6446"/>
                  </a:lnTo>
                  <a:cubicBezTo>
                    <a:pt x="6618" y="6373"/>
                    <a:pt x="6546" y="6337"/>
                    <a:pt x="6473" y="6337"/>
                  </a:cubicBezTo>
                  <a:cubicBezTo>
                    <a:pt x="6400" y="6337"/>
                    <a:pt x="6327" y="6373"/>
                    <a:pt x="6291" y="6446"/>
                  </a:cubicBezTo>
                  <a:lnTo>
                    <a:pt x="3891" y="10373"/>
                  </a:lnTo>
                  <a:cubicBezTo>
                    <a:pt x="3200" y="9573"/>
                    <a:pt x="691" y="6664"/>
                    <a:pt x="401" y="5064"/>
                  </a:cubicBezTo>
                  <a:cubicBezTo>
                    <a:pt x="1528" y="2846"/>
                    <a:pt x="2982" y="519"/>
                    <a:pt x="3491" y="482"/>
                  </a:cubicBezTo>
                  <a:cubicBezTo>
                    <a:pt x="3855" y="446"/>
                    <a:pt x="4146" y="410"/>
                    <a:pt x="4328" y="410"/>
                  </a:cubicBezTo>
                  <a:cubicBezTo>
                    <a:pt x="4037" y="1137"/>
                    <a:pt x="3418" y="3064"/>
                    <a:pt x="3855" y="4009"/>
                  </a:cubicBezTo>
                  <a:cubicBezTo>
                    <a:pt x="3892" y="4108"/>
                    <a:pt x="3966" y="4148"/>
                    <a:pt x="4043" y="4148"/>
                  </a:cubicBezTo>
                  <a:cubicBezTo>
                    <a:pt x="4193" y="4148"/>
                    <a:pt x="4351" y="3996"/>
                    <a:pt x="4255" y="3828"/>
                  </a:cubicBezTo>
                  <a:cubicBezTo>
                    <a:pt x="3855" y="2991"/>
                    <a:pt x="4546" y="991"/>
                    <a:pt x="4837" y="264"/>
                  </a:cubicBezTo>
                  <a:cubicBezTo>
                    <a:pt x="4837" y="228"/>
                    <a:pt x="4837" y="155"/>
                    <a:pt x="4837" y="82"/>
                  </a:cubicBezTo>
                  <a:cubicBezTo>
                    <a:pt x="4764" y="46"/>
                    <a:pt x="4727" y="10"/>
                    <a:pt x="4655" y="10"/>
                  </a:cubicBezTo>
                  <a:cubicBezTo>
                    <a:pt x="4655" y="10"/>
                    <a:pt x="4582" y="1"/>
                    <a:pt x="4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6140056" y="1970585"/>
              <a:ext cx="184655" cy="202588"/>
            </a:xfrm>
            <a:custGeom>
              <a:avLst/>
              <a:gdLst/>
              <a:ahLst/>
              <a:cxnLst/>
              <a:rect l="l" t="t" r="r" b="b"/>
              <a:pathLst>
                <a:path w="9164" h="10054" extrusionOk="0">
                  <a:moveTo>
                    <a:pt x="5201" y="1"/>
                  </a:moveTo>
                  <a:cubicBezTo>
                    <a:pt x="4985" y="1"/>
                    <a:pt x="4766" y="18"/>
                    <a:pt x="4546" y="54"/>
                  </a:cubicBezTo>
                  <a:cubicBezTo>
                    <a:pt x="3491" y="236"/>
                    <a:pt x="2437" y="636"/>
                    <a:pt x="1564" y="1254"/>
                  </a:cubicBezTo>
                  <a:cubicBezTo>
                    <a:pt x="1201" y="1436"/>
                    <a:pt x="910" y="1690"/>
                    <a:pt x="655" y="1981"/>
                  </a:cubicBezTo>
                  <a:cubicBezTo>
                    <a:pt x="219" y="2490"/>
                    <a:pt x="1" y="3108"/>
                    <a:pt x="1" y="3763"/>
                  </a:cubicBezTo>
                  <a:cubicBezTo>
                    <a:pt x="1" y="4417"/>
                    <a:pt x="74" y="5035"/>
                    <a:pt x="255" y="5690"/>
                  </a:cubicBezTo>
                  <a:cubicBezTo>
                    <a:pt x="474" y="6817"/>
                    <a:pt x="764" y="7944"/>
                    <a:pt x="1092" y="9035"/>
                  </a:cubicBezTo>
                  <a:cubicBezTo>
                    <a:pt x="1164" y="9362"/>
                    <a:pt x="1310" y="9690"/>
                    <a:pt x="1492" y="9944"/>
                  </a:cubicBezTo>
                  <a:cubicBezTo>
                    <a:pt x="1528" y="10017"/>
                    <a:pt x="1601" y="10053"/>
                    <a:pt x="1673" y="10053"/>
                  </a:cubicBezTo>
                  <a:cubicBezTo>
                    <a:pt x="1783" y="10053"/>
                    <a:pt x="1819" y="9944"/>
                    <a:pt x="1892" y="9871"/>
                  </a:cubicBezTo>
                  <a:cubicBezTo>
                    <a:pt x="2073" y="9471"/>
                    <a:pt x="2473" y="9253"/>
                    <a:pt x="2801" y="8926"/>
                  </a:cubicBezTo>
                  <a:cubicBezTo>
                    <a:pt x="3128" y="8526"/>
                    <a:pt x="3346" y="8017"/>
                    <a:pt x="3382" y="7508"/>
                  </a:cubicBezTo>
                  <a:cubicBezTo>
                    <a:pt x="3455" y="7144"/>
                    <a:pt x="3382" y="6744"/>
                    <a:pt x="3164" y="6417"/>
                  </a:cubicBezTo>
                  <a:cubicBezTo>
                    <a:pt x="2910" y="6126"/>
                    <a:pt x="2510" y="6017"/>
                    <a:pt x="2182" y="5799"/>
                  </a:cubicBezTo>
                  <a:cubicBezTo>
                    <a:pt x="1855" y="5544"/>
                    <a:pt x="1601" y="5217"/>
                    <a:pt x="1419" y="4817"/>
                  </a:cubicBezTo>
                  <a:cubicBezTo>
                    <a:pt x="1128" y="4381"/>
                    <a:pt x="983" y="3872"/>
                    <a:pt x="1055" y="3363"/>
                  </a:cubicBezTo>
                  <a:cubicBezTo>
                    <a:pt x="1195" y="2840"/>
                    <a:pt x="1667" y="2451"/>
                    <a:pt x="2218" y="2451"/>
                  </a:cubicBezTo>
                  <a:cubicBezTo>
                    <a:pt x="2243" y="2451"/>
                    <a:pt x="2267" y="2452"/>
                    <a:pt x="2292" y="2454"/>
                  </a:cubicBezTo>
                  <a:cubicBezTo>
                    <a:pt x="2321" y="2444"/>
                    <a:pt x="2350" y="2439"/>
                    <a:pt x="2380" y="2439"/>
                  </a:cubicBezTo>
                  <a:cubicBezTo>
                    <a:pt x="2462" y="2439"/>
                    <a:pt x="2549" y="2473"/>
                    <a:pt x="2655" y="2526"/>
                  </a:cubicBezTo>
                  <a:cubicBezTo>
                    <a:pt x="2764" y="2563"/>
                    <a:pt x="2873" y="2672"/>
                    <a:pt x="2946" y="2817"/>
                  </a:cubicBezTo>
                  <a:cubicBezTo>
                    <a:pt x="3237" y="3217"/>
                    <a:pt x="3346" y="3726"/>
                    <a:pt x="3637" y="4199"/>
                  </a:cubicBezTo>
                  <a:cubicBezTo>
                    <a:pt x="3637" y="4235"/>
                    <a:pt x="3673" y="4272"/>
                    <a:pt x="3710" y="4272"/>
                  </a:cubicBezTo>
                  <a:cubicBezTo>
                    <a:pt x="3728" y="4290"/>
                    <a:pt x="3746" y="4299"/>
                    <a:pt x="3764" y="4299"/>
                  </a:cubicBezTo>
                  <a:cubicBezTo>
                    <a:pt x="3782" y="4299"/>
                    <a:pt x="3801" y="4290"/>
                    <a:pt x="3819" y="4272"/>
                  </a:cubicBezTo>
                  <a:cubicBezTo>
                    <a:pt x="4146" y="4126"/>
                    <a:pt x="4291" y="3799"/>
                    <a:pt x="4510" y="3545"/>
                  </a:cubicBezTo>
                  <a:cubicBezTo>
                    <a:pt x="4800" y="3181"/>
                    <a:pt x="5200" y="2963"/>
                    <a:pt x="5637" y="2817"/>
                  </a:cubicBezTo>
                  <a:cubicBezTo>
                    <a:pt x="6219" y="2745"/>
                    <a:pt x="6800" y="2708"/>
                    <a:pt x="7418" y="2708"/>
                  </a:cubicBezTo>
                  <a:cubicBezTo>
                    <a:pt x="7637" y="2708"/>
                    <a:pt x="7891" y="2672"/>
                    <a:pt x="8146" y="2599"/>
                  </a:cubicBezTo>
                  <a:cubicBezTo>
                    <a:pt x="8364" y="2490"/>
                    <a:pt x="9164" y="2054"/>
                    <a:pt x="8727" y="1763"/>
                  </a:cubicBezTo>
                  <a:cubicBezTo>
                    <a:pt x="8546" y="1654"/>
                    <a:pt x="8328" y="1508"/>
                    <a:pt x="8182" y="1327"/>
                  </a:cubicBezTo>
                  <a:cubicBezTo>
                    <a:pt x="8000" y="1181"/>
                    <a:pt x="7818" y="999"/>
                    <a:pt x="7637" y="854"/>
                  </a:cubicBezTo>
                  <a:cubicBezTo>
                    <a:pt x="6934" y="298"/>
                    <a:pt x="6091" y="1"/>
                    <a:pt x="5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6334221" y="2747569"/>
              <a:ext cx="57911" cy="157553"/>
            </a:xfrm>
            <a:custGeom>
              <a:avLst/>
              <a:gdLst/>
              <a:ahLst/>
              <a:cxnLst/>
              <a:rect l="l" t="t" r="r" b="b"/>
              <a:pathLst>
                <a:path w="2874" h="7819" extrusionOk="0">
                  <a:moveTo>
                    <a:pt x="400" y="0"/>
                  </a:moveTo>
                  <a:lnTo>
                    <a:pt x="1" y="146"/>
                  </a:lnTo>
                  <a:lnTo>
                    <a:pt x="2473" y="7818"/>
                  </a:lnTo>
                  <a:lnTo>
                    <a:pt x="2873" y="7673"/>
                  </a:lnTo>
                  <a:lnTo>
                    <a:pt x="4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6458768" y="4634959"/>
              <a:ext cx="105526" cy="17591"/>
            </a:xfrm>
            <a:custGeom>
              <a:avLst/>
              <a:gdLst/>
              <a:ahLst/>
              <a:cxnLst/>
              <a:rect l="l" t="t" r="r" b="b"/>
              <a:pathLst>
                <a:path w="5237" h="873" extrusionOk="0">
                  <a:moveTo>
                    <a:pt x="255" y="0"/>
                  </a:moveTo>
                  <a:cubicBezTo>
                    <a:pt x="146" y="0"/>
                    <a:pt x="37" y="73"/>
                    <a:pt x="37" y="146"/>
                  </a:cubicBezTo>
                  <a:cubicBezTo>
                    <a:pt x="1" y="255"/>
                    <a:pt x="74" y="364"/>
                    <a:pt x="183" y="364"/>
                  </a:cubicBezTo>
                  <a:lnTo>
                    <a:pt x="2473" y="873"/>
                  </a:lnTo>
                  <a:lnTo>
                    <a:pt x="2546" y="873"/>
                  </a:lnTo>
                  <a:lnTo>
                    <a:pt x="5091" y="436"/>
                  </a:lnTo>
                  <a:cubicBezTo>
                    <a:pt x="5201" y="400"/>
                    <a:pt x="5237" y="291"/>
                    <a:pt x="5237" y="218"/>
                  </a:cubicBezTo>
                  <a:cubicBezTo>
                    <a:pt x="5207" y="129"/>
                    <a:pt x="5152" y="63"/>
                    <a:pt x="5073" y="63"/>
                  </a:cubicBezTo>
                  <a:cubicBezTo>
                    <a:pt x="5056" y="63"/>
                    <a:pt x="5038" y="66"/>
                    <a:pt x="5019" y="73"/>
                  </a:cubicBezTo>
                  <a:lnTo>
                    <a:pt x="2510" y="509"/>
                  </a:lnTo>
                  <a:lnTo>
                    <a:pt x="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6457559" y="4655411"/>
              <a:ext cx="107480" cy="17651"/>
            </a:xfrm>
            <a:custGeom>
              <a:avLst/>
              <a:gdLst/>
              <a:ahLst/>
              <a:cxnLst/>
              <a:rect l="l" t="t" r="r" b="b"/>
              <a:pathLst>
                <a:path w="5334" h="876" extrusionOk="0">
                  <a:moveTo>
                    <a:pt x="280" y="1"/>
                  </a:moveTo>
                  <a:cubicBezTo>
                    <a:pt x="55" y="1"/>
                    <a:pt x="0" y="332"/>
                    <a:pt x="243" y="367"/>
                  </a:cubicBezTo>
                  <a:lnTo>
                    <a:pt x="2533" y="876"/>
                  </a:lnTo>
                  <a:lnTo>
                    <a:pt x="2606" y="876"/>
                  </a:lnTo>
                  <a:lnTo>
                    <a:pt x="5151" y="440"/>
                  </a:lnTo>
                  <a:cubicBezTo>
                    <a:pt x="5261" y="403"/>
                    <a:pt x="5333" y="294"/>
                    <a:pt x="5297" y="221"/>
                  </a:cubicBezTo>
                  <a:cubicBezTo>
                    <a:pt x="5267" y="132"/>
                    <a:pt x="5212" y="67"/>
                    <a:pt x="5133" y="67"/>
                  </a:cubicBezTo>
                  <a:cubicBezTo>
                    <a:pt x="5116" y="67"/>
                    <a:pt x="5098" y="70"/>
                    <a:pt x="5079" y="76"/>
                  </a:cubicBezTo>
                  <a:lnTo>
                    <a:pt x="2570" y="512"/>
                  </a:lnTo>
                  <a:lnTo>
                    <a:pt x="315" y="3"/>
                  </a:lnTo>
                  <a:cubicBezTo>
                    <a:pt x="303" y="2"/>
                    <a:pt x="292" y="1"/>
                    <a:pt x="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5792045" y="4626899"/>
              <a:ext cx="104055" cy="17591"/>
            </a:xfrm>
            <a:custGeom>
              <a:avLst/>
              <a:gdLst/>
              <a:ahLst/>
              <a:cxnLst/>
              <a:rect l="l" t="t" r="r" b="b"/>
              <a:pathLst>
                <a:path w="5164" h="873" extrusionOk="0">
                  <a:moveTo>
                    <a:pt x="218" y="0"/>
                  </a:moveTo>
                  <a:cubicBezTo>
                    <a:pt x="146" y="0"/>
                    <a:pt x="37" y="37"/>
                    <a:pt x="0" y="146"/>
                  </a:cubicBezTo>
                  <a:cubicBezTo>
                    <a:pt x="0" y="255"/>
                    <a:pt x="37" y="327"/>
                    <a:pt x="146" y="364"/>
                  </a:cubicBezTo>
                  <a:lnTo>
                    <a:pt x="2436" y="873"/>
                  </a:lnTo>
                  <a:lnTo>
                    <a:pt x="2473" y="873"/>
                  </a:lnTo>
                  <a:lnTo>
                    <a:pt x="2509" y="836"/>
                  </a:lnTo>
                  <a:lnTo>
                    <a:pt x="5018" y="400"/>
                  </a:lnTo>
                  <a:cubicBezTo>
                    <a:pt x="5127" y="364"/>
                    <a:pt x="5164" y="291"/>
                    <a:pt x="5164" y="182"/>
                  </a:cubicBezTo>
                  <a:cubicBezTo>
                    <a:pt x="5134" y="92"/>
                    <a:pt x="5079" y="27"/>
                    <a:pt x="5000" y="27"/>
                  </a:cubicBezTo>
                  <a:cubicBezTo>
                    <a:pt x="4983" y="27"/>
                    <a:pt x="4965" y="30"/>
                    <a:pt x="4945" y="37"/>
                  </a:cubicBezTo>
                  <a:lnTo>
                    <a:pt x="2473" y="473"/>
                  </a:lnTo>
                  <a:lnTo>
                    <a:pt x="2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5790312" y="4647955"/>
              <a:ext cx="106513" cy="17047"/>
            </a:xfrm>
            <a:custGeom>
              <a:avLst/>
              <a:gdLst/>
              <a:ahLst/>
              <a:cxnLst/>
              <a:rect l="l" t="t" r="r" b="b"/>
              <a:pathLst>
                <a:path w="5286" h="846" extrusionOk="0">
                  <a:moveTo>
                    <a:pt x="240" y="0"/>
                  </a:moveTo>
                  <a:cubicBezTo>
                    <a:pt x="39" y="0"/>
                    <a:pt x="0" y="304"/>
                    <a:pt x="232" y="337"/>
                  </a:cubicBezTo>
                  <a:lnTo>
                    <a:pt x="2522" y="846"/>
                  </a:lnTo>
                  <a:lnTo>
                    <a:pt x="2595" y="846"/>
                  </a:lnTo>
                  <a:lnTo>
                    <a:pt x="5104" y="410"/>
                  </a:lnTo>
                  <a:cubicBezTo>
                    <a:pt x="5213" y="373"/>
                    <a:pt x="5286" y="264"/>
                    <a:pt x="5250" y="191"/>
                  </a:cubicBezTo>
                  <a:cubicBezTo>
                    <a:pt x="5250" y="102"/>
                    <a:pt x="5176" y="37"/>
                    <a:pt x="5089" y="37"/>
                  </a:cubicBezTo>
                  <a:cubicBezTo>
                    <a:pt x="5070" y="37"/>
                    <a:pt x="5051" y="40"/>
                    <a:pt x="5031" y="46"/>
                  </a:cubicBezTo>
                  <a:lnTo>
                    <a:pt x="2559" y="482"/>
                  </a:lnTo>
                  <a:lnTo>
                    <a:pt x="304" y="10"/>
                  </a:lnTo>
                  <a:cubicBezTo>
                    <a:pt x="281" y="3"/>
                    <a:pt x="260" y="0"/>
                    <a:pt x="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8116086" y="4482544"/>
              <a:ext cx="202246" cy="76227"/>
            </a:xfrm>
            <a:custGeom>
              <a:avLst/>
              <a:gdLst/>
              <a:ahLst/>
              <a:cxnLst/>
              <a:rect l="l" t="t" r="r" b="b"/>
              <a:pathLst>
                <a:path w="10037" h="3783" extrusionOk="0">
                  <a:moveTo>
                    <a:pt x="37" y="1"/>
                  </a:moveTo>
                  <a:lnTo>
                    <a:pt x="1" y="3783"/>
                  </a:lnTo>
                  <a:lnTo>
                    <a:pt x="9891" y="3637"/>
                  </a:lnTo>
                  <a:lnTo>
                    <a:pt x="10036" y="910"/>
                  </a:lnTo>
                  <a:lnTo>
                    <a:pt x="37" y="1"/>
                  </a:ln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7400257" y="2518967"/>
              <a:ext cx="994261" cy="1981994"/>
            </a:xfrm>
            <a:custGeom>
              <a:avLst/>
              <a:gdLst/>
              <a:ahLst/>
              <a:cxnLst/>
              <a:rect l="l" t="t" r="r" b="b"/>
              <a:pathLst>
                <a:path w="49343" h="98362" extrusionOk="0">
                  <a:moveTo>
                    <a:pt x="4692" y="1"/>
                  </a:moveTo>
                  <a:cubicBezTo>
                    <a:pt x="4692" y="1"/>
                    <a:pt x="1674" y="9709"/>
                    <a:pt x="510" y="42107"/>
                  </a:cubicBezTo>
                  <a:cubicBezTo>
                    <a:pt x="1" y="56288"/>
                    <a:pt x="1128" y="98358"/>
                    <a:pt x="1128" y="98358"/>
                  </a:cubicBezTo>
                  <a:lnTo>
                    <a:pt x="18072" y="98358"/>
                  </a:lnTo>
                  <a:lnTo>
                    <a:pt x="20763" y="50797"/>
                  </a:lnTo>
                  <a:lnTo>
                    <a:pt x="21272" y="25345"/>
                  </a:lnTo>
                  <a:cubicBezTo>
                    <a:pt x="21273" y="25344"/>
                    <a:pt x="21275" y="25344"/>
                    <a:pt x="21276" y="25344"/>
                  </a:cubicBezTo>
                  <a:cubicBezTo>
                    <a:pt x="23021" y="25344"/>
                    <a:pt x="29407" y="98361"/>
                    <a:pt x="30244" y="98361"/>
                  </a:cubicBezTo>
                  <a:cubicBezTo>
                    <a:pt x="30247" y="98361"/>
                    <a:pt x="30250" y="98360"/>
                    <a:pt x="30253" y="98358"/>
                  </a:cubicBezTo>
                  <a:cubicBezTo>
                    <a:pt x="30520" y="98176"/>
                    <a:pt x="32516" y="98116"/>
                    <a:pt x="35058" y="98116"/>
                  </a:cubicBezTo>
                  <a:cubicBezTo>
                    <a:pt x="40144" y="98116"/>
                    <a:pt x="47416" y="98358"/>
                    <a:pt x="47416" y="98358"/>
                  </a:cubicBezTo>
                  <a:cubicBezTo>
                    <a:pt x="47416" y="98358"/>
                    <a:pt x="49343" y="93377"/>
                    <a:pt x="47998" y="83086"/>
                  </a:cubicBezTo>
                  <a:cubicBezTo>
                    <a:pt x="47125" y="76323"/>
                    <a:pt x="45016" y="33889"/>
                    <a:pt x="44689" y="30362"/>
                  </a:cubicBezTo>
                  <a:cubicBezTo>
                    <a:pt x="42180" y="2582"/>
                    <a:pt x="37853" y="1"/>
                    <a:pt x="37853" y="1"/>
                  </a:cubicBezTo>
                  <a:cubicBezTo>
                    <a:pt x="34011" y="1601"/>
                    <a:pt x="29045" y="2134"/>
                    <a:pt x="24133" y="2134"/>
                  </a:cubicBezTo>
                  <a:cubicBezTo>
                    <a:pt x="14307" y="2134"/>
                    <a:pt x="4692" y="1"/>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7691142" y="1319175"/>
              <a:ext cx="213953" cy="241498"/>
            </a:xfrm>
            <a:custGeom>
              <a:avLst/>
              <a:gdLst/>
              <a:ahLst/>
              <a:cxnLst/>
              <a:rect l="l" t="t" r="r" b="b"/>
              <a:pathLst>
                <a:path w="10618" h="11985" extrusionOk="0">
                  <a:moveTo>
                    <a:pt x="4676" y="1"/>
                  </a:moveTo>
                  <a:cubicBezTo>
                    <a:pt x="3270" y="1"/>
                    <a:pt x="1803" y="380"/>
                    <a:pt x="873" y="1438"/>
                  </a:cubicBezTo>
                  <a:cubicBezTo>
                    <a:pt x="546" y="1802"/>
                    <a:pt x="291" y="2238"/>
                    <a:pt x="182" y="2747"/>
                  </a:cubicBezTo>
                  <a:cubicBezTo>
                    <a:pt x="37" y="3147"/>
                    <a:pt x="0" y="3620"/>
                    <a:pt x="37" y="4056"/>
                  </a:cubicBezTo>
                  <a:cubicBezTo>
                    <a:pt x="37" y="4456"/>
                    <a:pt x="146" y="4856"/>
                    <a:pt x="364" y="5184"/>
                  </a:cubicBezTo>
                  <a:cubicBezTo>
                    <a:pt x="538" y="5416"/>
                    <a:pt x="806" y="5440"/>
                    <a:pt x="1074" y="5440"/>
                  </a:cubicBezTo>
                  <a:cubicBezTo>
                    <a:pt x="1141" y="5440"/>
                    <a:pt x="1207" y="5438"/>
                    <a:pt x="1273" y="5438"/>
                  </a:cubicBezTo>
                  <a:cubicBezTo>
                    <a:pt x="1402" y="5430"/>
                    <a:pt x="1530" y="5425"/>
                    <a:pt x="1659" y="5425"/>
                  </a:cubicBezTo>
                  <a:cubicBezTo>
                    <a:pt x="2076" y="5425"/>
                    <a:pt x="2493" y="5473"/>
                    <a:pt x="2909" y="5584"/>
                  </a:cubicBezTo>
                  <a:cubicBezTo>
                    <a:pt x="3382" y="5765"/>
                    <a:pt x="3818" y="6093"/>
                    <a:pt x="4145" y="6493"/>
                  </a:cubicBezTo>
                  <a:cubicBezTo>
                    <a:pt x="4727" y="7147"/>
                    <a:pt x="5127" y="7911"/>
                    <a:pt x="5345" y="8747"/>
                  </a:cubicBezTo>
                  <a:cubicBezTo>
                    <a:pt x="5418" y="9220"/>
                    <a:pt x="5527" y="9692"/>
                    <a:pt x="5636" y="10129"/>
                  </a:cubicBezTo>
                  <a:cubicBezTo>
                    <a:pt x="5891" y="10711"/>
                    <a:pt x="6218" y="11220"/>
                    <a:pt x="6654" y="11692"/>
                  </a:cubicBezTo>
                  <a:cubicBezTo>
                    <a:pt x="6727" y="11801"/>
                    <a:pt x="6836" y="11874"/>
                    <a:pt x="6945" y="11947"/>
                  </a:cubicBezTo>
                  <a:cubicBezTo>
                    <a:pt x="7023" y="11973"/>
                    <a:pt x="7095" y="11985"/>
                    <a:pt x="7165" y="11985"/>
                  </a:cubicBezTo>
                  <a:cubicBezTo>
                    <a:pt x="7292" y="11985"/>
                    <a:pt x="7410" y="11945"/>
                    <a:pt x="7527" y="11874"/>
                  </a:cubicBezTo>
                  <a:cubicBezTo>
                    <a:pt x="8618" y="11365"/>
                    <a:pt x="9163" y="10165"/>
                    <a:pt x="9600" y="9038"/>
                  </a:cubicBezTo>
                  <a:cubicBezTo>
                    <a:pt x="10145" y="7474"/>
                    <a:pt x="10618" y="5729"/>
                    <a:pt x="9927" y="4238"/>
                  </a:cubicBezTo>
                  <a:cubicBezTo>
                    <a:pt x="9854" y="4129"/>
                    <a:pt x="9818" y="3984"/>
                    <a:pt x="9781" y="3875"/>
                  </a:cubicBezTo>
                  <a:cubicBezTo>
                    <a:pt x="9818" y="3729"/>
                    <a:pt x="9854" y="3584"/>
                    <a:pt x="9927" y="3475"/>
                  </a:cubicBezTo>
                  <a:cubicBezTo>
                    <a:pt x="10109" y="2820"/>
                    <a:pt x="9854" y="2129"/>
                    <a:pt x="9345" y="1693"/>
                  </a:cubicBezTo>
                  <a:cubicBezTo>
                    <a:pt x="8800" y="1293"/>
                    <a:pt x="8218" y="966"/>
                    <a:pt x="7600" y="711"/>
                  </a:cubicBezTo>
                  <a:cubicBezTo>
                    <a:pt x="7200" y="529"/>
                    <a:pt x="6800" y="348"/>
                    <a:pt x="6363" y="202"/>
                  </a:cubicBezTo>
                  <a:cubicBezTo>
                    <a:pt x="6000" y="93"/>
                    <a:pt x="5636" y="20"/>
                    <a:pt x="5236" y="20"/>
                  </a:cubicBezTo>
                  <a:cubicBezTo>
                    <a:pt x="5052" y="7"/>
                    <a:pt x="4865" y="1"/>
                    <a:pt x="46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4"/>
            <p:cNvSpPr/>
            <p:nvPr/>
          </p:nvSpPr>
          <p:spPr>
            <a:xfrm>
              <a:off x="7164341" y="2279041"/>
              <a:ext cx="205993" cy="153402"/>
            </a:xfrm>
            <a:custGeom>
              <a:avLst/>
              <a:gdLst/>
              <a:ahLst/>
              <a:cxnLst/>
              <a:rect l="l" t="t" r="r" b="b"/>
              <a:pathLst>
                <a:path w="10223" h="7613" extrusionOk="0">
                  <a:moveTo>
                    <a:pt x="6939" y="1"/>
                  </a:moveTo>
                  <a:cubicBezTo>
                    <a:pt x="5221" y="1"/>
                    <a:pt x="2510" y="1181"/>
                    <a:pt x="2510" y="1181"/>
                  </a:cubicBezTo>
                  <a:cubicBezTo>
                    <a:pt x="2510" y="1181"/>
                    <a:pt x="1" y="4126"/>
                    <a:pt x="801" y="5108"/>
                  </a:cubicBezTo>
                  <a:cubicBezTo>
                    <a:pt x="2038" y="6568"/>
                    <a:pt x="8319" y="7613"/>
                    <a:pt x="9871" y="7613"/>
                  </a:cubicBezTo>
                  <a:cubicBezTo>
                    <a:pt x="10097" y="7613"/>
                    <a:pt x="10223" y="7591"/>
                    <a:pt x="10218" y="7544"/>
                  </a:cubicBezTo>
                  <a:cubicBezTo>
                    <a:pt x="10218" y="7544"/>
                    <a:pt x="9855" y="2199"/>
                    <a:pt x="9745" y="1872"/>
                  </a:cubicBezTo>
                  <a:cubicBezTo>
                    <a:pt x="9309" y="854"/>
                    <a:pt x="8364" y="163"/>
                    <a:pt x="7273" y="18"/>
                  </a:cubicBezTo>
                  <a:cubicBezTo>
                    <a:pt x="7167" y="6"/>
                    <a:pt x="7055" y="1"/>
                    <a:pt x="6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4"/>
            <p:cNvSpPr/>
            <p:nvPr/>
          </p:nvSpPr>
          <p:spPr>
            <a:xfrm>
              <a:off x="7360703" y="2244222"/>
              <a:ext cx="205893" cy="186851"/>
            </a:xfrm>
            <a:custGeom>
              <a:avLst/>
              <a:gdLst/>
              <a:ahLst/>
              <a:cxnLst/>
              <a:rect l="l" t="t" r="r" b="b"/>
              <a:pathLst>
                <a:path w="10218" h="9273" extrusionOk="0">
                  <a:moveTo>
                    <a:pt x="7273" y="0"/>
                  </a:moveTo>
                  <a:lnTo>
                    <a:pt x="0" y="3600"/>
                  </a:lnTo>
                  <a:lnTo>
                    <a:pt x="473" y="9272"/>
                  </a:lnTo>
                  <a:lnTo>
                    <a:pt x="10218" y="8218"/>
                  </a:lnTo>
                  <a:lnTo>
                    <a:pt x="7273" y="0"/>
                  </a:ln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4"/>
            <p:cNvSpPr/>
            <p:nvPr/>
          </p:nvSpPr>
          <p:spPr>
            <a:xfrm>
              <a:off x="7410513" y="1776036"/>
              <a:ext cx="74031" cy="479933"/>
            </a:xfrm>
            <a:custGeom>
              <a:avLst/>
              <a:gdLst/>
              <a:ahLst/>
              <a:cxnLst/>
              <a:rect l="l" t="t" r="r" b="b"/>
              <a:pathLst>
                <a:path w="3674" h="23818" extrusionOk="0">
                  <a:moveTo>
                    <a:pt x="2837" y="0"/>
                  </a:moveTo>
                  <a:cubicBezTo>
                    <a:pt x="2837" y="0"/>
                    <a:pt x="1" y="6218"/>
                    <a:pt x="1128" y="15490"/>
                  </a:cubicBezTo>
                  <a:cubicBezTo>
                    <a:pt x="1528" y="18763"/>
                    <a:pt x="3673" y="23817"/>
                    <a:pt x="3673" y="23817"/>
                  </a:cubicBezTo>
                  <a:lnTo>
                    <a:pt x="28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7466933" y="1692676"/>
              <a:ext cx="709985" cy="878359"/>
            </a:xfrm>
            <a:custGeom>
              <a:avLst/>
              <a:gdLst/>
              <a:ahLst/>
              <a:cxnLst/>
              <a:rect l="l" t="t" r="r" b="b"/>
              <a:pathLst>
                <a:path w="35235" h="43591" extrusionOk="0">
                  <a:moveTo>
                    <a:pt x="13390" y="0"/>
                  </a:moveTo>
                  <a:cubicBezTo>
                    <a:pt x="10546" y="0"/>
                    <a:pt x="8182" y="17"/>
                    <a:pt x="7491" y="65"/>
                  </a:cubicBezTo>
                  <a:cubicBezTo>
                    <a:pt x="873" y="538"/>
                    <a:pt x="1" y="4137"/>
                    <a:pt x="1" y="4137"/>
                  </a:cubicBezTo>
                  <a:cubicBezTo>
                    <a:pt x="1" y="4137"/>
                    <a:pt x="1092" y="39590"/>
                    <a:pt x="1383" y="41008"/>
                  </a:cubicBezTo>
                  <a:cubicBezTo>
                    <a:pt x="1752" y="42927"/>
                    <a:pt x="6803" y="43590"/>
                    <a:pt x="12857" y="43590"/>
                  </a:cubicBezTo>
                  <a:cubicBezTo>
                    <a:pt x="22285" y="43590"/>
                    <a:pt x="34145" y="41982"/>
                    <a:pt x="34544" y="41008"/>
                  </a:cubicBezTo>
                  <a:cubicBezTo>
                    <a:pt x="35235" y="39372"/>
                    <a:pt x="34689" y="6174"/>
                    <a:pt x="33598" y="3592"/>
                  </a:cubicBezTo>
                  <a:cubicBezTo>
                    <a:pt x="32508" y="1010"/>
                    <a:pt x="26690" y="65"/>
                    <a:pt x="26690" y="65"/>
                  </a:cubicBezTo>
                  <a:cubicBezTo>
                    <a:pt x="26690" y="65"/>
                    <a:pt x="19078" y="0"/>
                    <a:pt x="13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7579048" y="1730618"/>
              <a:ext cx="928310" cy="759796"/>
            </a:xfrm>
            <a:custGeom>
              <a:avLst/>
              <a:gdLst/>
              <a:ahLst/>
              <a:cxnLst/>
              <a:rect l="l" t="t" r="r" b="b"/>
              <a:pathLst>
                <a:path w="46070" h="37707" extrusionOk="0">
                  <a:moveTo>
                    <a:pt x="26362" y="0"/>
                  </a:moveTo>
                  <a:lnTo>
                    <a:pt x="19708" y="12145"/>
                  </a:lnTo>
                  <a:cubicBezTo>
                    <a:pt x="18981" y="15781"/>
                    <a:pt x="15744" y="22290"/>
                    <a:pt x="13635" y="22471"/>
                  </a:cubicBezTo>
                  <a:cubicBezTo>
                    <a:pt x="13562" y="22478"/>
                    <a:pt x="13480" y="22481"/>
                    <a:pt x="13390" y="22481"/>
                  </a:cubicBezTo>
                  <a:cubicBezTo>
                    <a:pt x="10922" y="22481"/>
                    <a:pt x="2727" y="20144"/>
                    <a:pt x="2727" y="20144"/>
                  </a:cubicBezTo>
                  <a:lnTo>
                    <a:pt x="0" y="28435"/>
                  </a:lnTo>
                  <a:cubicBezTo>
                    <a:pt x="4472" y="33307"/>
                    <a:pt x="19090" y="37707"/>
                    <a:pt x="19090" y="37707"/>
                  </a:cubicBezTo>
                  <a:cubicBezTo>
                    <a:pt x="46069" y="12691"/>
                    <a:pt x="26362" y="0"/>
                    <a:pt x="263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7187211" y="1985939"/>
              <a:ext cx="274624" cy="213610"/>
            </a:xfrm>
            <a:custGeom>
              <a:avLst/>
              <a:gdLst/>
              <a:ahLst/>
              <a:cxnLst/>
              <a:rect l="l" t="t" r="r" b="b"/>
              <a:pathLst>
                <a:path w="13629" h="10601" extrusionOk="0">
                  <a:moveTo>
                    <a:pt x="11326" y="1"/>
                  </a:moveTo>
                  <a:cubicBezTo>
                    <a:pt x="10522" y="1"/>
                    <a:pt x="10938" y="4419"/>
                    <a:pt x="10938" y="4419"/>
                  </a:cubicBezTo>
                  <a:cubicBezTo>
                    <a:pt x="10938" y="4419"/>
                    <a:pt x="9855" y="4381"/>
                    <a:pt x="8454" y="4381"/>
                  </a:cubicBezTo>
                  <a:cubicBezTo>
                    <a:pt x="5127" y="4381"/>
                    <a:pt x="1" y="4597"/>
                    <a:pt x="3302" y="6055"/>
                  </a:cubicBezTo>
                  <a:cubicBezTo>
                    <a:pt x="4429" y="6564"/>
                    <a:pt x="11083" y="10600"/>
                    <a:pt x="11083" y="10600"/>
                  </a:cubicBezTo>
                  <a:cubicBezTo>
                    <a:pt x="11083" y="10600"/>
                    <a:pt x="13446" y="6273"/>
                    <a:pt x="13556" y="5910"/>
                  </a:cubicBezTo>
                  <a:cubicBezTo>
                    <a:pt x="13628" y="5582"/>
                    <a:pt x="12792" y="1328"/>
                    <a:pt x="11628" y="165"/>
                  </a:cubicBezTo>
                  <a:cubicBezTo>
                    <a:pt x="11512" y="52"/>
                    <a:pt x="11412" y="1"/>
                    <a:pt x="11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7410513" y="2105005"/>
              <a:ext cx="223504" cy="197853"/>
            </a:xfrm>
            <a:custGeom>
              <a:avLst/>
              <a:gdLst/>
              <a:ahLst/>
              <a:cxnLst/>
              <a:rect l="l" t="t" r="r" b="b"/>
              <a:pathLst>
                <a:path w="11092" h="9819" extrusionOk="0">
                  <a:moveTo>
                    <a:pt x="2474" y="1"/>
                  </a:moveTo>
                  <a:lnTo>
                    <a:pt x="1" y="4655"/>
                  </a:lnTo>
                  <a:lnTo>
                    <a:pt x="8364" y="9818"/>
                  </a:lnTo>
                  <a:lnTo>
                    <a:pt x="11091" y="1564"/>
                  </a:lnTo>
                  <a:lnTo>
                    <a:pt x="2474" y="1"/>
                  </a:ln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7473543" y="1918174"/>
              <a:ext cx="117978" cy="191989"/>
            </a:xfrm>
            <a:custGeom>
              <a:avLst/>
              <a:gdLst/>
              <a:ahLst/>
              <a:cxnLst/>
              <a:rect l="l" t="t" r="r" b="b"/>
              <a:pathLst>
                <a:path w="5855" h="9528" extrusionOk="0">
                  <a:moveTo>
                    <a:pt x="5454" y="1"/>
                  </a:moveTo>
                  <a:cubicBezTo>
                    <a:pt x="5454" y="73"/>
                    <a:pt x="1964" y="7273"/>
                    <a:pt x="0" y="9527"/>
                  </a:cubicBezTo>
                  <a:lnTo>
                    <a:pt x="655" y="9527"/>
                  </a:lnTo>
                  <a:cubicBezTo>
                    <a:pt x="2618" y="7200"/>
                    <a:pt x="5745" y="437"/>
                    <a:pt x="5854" y="146"/>
                  </a:cubicBezTo>
                  <a:lnTo>
                    <a:pt x="5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7633251" y="1954082"/>
              <a:ext cx="341462" cy="227151"/>
            </a:xfrm>
            <a:custGeom>
              <a:avLst/>
              <a:gdLst/>
              <a:ahLst/>
              <a:cxnLst/>
              <a:rect l="l" t="t" r="r" b="b"/>
              <a:pathLst>
                <a:path w="16946" h="11273" extrusionOk="0">
                  <a:moveTo>
                    <a:pt x="16400" y="0"/>
                  </a:moveTo>
                  <a:lnTo>
                    <a:pt x="16000" y="109"/>
                  </a:lnTo>
                  <a:lnTo>
                    <a:pt x="16509" y="2182"/>
                  </a:lnTo>
                  <a:cubicBezTo>
                    <a:pt x="16327" y="2873"/>
                    <a:pt x="14254" y="9600"/>
                    <a:pt x="11673" y="10872"/>
                  </a:cubicBezTo>
                  <a:cubicBezTo>
                    <a:pt x="11273" y="10872"/>
                    <a:pt x="8291" y="10872"/>
                    <a:pt x="110" y="8872"/>
                  </a:cubicBezTo>
                  <a:lnTo>
                    <a:pt x="1" y="9272"/>
                  </a:lnTo>
                  <a:cubicBezTo>
                    <a:pt x="7637" y="11127"/>
                    <a:pt x="10764" y="11272"/>
                    <a:pt x="11527" y="11272"/>
                  </a:cubicBezTo>
                  <a:lnTo>
                    <a:pt x="11818" y="11272"/>
                  </a:lnTo>
                  <a:cubicBezTo>
                    <a:pt x="14727" y="9927"/>
                    <a:pt x="16836" y="2582"/>
                    <a:pt x="16945" y="2255"/>
                  </a:cubicBezTo>
                  <a:lnTo>
                    <a:pt x="16945" y="2218"/>
                  </a:lnTo>
                  <a:lnTo>
                    <a:pt x="164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7568046" y="2135774"/>
              <a:ext cx="70364" cy="224229"/>
            </a:xfrm>
            <a:custGeom>
              <a:avLst/>
              <a:gdLst/>
              <a:ahLst/>
              <a:cxnLst/>
              <a:rect l="l" t="t" r="r" b="b"/>
              <a:pathLst>
                <a:path w="3492" h="11128" extrusionOk="0">
                  <a:moveTo>
                    <a:pt x="3091" y="1"/>
                  </a:moveTo>
                  <a:lnTo>
                    <a:pt x="37" y="9091"/>
                  </a:lnTo>
                  <a:lnTo>
                    <a:pt x="1" y="9237"/>
                  </a:lnTo>
                  <a:lnTo>
                    <a:pt x="3164" y="11127"/>
                  </a:lnTo>
                  <a:lnTo>
                    <a:pt x="3382" y="10764"/>
                  </a:lnTo>
                  <a:lnTo>
                    <a:pt x="510" y="9055"/>
                  </a:lnTo>
                  <a:lnTo>
                    <a:pt x="3491" y="110"/>
                  </a:lnTo>
                  <a:lnTo>
                    <a:pt x="3091" y="1"/>
                  </a:lnTo>
                  <a:close/>
                </a:path>
              </a:pathLst>
            </a:custGeom>
            <a:solidFill>
              <a:srgbClr val="789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7622270" y="2242025"/>
              <a:ext cx="548060" cy="328989"/>
            </a:xfrm>
            <a:custGeom>
              <a:avLst/>
              <a:gdLst/>
              <a:ahLst/>
              <a:cxnLst/>
              <a:rect l="l" t="t" r="r" b="b"/>
              <a:pathLst>
                <a:path w="27199" h="16327" extrusionOk="0">
                  <a:moveTo>
                    <a:pt x="27126" y="0"/>
                  </a:moveTo>
                  <a:lnTo>
                    <a:pt x="27126" y="0"/>
                  </a:lnTo>
                  <a:cubicBezTo>
                    <a:pt x="26731" y="503"/>
                    <a:pt x="19028" y="10513"/>
                    <a:pt x="15090" y="10513"/>
                  </a:cubicBezTo>
                  <a:cubicBezTo>
                    <a:pt x="15041" y="10513"/>
                    <a:pt x="14992" y="10512"/>
                    <a:pt x="14945" y="10509"/>
                  </a:cubicBezTo>
                  <a:cubicBezTo>
                    <a:pt x="10982" y="10290"/>
                    <a:pt x="1" y="5237"/>
                    <a:pt x="0" y="5236"/>
                  </a:cubicBezTo>
                  <a:lnTo>
                    <a:pt x="0" y="5236"/>
                  </a:lnTo>
                  <a:lnTo>
                    <a:pt x="16508" y="16326"/>
                  </a:lnTo>
                  <a:cubicBezTo>
                    <a:pt x="22871" y="15781"/>
                    <a:pt x="26580" y="14399"/>
                    <a:pt x="26835" y="13745"/>
                  </a:cubicBezTo>
                  <a:cubicBezTo>
                    <a:pt x="27126" y="13054"/>
                    <a:pt x="27198" y="7054"/>
                    <a:pt x="2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7658177" y="1692696"/>
              <a:ext cx="272569" cy="373500"/>
            </a:xfrm>
            <a:custGeom>
              <a:avLst/>
              <a:gdLst/>
              <a:ahLst/>
              <a:cxnLst/>
              <a:rect l="l" t="t" r="r" b="b"/>
              <a:pathLst>
                <a:path w="13527" h="18536" extrusionOk="0">
                  <a:moveTo>
                    <a:pt x="6554" y="0"/>
                  </a:moveTo>
                  <a:cubicBezTo>
                    <a:pt x="4100" y="0"/>
                    <a:pt x="1727" y="9"/>
                    <a:pt x="73" y="28"/>
                  </a:cubicBezTo>
                  <a:cubicBezTo>
                    <a:pt x="73" y="28"/>
                    <a:pt x="0" y="18499"/>
                    <a:pt x="1273" y="18536"/>
                  </a:cubicBezTo>
                  <a:cubicBezTo>
                    <a:pt x="1275" y="18536"/>
                    <a:pt x="1278" y="18536"/>
                    <a:pt x="1281" y="18536"/>
                  </a:cubicBezTo>
                  <a:cubicBezTo>
                    <a:pt x="2733" y="18536"/>
                    <a:pt x="13526" y="28"/>
                    <a:pt x="13526" y="28"/>
                  </a:cubicBezTo>
                  <a:cubicBezTo>
                    <a:pt x="11545" y="9"/>
                    <a:pt x="9008" y="0"/>
                    <a:pt x="6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7691142" y="1426897"/>
              <a:ext cx="189773" cy="410697"/>
            </a:xfrm>
            <a:custGeom>
              <a:avLst/>
              <a:gdLst/>
              <a:ahLst/>
              <a:cxnLst/>
              <a:rect l="l" t="t" r="r" b="b"/>
              <a:pathLst>
                <a:path w="9418" h="20382" extrusionOk="0">
                  <a:moveTo>
                    <a:pt x="7081" y="0"/>
                  </a:moveTo>
                  <a:cubicBezTo>
                    <a:pt x="6578" y="0"/>
                    <a:pt x="6109" y="1001"/>
                    <a:pt x="6109" y="1001"/>
                  </a:cubicBezTo>
                  <a:cubicBezTo>
                    <a:pt x="5927" y="1438"/>
                    <a:pt x="5818" y="1874"/>
                    <a:pt x="5745" y="2347"/>
                  </a:cubicBezTo>
                  <a:cubicBezTo>
                    <a:pt x="4473" y="1510"/>
                    <a:pt x="3091" y="856"/>
                    <a:pt x="1673" y="383"/>
                  </a:cubicBezTo>
                  <a:cubicBezTo>
                    <a:pt x="1673" y="383"/>
                    <a:pt x="291" y="10455"/>
                    <a:pt x="400" y="15655"/>
                  </a:cubicBezTo>
                  <a:cubicBezTo>
                    <a:pt x="400" y="15655"/>
                    <a:pt x="0" y="20345"/>
                    <a:pt x="3200" y="20382"/>
                  </a:cubicBezTo>
                  <a:cubicBezTo>
                    <a:pt x="5527" y="20382"/>
                    <a:pt x="9418" y="13255"/>
                    <a:pt x="9418" y="13255"/>
                  </a:cubicBezTo>
                  <a:cubicBezTo>
                    <a:pt x="8909" y="12455"/>
                    <a:pt x="6982" y="3874"/>
                    <a:pt x="6982" y="3874"/>
                  </a:cubicBezTo>
                  <a:cubicBezTo>
                    <a:pt x="6945" y="3692"/>
                    <a:pt x="6873" y="3510"/>
                    <a:pt x="6763" y="3365"/>
                  </a:cubicBezTo>
                  <a:lnTo>
                    <a:pt x="7345" y="2128"/>
                  </a:lnTo>
                  <a:cubicBezTo>
                    <a:pt x="8400" y="1038"/>
                    <a:pt x="7782" y="201"/>
                    <a:pt x="7200" y="19"/>
                  </a:cubicBezTo>
                  <a:cubicBezTo>
                    <a:pt x="7160" y="6"/>
                    <a:pt x="7121" y="0"/>
                    <a:pt x="7081"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7700653" y="1559162"/>
              <a:ext cx="118724" cy="115056"/>
            </a:xfrm>
            <a:custGeom>
              <a:avLst/>
              <a:gdLst/>
              <a:ahLst/>
              <a:cxnLst/>
              <a:rect l="l" t="t" r="r" b="b"/>
              <a:pathLst>
                <a:path w="5892" h="5710" extrusionOk="0">
                  <a:moveTo>
                    <a:pt x="5419" y="1"/>
                  </a:moveTo>
                  <a:lnTo>
                    <a:pt x="5419" y="1"/>
                  </a:lnTo>
                  <a:cubicBezTo>
                    <a:pt x="3783" y="873"/>
                    <a:pt x="2037" y="1564"/>
                    <a:pt x="219" y="2037"/>
                  </a:cubicBezTo>
                  <a:cubicBezTo>
                    <a:pt x="146" y="3237"/>
                    <a:pt x="37" y="4800"/>
                    <a:pt x="1" y="5709"/>
                  </a:cubicBezTo>
                  <a:cubicBezTo>
                    <a:pt x="5891" y="2510"/>
                    <a:pt x="5419" y="1"/>
                    <a:pt x="5419" y="1"/>
                  </a:cubicBezTo>
                  <a:close/>
                </a:path>
              </a:pathLst>
            </a:custGeom>
            <a:solidFill>
              <a:srgbClr val="E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7678690" y="1408480"/>
              <a:ext cx="167366" cy="193702"/>
            </a:xfrm>
            <a:custGeom>
              <a:avLst/>
              <a:gdLst/>
              <a:ahLst/>
              <a:cxnLst/>
              <a:rect l="l" t="t" r="r" b="b"/>
              <a:pathLst>
                <a:path w="8306" h="9613" extrusionOk="0">
                  <a:moveTo>
                    <a:pt x="2132" y="0"/>
                  </a:moveTo>
                  <a:cubicBezTo>
                    <a:pt x="1838" y="0"/>
                    <a:pt x="1527" y="8"/>
                    <a:pt x="1200" y="24"/>
                  </a:cubicBezTo>
                  <a:cubicBezTo>
                    <a:pt x="1200" y="24"/>
                    <a:pt x="1164" y="2242"/>
                    <a:pt x="655" y="2970"/>
                  </a:cubicBezTo>
                  <a:cubicBezTo>
                    <a:pt x="182" y="3661"/>
                    <a:pt x="0" y="8206"/>
                    <a:pt x="655" y="9224"/>
                  </a:cubicBezTo>
                  <a:cubicBezTo>
                    <a:pt x="797" y="9446"/>
                    <a:pt x="1237" y="9612"/>
                    <a:pt x="1850" y="9612"/>
                  </a:cubicBezTo>
                  <a:cubicBezTo>
                    <a:pt x="2644" y="9612"/>
                    <a:pt x="3728" y="9333"/>
                    <a:pt x="4836" y="8533"/>
                  </a:cubicBezTo>
                  <a:cubicBezTo>
                    <a:pt x="6800" y="7115"/>
                    <a:pt x="7345" y="3479"/>
                    <a:pt x="7345" y="3479"/>
                  </a:cubicBezTo>
                  <a:cubicBezTo>
                    <a:pt x="7345" y="3479"/>
                    <a:pt x="8306" y="0"/>
                    <a:pt x="2132"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7682337" y="1494682"/>
              <a:ext cx="104075" cy="107117"/>
            </a:xfrm>
            <a:custGeom>
              <a:avLst/>
              <a:gdLst/>
              <a:ahLst/>
              <a:cxnLst/>
              <a:rect l="l" t="t" r="r" b="b"/>
              <a:pathLst>
                <a:path w="5165" h="5316" extrusionOk="0">
                  <a:moveTo>
                    <a:pt x="4910" y="1"/>
                  </a:moveTo>
                  <a:cubicBezTo>
                    <a:pt x="4910" y="1"/>
                    <a:pt x="4238" y="415"/>
                    <a:pt x="3012" y="415"/>
                  </a:cubicBezTo>
                  <a:cubicBezTo>
                    <a:pt x="2575" y="415"/>
                    <a:pt x="2066" y="362"/>
                    <a:pt x="1492" y="219"/>
                  </a:cubicBezTo>
                  <a:cubicBezTo>
                    <a:pt x="1447" y="209"/>
                    <a:pt x="1401" y="204"/>
                    <a:pt x="1356" y="204"/>
                  </a:cubicBezTo>
                  <a:cubicBezTo>
                    <a:pt x="923" y="204"/>
                    <a:pt x="472" y="636"/>
                    <a:pt x="110" y="801"/>
                  </a:cubicBezTo>
                  <a:cubicBezTo>
                    <a:pt x="1" y="2364"/>
                    <a:pt x="110" y="4328"/>
                    <a:pt x="510" y="4946"/>
                  </a:cubicBezTo>
                  <a:cubicBezTo>
                    <a:pt x="633" y="5131"/>
                    <a:pt x="997" y="5315"/>
                    <a:pt x="1583" y="5315"/>
                  </a:cubicBezTo>
                  <a:cubicBezTo>
                    <a:pt x="2381" y="5315"/>
                    <a:pt x="3591" y="4972"/>
                    <a:pt x="5164" y="3819"/>
                  </a:cubicBezTo>
                  <a:lnTo>
                    <a:pt x="4910" y="1"/>
                  </a:ln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7697006" y="1481423"/>
              <a:ext cx="8806" cy="17672"/>
            </a:xfrm>
            <a:custGeom>
              <a:avLst/>
              <a:gdLst/>
              <a:ahLst/>
              <a:cxnLst/>
              <a:rect l="l" t="t" r="r" b="b"/>
              <a:pathLst>
                <a:path w="437" h="877" extrusionOk="0">
                  <a:moveTo>
                    <a:pt x="242" y="0"/>
                  </a:moveTo>
                  <a:cubicBezTo>
                    <a:pt x="234" y="0"/>
                    <a:pt x="226" y="2"/>
                    <a:pt x="218" y="4"/>
                  </a:cubicBezTo>
                  <a:cubicBezTo>
                    <a:pt x="73" y="4"/>
                    <a:pt x="0" y="186"/>
                    <a:pt x="0" y="441"/>
                  </a:cubicBezTo>
                  <a:cubicBezTo>
                    <a:pt x="37" y="695"/>
                    <a:pt x="109" y="877"/>
                    <a:pt x="255" y="877"/>
                  </a:cubicBezTo>
                  <a:cubicBezTo>
                    <a:pt x="364" y="877"/>
                    <a:pt x="437" y="659"/>
                    <a:pt x="437" y="441"/>
                  </a:cubicBezTo>
                  <a:cubicBezTo>
                    <a:pt x="403" y="205"/>
                    <a:pt x="338" y="0"/>
                    <a:pt x="242" y="0"/>
                  </a:cubicBezTo>
                  <a:close/>
                </a:path>
              </a:pathLst>
            </a:custGeom>
            <a:solidFill>
              <a:srgbClr val="3B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7731442" y="1479952"/>
              <a:ext cx="8806" cy="17692"/>
            </a:xfrm>
            <a:custGeom>
              <a:avLst/>
              <a:gdLst/>
              <a:ahLst/>
              <a:cxnLst/>
              <a:rect l="l" t="t" r="r" b="b"/>
              <a:pathLst>
                <a:path w="437" h="878" extrusionOk="0">
                  <a:moveTo>
                    <a:pt x="242" y="1"/>
                  </a:moveTo>
                  <a:cubicBezTo>
                    <a:pt x="234" y="1"/>
                    <a:pt x="226" y="2"/>
                    <a:pt x="218" y="4"/>
                  </a:cubicBezTo>
                  <a:cubicBezTo>
                    <a:pt x="109" y="4"/>
                    <a:pt x="0" y="186"/>
                    <a:pt x="37" y="441"/>
                  </a:cubicBezTo>
                  <a:cubicBezTo>
                    <a:pt x="37" y="695"/>
                    <a:pt x="146" y="877"/>
                    <a:pt x="255" y="877"/>
                  </a:cubicBezTo>
                  <a:cubicBezTo>
                    <a:pt x="364" y="877"/>
                    <a:pt x="436" y="659"/>
                    <a:pt x="436" y="441"/>
                  </a:cubicBezTo>
                  <a:cubicBezTo>
                    <a:pt x="436" y="205"/>
                    <a:pt x="343" y="1"/>
                    <a:pt x="242" y="1"/>
                  </a:cubicBezTo>
                  <a:close/>
                </a:path>
              </a:pathLst>
            </a:custGeom>
            <a:solidFill>
              <a:srgbClr val="3B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7722677" y="1447974"/>
              <a:ext cx="54204" cy="21822"/>
            </a:xfrm>
            <a:custGeom>
              <a:avLst/>
              <a:gdLst/>
              <a:ahLst/>
              <a:cxnLst/>
              <a:rect l="l" t="t" r="r" b="b"/>
              <a:pathLst>
                <a:path w="2690" h="1083" extrusionOk="0">
                  <a:moveTo>
                    <a:pt x="1276" y="1"/>
                  </a:moveTo>
                  <a:cubicBezTo>
                    <a:pt x="758" y="1"/>
                    <a:pt x="290" y="319"/>
                    <a:pt x="290" y="319"/>
                  </a:cubicBezTo>
                  <a:cubicBezTo>
                    <a:pt x="1" y="800"/>
                    <a:pt x="335" y="828"/>
                    <a:pt x="418" y="828"/>
                  </a:cubicBezTo>
                  <a:cubicBezTo>
                    <a:pt x="429" y="828"/>
                    <a:pt x="435" y="828"/>
                    <a:pt x="435" y="828"/>
                  </a:cubicBezTo>
                  <a:cubicBezTo>
                    <a:pt x="516" y="720"/>
                    <a:pt x="656" y="678"/>
                    <a:pt x="821" y="678"/>
                  </a:cubicBezTo>
                  <a:cubicBezTo>
                    <a:pt x="1323" y="678"/>
                    <a:pt x="2062" y="1055"/>
                    <a:pt x="2144" y="1082"/>
                  </a:cubicBezTo>
                  <a:cubicBezTo>
                    <a:pt x="2253" y="1082"/>
                    <a:pt x="2690" y="901"/>
                    <a:pt x="1999" y="282"/>
                  </a:cubicBezTo>
                  <a:cubicBezTo>
                    <a:pt x="1777" y="72"/>
                    <a:pt x="1521" y="1"/>
                    <a:pt x="1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7679455" y="1450312"/>
              <a:ext cx="38084" cy="15153"/>
            </a:xfrm>
            <a:custGeom>
              <a:avLst/>
              <a:gdLst/>
              <a:ahLst/>
              <a:cxnLst/>
              <a:rect l="l" t="t" r="r" b="b"/>
              <a:pathLst>
                <a:path w="1890" h="752" extrusionOk="0">
                  <a:moveTo>
                    <a:pt x="751" y="1"/>
                  </a:moveTo>
                  <a:cubicBezTo>
                    <a:pt x="568" y="1"/>
                    <a:pt x="386" y="70"/>
                    <a:pt x="253" y="276"/>
                  </a:cubicBezTo>
                  <a:cubicBezTo>
                    <a:pt x="1" y="654"/>
                    <a:pt x="56" y="751"/>
                    <a:pt x="242" y="751"/>
                  </a:cubicBezTo>
                  <a:cubicBezTo>
                    <a:pt x="441" y="751"/>
                    <a:pt x="790" y="640"/>
                    <a:pt x="1072" y="640"/>
                  </a:cubicBezTo>
                  <a:cubicBezTo>
                    <a:pt x="1212" y="640"/>
                    <a:pt x="1335" y="667"/>
                    <a:pt x="1417" y="748"/>
                  </a:cubicBezTo>
                  <a:cubicBezTo>
                    <a:pt x="1417" y="748"/>
                    <a:pt x="1889" y="748"/>
                    <a:pt x="1489" y="276"/>
                  </a:cubicBezTo>
                  <a:cubicBezTo>
                    <a:pt x="1489" y="276"/>
                    <a:pt x="1118" y="1"/>
                    <a:pt x="7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7755622" y="1453656"/>
              <a:ext cx="54224" cy="56440"/>
            </a:xfrm>
            <a:custGeom>
              <a:avLst/>
              <a:gdLst/>
              <a:ahLst/>
              <a:cxnLst/>
              <a:rect l="l" t="t" r="r" b="b"/>
              <a:pathLst>
                <a:path w="2691" h="2801" extrusionOk="0">
                  <a:moveTo>
                    <a:pt x="2436" y="0"/>
                  </a:moveTo>
                  <a:cubicBezTo>
                    <a:pt x="2145" y="1237"/>
                    <a:pt x="1200" y="2219"/>
                    <a:pt x="0" y="2582"/>
                  </a:cubicBezTo>
                  <a:lnTo>
                    <a:pt x="36" y="2800"/>
                  </a:lnTo>
                  <a:cubicBezTo>
                    <a:pt x="1345" y="2437"/>
                    <a:pt x="2364" y="1382"/>
                    <a:pt x="2691" y="37"/>
                  </a:cubicBezTo>
                  <a:lnTo>
                    <a:pt x="2436" y="0"/>
                  </a:ln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7781999" y="1521058"/>
              <a:ext cx="61558" cy="52773"/>
            </a:xfrm>
            <a:custGeom>
              <a:avLst/>
              <a:gdLst/>
              <a:ahLst/>
              <a:cxnLst/>
              <a:rect l="l" t="t" r="r" b="b"/>
              <a:pathLst>
                <a:path w="3055" h="2619" extrusionOk="0">
                  <a:moveTo>
                    <a:pt x="2873" y="1"/>
                  </a:moveTo>
                  <a:cubicBezTo>
                    <a:pt x="2145" y="1019"/>
                    <a:pt x="1127" y="1855"/>
                    <a:pt x="0" y="2364"/>
                  </a:cubicBezTo>
                  <a:lnTo>
                    <a:pt x="73" y="2619"/>
                  </a:lnTo>
                  <a:cubicBezTo>
                    <a:pt x="1273" y="2073"/>
                    <a:pt x="2327" y="1201"/>
                    <a:pt x="3054" y="110"/>
                  </a:cubicBezTo>
                  <a:lnTo>
                    <a:pt x="2873" y="1"/>
                  </a:lnTo>
                  <a:close/>
                </a:path>
              </a:pathLst>
            </a:custGeom>
            <a:solidFill>
              <a:srgbClr val="E9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7630330" y="2147502"/>
              <a:ext cx="57166" cy="156807"/>
            </a:xfrm>
            <a:custGeom>
              <a:avLst/>
              <a:gdLst/>
              <a:ahLst/>
              <a:cxnLst/>
              <a:rect l="l" t="t" r="r" b="b"/>
              <a:pathLst>
                <a:path w="2837" h="7782" extrusionOk="0">
                  <a:moveTo>
                    <a:pt x="2473" y="1"/>
                  </a:moveTo>
                  <a:lnTo>
                    <a:pt x="0" y="7673"/>
                  </a:lnTo>
                  <a:lnTo>
                    <a:pt x="400" y="7782"/>
                  </a:lnTo>
                  <a:lnTo>
                    <a:pt x="2836" y="110"/>
                  </a:lnTo>
                  <a:lnTo>
                    <a:pt x="2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7853793" y="1314440"/>
              <a:ext cx="93798" cy="94544"/>
            </a:xfrm>
            <a:custGeom>
              <a:avLst/>
              <a:gdLst/>
              <a:ahLst/>
              <a:cxnLst/>
              <a:rect l="l" t="t" r="r" b="b"/>
              <a:pathLst>
                <a:path w="4655" h="4692" extrusionOk="0">
                  <a:moveTo>
                    <a:pt x="2328" y="1"/>
                  </a:moveTo>
                  <a:cubicBezTo>
                    <a:pt x="1055" y="1"/>
                    <a:pt x="0" y="1055"/>
                    <a:pt x="0" y="2328"/>
                  </a:cubicBezTo>
                  <a:cubicBezTo>
                    <a:pt x="0" y="3637"/>
                    <a:pt x="1055" y="4691"/>
                    <a:pt x="2328" y="4691"/>
                  </a:cubicBezTo>
                  <a:cubicBezTo>
                    <a:pt x="3637" y="4691"/>
                    <a:pt x="4655" y="3637"/>
                    <a:pt x="4655" y="2328"/>
                  </a:cubicBezTo>
                  <a:cubicBezTo>
                    <a:pt x="4655" y="1055"/>
                    <a:pt x="3637" y="1"/>
                    <a:pt x="2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7693339" y="1383494"/>
              <a:ext cx="126764" cy="67281"/>
            </a:xfrm>
            <a:custGeom>
              <a:avLst/>
              <a:gdLst/>
              <a:ahLst/>
              <a:cxnLst/>
              <a:rect l="l" t="t" r="r" b="b"/>
              <a:pathLst>
                <a:path w="6291" h="3339" extrusionOk="0">
                  <a:moveTo>
                    <a:pt x="3676" y="1"/>
                  </a:moveTo>
                  <a:cubicBezTo>
                    <a:pt x="3542" y="1"/>
                    <a:pt x="3407" y="10"/>
                    <a:pt x="3273" y="28"/>
                  </a:cubicBezTo>
                  <a:cubicBezTo>
                    <a:pt x="2473" y="101"/>
                    <a:pt x="1709" y="319"/>
                    <a:pt x="1018" y="719"/>
                  </a:cubicBezTo>
                  <a:cubicBezTo>
                    <a:pt x="728" y="828"/>
                    <a:pt x="509" y="974"/>
                    <a:pt x="291" y="1228"/>
                  </a:cubicBezTo>
                  <a:cubicBezTo>
                    <a:pt x="146" y="1410"/>
                    <a:pt x="0" y="1810"/>
                    <a:pt x="255" y="1992"/>
                  </a:cubicBezTo>
                  <a:cubicBezTo>
                    <a:pt x="509" y="2137"/>
                    <a:pt x="800" y="2246"/>
                    <a:pt x="1128" y="2246"/>
                  </a:cubicBezTo>
                  <a:lnTo>
                    <a:pt x="1746" y="2246"/>
                  </a:lnTo>
                  <a:cubicBezTo>
                    <a:pt x="1982" y="2196"/>
                    <a:pt x="2218" y="2168"/>
                    <a:pt x="2454" y="2168"/>
                  </a:cubicBezTo>
                  <a:cubicBezTo>
                    <a:pt x="2727" y="2168"/>
                    <a:pt x="3000" y="2205"/>
                    <a:pt x="3273" y="2283"/>
                  </a:cubicBezTo>
                  <a:cubicBezTo>
                    <a:pt x="3855" y="2537"/>
                    <a:pt x="4182" y="3119"/>
                    <a:pt x="4764" y="3301"/>
                  </a:cubicBezTo>
                  <a:cubicBezTo>
                    <a:pt x="4854" y="3326"/>
                    <a:pt x="4949" y="3339"/>
                    <a:pt x="5043" y="3339"/>
                  </a:cubicBezTo>
                  <a:cubicBezTo>
                    <a:pt x="5215" y="3339"/>
                    <a:pt x="5386" y="3298"/>
                    <a:pt x="5527" y="3228"/>
                  </a:cubicBezTo>
                  <a:cubicBezTo>
                    <a:pt x="6000" y="3010"/>
                    <a:pt x="6291" y="2501"/>
                    <a:pt x="6254" y="1955"/>
                  </a:cubicBezTo>
                  <a:cubicBezTo>
                    <a:pt x="6182" y="1446"/>
                    <a:pt x="5927" y="974"/>
                    <a:pt x="5491" y="646"/>
                  </a:cubicBezTo>
                  <a:cubicBezTo>
                    <a:pt x="4977" y="223"/>
                    <a:pt x="4337" y="1"/>
                    <a:pt x="36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7701399" y="1693240"/>
              <a:ext cx="179516" cy="284296"/>
            </a:xfrm>
            <a:custGeom>
              <a:avLst/>
              <a:gdLst/>
              <a:ahLst/>
              <a:cxnLst/>
              <a:rect l="l" t="t" r="r" b="b"/>
              <a:pathLst>
                <a:path w="8909" h="14109" extrusionOk="0">
                  <a:moveTo>
                    <a:pt x="8909" y="1"/>
                  </a:moveTo>
                  <a:lnTo>
                    <a:pt x="0" y="4328"/>
                  </a:lnTo>
                  <a:lnTo>
                    <a:pt x="0" y="14109"/>
                  </a:lnTo>
                  <a:lnTo>
                    <a:pt x="8909" y="1"/>
                  </a:ln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6915972" y="2002442"/>
              <a:ext cx="389802" cy="64480"/>
            </a:xfrm>
            <a:custGeom>
              <a:avLst/>
              <a:gdLst/>
              <a:ahLst/>
              <a:cxnLst/>
              <a:rect l="l" t="t" r="r" b="b"/>
              <a:pathLst>
                <a:path w="19345" h="3200" extrusionOk="0">
                  <a:moveTo>
                    <a:pt x="4145" y="0"/>
                  </a:moveTo>
                  <a:cubicBezTo>
                    <a:pt x="3127" y="0"/>
                    <a:pt x="2109" y="218"/>
                    <a:pt x="1200" y="655"/>
                  </a:cubicBezTo>
                  <a:lnTo>
                    <a:pt x="546" y="945"/>
                  </a:lnTo>
                  <a:cubicBezTo>
                    <a:pt x="0" y="1200"/>
                    <a:pt x="0" y="1964"/>
                    <a:pt x="546" y="2218"/>
                  </a:cubicBezTo>
                  <a:lnTo>
                    <a:pt x="1200" y="2545"/>
                  </a:lnTo>
                  <a:cubicBezTo>
                    <a:pt x="2109" y="2982"/>
                    <a:pt x="3127" y="3200"/>
                    <a:pt x="4145" y="3200"/>
                  </a:cubicBezTo>
                  <a:lnTo>
                    <a:pt x="19344" y="3200"/>
                  </a:lnTo>
                  <a:lnTo>
                    <a:pt x="193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6976785" y="1992185"/>
              <a:ext cx="10276" cy="84267"/>
            </a:xfrm>
            <a:custGeom>
              <a:avLst/>
              <a:gdLst/>
              <a:ahLst/>
              <a:cxnLst/>
              <a:rect l="l" t="t" r="r" b="b"/>
              <a:pathLst>
                <a:path w="510" h="4182" extrusionOk="0">
                  <a:moveTo>
                    <a:pt x="0" y="0"/>
                  </a:moveTo>
                  <a:lnTo>
                    <a:pt x="0" y="4182"/>
                  </a:lnTo>
                  <a:lnTo>
                    <a:pt x="509" y="4182"/>
                  </a:lnTo>
                  <a:lnTo>
                    <a:pt x="5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6887399" y="2002442"/>
              <a:ext cx="290160" cy="64480"/>
            </a:xfrm>
            <a:custGeom>
              <a:avLst/>
              <a:gdLst/>
              <a:ahLst/>
              <a:cxnLst/>
              <a:rect l="l" t="t" r="r" b="b"/>
              <a:pathLst>
                <a:path w="14400" h="3200" extrusionOk="0">
                  <a:moveTo>
                    <a:pt x="14399" y="0"/>
                  </a:moveTo>
                  <a:lnTo>
                    <a:pt x="4254" y="36"/>
                  </a:lnTo>
                  <a:cubicBezTo>
                    <a:pt x="3527" y="36"/>
                    <a:pt x="2873" y="255"/>
                    <a:pt x="2291" y="691"/>
                  </a:cubicBezTo>
                  <a:cubicBezTo>
                    <a:pt x="2291" y="691"/>
                    <a:pt x="0" y="1273"/>
                    <a:pt x="0" y="1636"/>
                  </a:cubicBezTo>
                  <a:cubicBezTo>
                    <a:pt x="37" y="1964"/>
                    <a:pt x="2291" y="2545"/>
                    <a:pt x="2291" y="2545"/>
                  </a:cubicBezTo>
                  <a:cubicBezTo>
                    <a:pt x="2836" y="2982"/>
                    <a:pt x="3527" y="3200"/>
                    <a:pt x="4218" y="3200"/>
                  </a:cubicBezTo>
                  <a:lnTo>
                    <a:pt x="14399" y="3200"/>
                  </a:lnTo>
                  <a:lnTo>
                    <a:pt x="143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6895459" y="2006089"/>
              <a:ext cx="276236" cy="56440"/>
            </a:xfrm>
            <a:custGeom>
              <a:avLst/>
              <a:gdLst/>
              <a:ahLst/>
              <a:cxnLst/>
              <a:rect l="l" t="t" r="r" b="b"/>
              <a:pathLst>
                <a:path w="13709" h="2801" extrusionOk="0">
                  <a:moveTo>
                    <a:pt x="13708" y="1"/>
                  </a:moveTo>
                  <a:lnTo>
                    <a:pt x="4036" y="37"/>
                  </a:lnTo>
                  <a:cubicBezTo>
                    <a:pt x="3345" y="37"/>
                    <a:pt x="2691" y="219"/>
                    <a:pt x="2145" y="583"/>
                  </a:cubicBezTo>
                  <a:cubicBezTo>
                    <a:pt x="2145" y="583"/>
                    <a:pt x="0" y="1128"/>
                    <a:pt x="0" y="1419"/>
                  </a:cubicBezTo>
                  <a:cubicBezTo>
                    <a:pt x="0" y="1710"/>
                    <a:pt x="2145" y="2219"/>
                    <a:pt x="2145" y="2219"/>
                  </a:cubicBezTo>
                  <a:cubicBezTo>
                    <a:pt x="2691" y="2583"/>
                    <a:pt x="3345" y="2801"/>
                    <a:pt x="4036" y="2801"/>
                  </a:cubicBezTo>
                  <a:lnTo>
                    <a:pt x="13708" y="2801"/>
                  </a:lnTo>
                  <a:lnTo>
                    <a:pt x="137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7294026" y="1978262"/>
              <a:ext cx="23475" cy="112115"/>
            </a:xfrm>
            <a:custGeom>
              <a:avLst/>
              <a:gdLst/>
              <a:ahLst/>
              <a:cxnLst/>
              <a:rect l="l" t="t" r="r" b="b"/>
              <a:pathLst>
                <a:path w="1165" h="5564" extrusionOk="0">
                  <a:moveTo>
                    <a:pt x="582" y="0"/>
                  </a:moveTo>
                  <a:cubicBezTo>
                    <a:pt x="255" y="0"/>
                    <a:pt x="1" y="1273"/>
                    <a:pt x="1" y="2800"/>
                  </a:cubicBezTo>
                  <a:cubicBezTo>
                    <a:pt x="1" y="4327"/>
                    <a:pt x="255" y="5563"/>
                    <a:pt x="582" y="5563"/>
                  </a:cubicBezTo>
                  <a:cubicBezTo>
                    <a:pt x="873" y="5563"/>
                    <a:pt x="1164" y="4327"/>
                    <a:pt x="1164" y="2800"/>
                  </a:cubicBezTo>
                  <a:cubicBezTo>
                    <a:pt x="1164" y="1273"/>
                    <a:pt x="873" y="0"/>
                    <a:pt x="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7296968" y="1987047"/>
              <a:ext cx="19787" cy="94544"/>
            </a:xfrm>
            <a:custGeom>
              <a:avLst/>
              <a:gdLst/>
              <a:ahLst/>
              <a:cxnLst/>
              <a:rect l="l" t="t" r="r" b="b"/>
              <a:pathLst>
                <a:path w="982" h="4692" extrusionOk="0">
                  <a:moveTo>
                    <a:pt x="436" y="0"/>
                  </a:moveTo>
                  <a:cubicBezTo>
                    <a:pt x="255" y="0"/>
                    <a:pt x="109" y="291"/>
                    <a:pt x="0" y="764"/>
                  </a:cubicBezTo>
                  <a:lnTo>
                    <a:pt x="145" y="764"/>
                  </a:lnTo>
                  <a:cubicBezTo>
                    <a:pt x="218" y="364"/>
                    <a:pt x="327" y="110"/>
                    <a:pt x="436" y="110"/>
                  </a:cubicBezTo>
                  <a:cubicBezTo>
                    <a:pt x="618" y="110"/>
                    <a:pt x="836" y="982"/>
                    <a:pt x="836" y="2364"/>
                  </a:cubicBezTo>
                  <a:cubicBezTo>
                    <a:pt x="836" y="3746"/>
                    <a:pt x="582" y="4582"/>
                    <a:pt x="436" y="4582"/>
                  </a:cubicBezTo>
                  <a:cubicBezTo>
                    <a:pt x="327" y="4582"/>
                    <a:pt x="218" y="4364"/>
                    <a:pt x="145" y="3964"/>
                  </a:cubicBezTo>
                  <a:lnTo>
                    <a:pt x="0" y="3964"/>
                  </a:lnTo>
                  <a:cubicBezTo>
                    <a:pt x="109" y="4400"/>
                    <a:pt x="255" y="4691"/>
                    <a:pt x="436" y="4691"/>
                  </a:cubicBezTo>
                  <a:cubicBezTo>
                    <a:pt x="764" y="4691"/>
                    <a:pt x="982" y="3528"/>
                    <a:pt x="982" y="2364"/>
                  </a:cubicBezTo>
                  <a:cubicBezTo>
                    <a:pt x="982" y="1200"/>
                    <a:pt x="764"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a:off x="7396610" y="1989243"/>
              <a:ext cx="13924" cy="90876"/>
            </a:xfrm>
            <a:custGeom>
              <a:avLst/>
              <a:gdLst/>
              <a:ahLst/>
              <a:cxnLst/>
              <a:rect l="l" t="t" r="r" b="b"/>
              <a:pathLst>
                <a:path w="691" h="4510" extrusionOk="0">
                  <a:moveTo>
                    <a:pt x="327" y="1"/>
                  </a:moveTo>
                  <a:cubicBezTo>
                    <a:pt x="146" y="1"/>
                    <a:pt x="0" y="1019"/>
                    <a:pt x="0" y="2255"/>
                  </a:cubicBezTo>
                  <a:cubicBezTo>
                    <a:pt x="0" y="3491"/>
                    <a:pt x="146" y="4509"/>
                    <a:pt x="327" y="4509"/>
                  </a:cubicBezTo>
                  <a:cubicBezTo>
                    <a:pt x="546" y="4509"/>
                    <a:pt x="691" y="3491"/>
                    <a:pt x="691" y="2255"/>
                  </a:cubicBezTo>
                  <a:cubicBezTo>
                    <a:pt x="691" y="1019"/>
                    <a:pt x="546" y="1"/>
                    <a:pt x="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7398806" y="1996497"/>
              <a:ext cx="11727" cy="77033"/>
            </a:xfrm>
            <a:custGeom>
              <a:avLst/>
              <a:gdLst/>
              <a:ahLst/>
              <a:cxnLst/>
              <a:rect l="l" t="t" r="r" b="b"/>
              <a:pathLst>
                <a:path w="582" h="3823" extrusionOk="0">
                  <a:moveTo>
                    <a:pt x="228" y="1"/>
                  </a:moveTo>
                  <a:cubicBezTo>
                    <a:pt x="100" y="1"/>
                    <a:pt x="34" y="246"/>
                    <a:pt x="0" y="586"/>
                  </a:cubicBezTo>
                  <a:lnTo>
                    <a:pt x="73" y="586"/>
                  </a:lnTo>
                  <a:cubicBezTo>
                    <a:pt x="146" y="259"/>
                    <a:pt x="218" y="77"/>
                    <a:pt x="255" y="77"/>
                  </a:cubicBezTo>
                  <a:cubicBezTo>
                    <a:pt x="327" y="77"/>
                    <a:pt x="509" y="768"/>
                    <a:pt x="509" y="1895"/>
                  </a:cubicBezTo>
                  <a:cubicBezTo>
                    <a:pt x="509" y="3022"/>
                    <a:pt x="364" y="3713"/>
                    <a:pt x="255" y="3713"/>
                  </a:cubicBezTo>
                  <a:cubicBezTo>
                    <a:pt x="146" y="3713"/>
                    <a:pt x="146" y="3531"/>
                    <a:pt x="73" y="3204"/>
                  </a:cubicBezTo>
                  <a:lnTo>
                    <a:pt x="0" y="3204"/>
                  </a:lnTo>
                  <a:cubicBezTo>
                    <a:pt x="73" y="3568"/>
                    <a:pt x="146" y="3822"/>
                    <a:pt x="255" y="3822"/>
                  </a:cubicBezTo>
                  <a:cubicBezTo>
                    <a:pt x="473" y="3822"/>
                    <a:pt x="582" y="2840"/>
                    <a:pt x="582" y="1895"/>
                  </a:cubicBezTo>
                  <a:cubicBezTo>
                    <a:pt x="582" y="950"/>
                    <a:pt x="473" y="4"/>
                    <a:pt x="255" y="4"/>
                  </a:cubicBezTo>
                  <a:cubicBezTo>
                    <a:pt x="245" y="2"/>
                    <a:pt x="236"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6784816" y="2033211"/>
              <a:ext cx="110664" cy="2217"/>
            </a:xfrm>
            <a:custGeom>
              <a:avLst/>
              <a:gdLst/>
              <a:ahLst/>
              <a:cxnLst/>
              <a:rect l="l" t="t" r="r" b="b"/>
              <a:pathLst>
                <a:path w="5492" h="110" extrusionOk="0">
                  <a:moveTo>
                    <a:pt x="5491" y="0"/>
                  </a:moveTo>
                  <a:lnTo>
                    <a:pt x="1" y="73"/>
                  </a:lnTo>
                  <a:lnTo>
                    <a:pt x="5491" y="109"/>
                  </a:lnTo>
                  <a:lnTo>
                    <a:pt x="54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7184128" y="2006834"/>
              <a:ext cx="2942" cy="22004"/>
            </a:xfrm>
            <a:custGeom>
              <a:avLst/>
              <a:gdLst/>
              <a:ahLst/>
              <a:cxnLst/>
              <a:rect l="l" t="t" r="r" b="b"/>
              <a:pathLst>
                <a:path w="146" h="1092" extrusionOk="0">
                  <a:moveTo>
                    <a:pt x="0" y="0"/>
                  </a:moveTo>
                  <a:lnTo>
                    <a:pt x="0" y="1091"/>
                  </a:lnTo>
                  <a:lnTo>
                    <a:pt x="146" y="1091"/>
                  </a:lnTo>
                  <a:lnTo>
                    <a:pt x="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7193659" y="2006834"/>
              <a:ext cx="2942" cy="22004"/>
            </a:xfrm>
            <a:custGeom>
              <a:avLst/>
              <a:gdLst/>
              <a:ahLst/>
              <a:cxnLst/>
              <a:rect l="l" t="t" r="r" b="b"/>
              <a:pathLst>
                <a:path w="146" h="1092" extrusionOk="0">
                  <a:moveTo>
                    <a:pt x="0" y="0"/>
                  </a:moveTo>
                  <a:lnTo>
                    <a:pt x="0" y="1091"/>
                  </a:lnTo>
                  <a:lnTo>
                    <a:pt x="146" y="1091"/>
                  </a:lnTo>
                  <a:lnTo>
                    <a:pt x="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7203170" y="2006834"/>
              <a:ext cx="3687" cy="22004"/>
            </a:xfrm>
            <a:custGeom>
              <a:avLst/>
              <a:gdLst/>
              <a:ahLst/>
              <a:cxnLst/>
              <a:rect l="l" t="t" r="r" b="b"/>
              <a:pathLst>
                <a:path w="183" h="1092" extrusionOk="0">
                  <a:moveTo>
                    <a:pt x="1" y="0"/>
                  </a:moveTo>
                  <a:lnTo>
                    <a:pt x="1" y="1091"/>
                  </a:lnTo>
                  <a:lnTo>
                    <a:pt x="183" y="1091"/>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7213426" y="2006089"/>
              <a:ext cx="2962" cy="22749"/>
            </a:xfrm>
            <a:custGeom>
              <a:avLst/>
              <a:gdLst/>
              <a:ahLst/>
              <a:cxnLst/>
              <a:rect l="l" t="t" r="r" b="b"/>
              <a:pathLst>
                <a:path w="147" h="1129" extrusionOk="0">
                  <a:moveTo>
                    <a:pt x="1" y="1"/>
                  </a:moveTo>
                  <a:lnTo>
                    <a:pt x="1" y="1128"/>
                  </a:lnTo>
                  <a:lnTo>
                    <a:pt x="146" y="1128"/>
                  </a:lnTo>
                  <a:lnTo>
                    <a:pt x="1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7222957" y="2006834"/>
              <a:ext cx="2942" cy="22004"/>
            </a:xfrm>
            <a:custGeom>
              <a:avLst/>
              <a:gdLst/>
              <a:ahLst/>
              <a:cxnLst/>
              <a:rect l="l" t="t" r="r" b="b"/>
              <a:pathLst>
                <a:path w="146" h="1092" extrusionOk="0">
                  <a:moveTo>
                    <a:pt x="1" y="0"/>
                  </a:moveTo>
                  <a:lnTo>
                    <a:pt x="1" y="1091"/>
                  </a:lnTo>
                  <a:lnTo>
                    <a:pt x="146" y="1091"/>
                  </a:lnTo>
                  <a:lnTo>
                    <a:pt x="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7232488" y="2006834"/>
              <a:ext cx="3687" cy="22004"/>
            </a:xfrm>
            <a:custGeom>
              <a:avLst/>
              <a:gdLst/>
              <a:ahLst/>
              <a:cxnLst/>
              <a:rect l="l" t="t" r="r" b="b"/>
              <a:pathLst>
                <a:path w="183" h="1092" extrusionOk="0">
                  <a:moveTo>
                    <a:pt x="0" y="0"/>
                  </a:moveTo>
                  <a:lnTo>
                    <a:pt x="0" y="1091"/>
                  </a:lnTo>
                  <a:lnTo>
                    <a:pt x="182" y="1091"/>
                  </a:lnTo>
                  <a:lnTo>
                    <a:pt x="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7241999" y="2006089"/>
              <a:ext cx="3687" cy="22749"/>
            </a:xfrm>
            <a:custGeom>
              <a:avLst/>
              <a:gdLst/>
              <a:ahLst/>
              <a:cxnLst/>
              <a:rect l="l" t="t" r="r" b="b"/>
              <a:pathLst>
                <a:path w="183" h="1129" extrusionOk="0">
                  <a:moveTo>
                    <a:pt x="1" y="1"/>
                  </a:moveTo>
                  <a:lnTo>
                    <a:pt x="1" y="1128"/>
                  </a:lnTo>
                  <a:lnTo>
                    <a:pt x="183" y="1128"/>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7252255" y="2006834"/>
              <a:ext cx="2962" cy="22004"/>
            </a:xfrm>
            <a:custGeom>
              <a:avLst/>
              <a:gdLst/>
              <a:ahLst/>
              <a:cxnLst/>
              <a:rect l="l" t="t" r="r" b="b"/>
              <a:pathLst>
                <a:path w="147" h="1092" extrusionOk="0">
                  <a:moveTo>
                    <a:pt x="1" y="0"/>
                  </a:moveTo>
                  <a:lnTo>
                    <a:pt x="1" y="1091"/>
                  </a:lnTo>
                  <a:lnTo>
                    <a:pt x="146" y="1091"/>
                  </a:lnTo>
                  <a:lnTo>
                    <a:pt x="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7261786" y="2006834"/>
              <a:ext cx="2962" cy="22004"/>
            </a:xfrm>
            <a:custGeom>
              <a:avLst/>
              <a:gdLst/>
              <a:ahLst/>
              <a:cxnLst/>
              <a:rect l="l" t="t" r="r" b="b"/>
              <a:pathLst>
                <a:path w="147" h="1092" extrusionOk="0">
                  <a:moveTo>
                    <a:pt x="1" y="0"/>
                  </a:moveTo>
                  <a:lnTo>
                    <a:pt x="1" y="1091"/>
                  </a:lnTo>
                  <a:lnTo>
                    <a:pt x="146" y="1091"/>
                  </a:lnTo>
                  <a:lnTo>
                    <a:pt x="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a:off x="7271317" y="2006834"/>
              <a:ext cx="3687" cy="22004"/>
            </a:xfrm>
            <a:custGeom>
              <a:avLst/>
              <a:gdLst/>
              <a:ahLst/>
              <a:cxnLst/>
              <a:rect l="l" t="t" r="r" b="b"/>
              <a:pathLst>
                <a:path w="183" h="1092" extrusionOk="0">
                  <a:moveTo>
                    <a:pt x="0" y="0"/>
                  </a:moveTo>
                  <a:lnTo>
                    <a:pt x="0" y="1091"/>
                  </a:lnTo>
                  <a:lnTo>
                    <a:pt x="182" y="1091"/>
                  </a:lnTo>
                  <a:lnTo>
                    <a:pt x="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a:off x="7281573" y="2006089"/>
              <a:ext cx="2942" cy="22749"/>
            </a:xfrm>
            <a:custGeom>
              <a:avLst/>
              <a:gdLst/>
              <a:ahLst/>
              <a:cxnLst/>
              <a:rect l="l" t="t" r="r" b="b"/>
              <a:pathLst>
                <a:path w="146" h="1129" extrusionOk="0">
                  <a:moveTo>
                    <a:pt x="0" y="1"/>
                  </a:moveTo>
                  <a:lnTo>
                    <a:pt x="0" y="1128"/>
                  </a:lnTo>
                  <a:lnTo>
                    <a:pt x="146" y="1128"/>
                  </a:lnTo>
                  <a:lnTo>
                    <a:pt x="1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7291104" y="2006834"/>
              <a:ext cx="2942" cy="22004"/>
            </a:xfrm>
            <a:custGeom>
              <a:avLst/>
              <a:gdLst/>
              <a:ahLst/>
              <a:cxnLst/>
              <a:rect l="l" t="t" r="r" b="b"/>
              <a:pathLst>
                <a:path w="146" h="1092" extrusionOk="0">
                  <a:moveTo>
                    <a:pt x="0" y="0"/>
                  </a:moveTo>
                  <a:lnTo>
                    <a:pt x="0" y="1091"/>
                  </a:lnTo>
                  <a:lnTo>
                    <a:pt x="146" y="1091"/>
                  </a:lnTo>
                  <a:lnTo>
                    <a:pt x="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7305008" y="2009756"/>
              <a:ext cx="97466" cy="49851"/>
            </a:xfrm>
            <a:custGeom>
              <a:avLst/>
              <a:gdLst/>
              <a:ahLst/>
              <a:cxnLst/>
              <a:rect l="l" t="t" r="r" b="b"/>
              <a:pathLst>
                <a:path w="4837" h="2474" extrusionOk="0">
                  <a:moveTo>
                    <a:pt x="4692" y="219"/>
                  </a:moveTo>
                  <a:lnTo>
                    <a:pt x="4692" y="2255"/>
                  </a:lnTo>
                  <a:lnTo>
                    <a:pt x="146" y="2255"/>
                  </a:lnTo>
                  <a:lnTo>
                    <a:pt x="146" y="219"/>
                  </a:lnTo>
                  <a:close/>
                  <a:moveTo>
                    <a:pt x="1" y="1"/>
                  </a:moveTo>
                  <a:lnTo>
                    <a:pt x="1" y="2473"/>
                  </a:lnTo>
                  <a:lnTo>
                    <a:pt x="4837" y="2473"/>
                  </a:lnTo>
                  <a:lnTo>
                    <a:pt x="48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a:off x="7221486" y="1996175"/>
              <a:ext cx="126703" cy="132305"/>
            </a:xfrm>
            <a:custGeom>
              <a:avLst/>
              <a:gdLst/>
              <a:ahLst/>
              <a:cxnLst/>
              <a:rect l="l" t="t" r="r" b="b"/>
              <a:pathLst>
                <a:path w="6288" h="6566" extrusionOk="0">
                  <a:moveTo>
                    <a:pt x="874" y="1"/>
                  </a:moveTo>
                  <a:cubicBezTo>
                    <a:pt x="723" y="1"/>
                    <a:pt x="599" y="52"/>
                    <a:pt x="510" y="166"/>
                  </a:cubicBezTo>
                  <a:cubicBezTo>
                    <a:pt x="1" y="747"/>
                    <a:pt x="4728" y="6565"/>
                    <a:pt x="4728" y="6565"/>
                  </a:cubicBezTo>
                  <a:cubicBezTo>
                    <a:pt x="4728" y="6565"/>
                    <a:pt x="6219" y="6311"/>
                    <a:pt x="6255" y="5511"/>
                  </a:cubicBezTo>
                  <a:cubicBezTo>
                    <a:pt x="6288" y="4753"/>
                    <a:pt x="2325" y="1"/>
                    <a:pt x="8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a:off x="7108666" y="2279081"/>
              <a:ext cx="167064" cy="70666"/>
            </a:xfrm>
            <a:custGeom>
              <a:avLst/>
              <a:gdLst/>
              <a:ahLst/>
              <a:cxnLst/>
              <a:rect l="l" t="t" r="r" b="b"/>
              <a:pathLst>
                <a:path w="8291" h="3507" extrusionOk="0">
                  <a:moveTo>
                    <a:pt x="1408" y="1"/>
                  </a:moveTo>
                  <a:cubicBezTo>
                    <a:pt x="641" y="1"/>
                    <a:pt x="111" y="158"/>
                    <a:pt x="73" y="561"/>
                  </a:cubicBezTo>
                  <a:cubicBezTo>
                    <a:pt x="0" y="1325"/>
                    <a:pt x="7200" y="3506"/>
                    <a:pt x="7200" y="3506"/>
                  </a:cubicBezTo>
                  <a:cubicBezTo>
                    <a:pt x="7200" y="3506"/>
                    <a:pt x="8291" y="2452"/>
                    <a:pt x="7854" y="1761"/>
                  </a:cubicBezTo>
                  <a:cubicBezTo>
                    <a:pt x="7533" y="1226"/>
                    <a:pt x="3547" y="1"/>
                    <a:pt x="1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rot="-229213">
              <a:off x="7146620" y="2023291"/>
              <a:ext cx="155355" cy="100829"/>
            </a:xfrm>
            <a:custGeom>
              <a:avLst/>
              <a:gdLst/>
              <a:ahLst/>
              <a:cxnLst/>
              <a:rect l="l" t="t" r="r" b="b"/>
              <a:pathLst>
                <a:path w="7710" h="5004" extrusionOk="0">
                  <a:moveTo>
                    <a:pt x="917" y="0"/>
                  </a:moveTo>
                  <a:cubicBezTo>
                    <a:pt x="599" y="0"/>
                    <a:pt x="376" y="94"/>
                    <a:pt x="292" y="313"/>
                  </a:cubicBezTo>
                  <a:cubicBezTo>
                    <a:pt x="1" y="1040"/>
                    <a:pt x="6364" y="5004"/>
                    <a:pt x="6364" y="5004"/>
                  </a:cubicBezTo>
                  <a:cubicBezTo>
                    <a:pt x="6364" y="5004"/>
                    <a:pt x="7709" y="4313"/>
                    <a:pt x="7491" y="3513"/>
                  </a:cubicBezTo>
                  <a:cubicBezTo>
                    <a:pt x="7276" y="2836"/>
                    <a:pt x="2664" y="0"/>
                    <a:pt x="9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a:off x="7091075" y="2305075"/>
              <a:ext cx="154530" cy="85013"/>
            </a:xfrm>
            <a:custGeom>
              <a:avLst/>
              <a:gdLst/>
              <a:ahLst/>
              <a:cxnLst/>
              <a:rect l="l" t="t" r="r" b="b"/>
              <a:pathLst>
                <a:path w="7669" h="4219" extrusionOk="0">
                  <a:moveTo>
                    <a:pt x="930" y="1"/>
                  </a:moveTo>
                  <a:cubicBezTo>
                    <a:pt x="605" y="1"/>
                    <a:pt x="377" y="98"/>
                    <a:pt x="291" y="326"/>
                  </a:cubicBezTo>
                  <a:cubicBezTo>
                    <a:pt x="1" y="1053"/>
                    <a:pt x="5091" y="4216"/>
                    <a:pt x="5091" y="4216"/>
                  </a:cubicBezTo>
                  <a:cubicBezTo>
                    <a:pt x="5091" y="4216"/>
                    <a:pt x="5158" y="4218"/>
                    <a:pt x="5270" y="4218"/>
                  </a:cubicBezTo>
                  <a:cubicBezTo>
                    <a:pt x="5855" y="4218"/>
                    <a:pt x="7668" y="4167"/>
                    <a:pt x="7455" y="3525"/>
                  </a:cubicBezTo>
                  <a:cubicBezTo>
                    <a:pt x="7270" y="2850"/>
                    <a:pt x="2685" y="1"/>
                    <a:pt x="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a:off x="7256708" y="2225583"/>
              <a:ext cx="114996" cy="106392"/>
            </a:xfrm>
            <a:custGeom>
              <a:avLst/>
              <a:gdLst/>
              <a:ahLst/>
              <a:cxnLst/>
              <a:rect l="l" t="t" r="r" b="b"/>
              <a:pathLst>
                <a:path w="5707" h="5280" extrusionOk="0">
                  <a:moveTo>
                    <a:pt x="1143" y="0"/>
                  </a:moveTo>
                  <a:cubicBezTo>
                    <a:pt x="1" y="0"/>
                    <a:pt x="834" y="2634"/>
                    <a:pt x="834" y="2634"/>
                  </a:cubicBezTo>
                  <a:cubicBezTo>
                    <a:pt x="834" y="2634"/>
                    <a:pt x="3698" y="5280"/>
                    <a:pt x="4820" y="5280"/>
                  </a:cubicBezTo>
                  <a:cubicBezTo>
                    <a:pt x="4993" y="5280"/>
                    <a:pt x="5125" y="5217"/>
                    <a:pt x="5198" y="5070"/>
                  </a:cubicBezTo>
                  <a:cubicBezTo>
                    <a:pt x="5707" y="3980"/>
                    <a:pt x="1307" y="16"/>
                    <a:pt x="1307" y="16"/>
                  </a:cubicBezTo>
                  <a:cubicBezTo>
                    <a:pt x="1249" y="5"/>
                    <a:pt x="1194" y="0"/>
                    <a:pt x="1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a:off x="7205306" y="4541160"/>
              <a:ext cx="465344" cy="205832"/>
            </a:xfrm>
            <a:custGeom>
              <a:avLst/>
              <a:gdLst/>
              <a:ahLst/>
              <a:cxnLst/>
              <a:rect l="l" t="t" r="r" b="b"/>
              <a:pathLst>
                <a:path w="23094" h="10215" extrusionOk="0">
                  <a:moveTo>
                    <a:pt x="16039" y="1"/>
                  </a:moveTo>
                  <a:cubicBezTo>
                    <a:pt x="14985" y="692"/>
                    <a:pt x="986" y="7709"/>
                    <a:pt x="586" y="8582"/>
                  </a:cubicBezTo>
                  <a:cubicBezTo>
                    <a:pt x="1" y="9798"/>
                    <a:pt x="2025" y="10214"/>
                    <a:pt x="5070" y="10214"/>
                  </a:cubicBezTo>
                  <a:cubicBezTo>
                    <a:pt x="11678" y="10214"/>
                    <a:pt x="23093" y="8255"/>
                    <a:pt x="23093" y="8255"/>
                  </a:cubicBezTo>
                  <a:lnTo>
                    <a:pt x="220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a:off x="7516764" y="4500880"/>
              <a:ext cx="149473" cy="40300"/>
            </a:xfrm>
            <a:custGeom>
              <a:avLst/>
              <a:gdLst/>
              <a:ahLst/>
              <a:cxnLst/>
              <a:rect l="l" t="t" r="r" b="b"/>
              <a:pathLst>
                <a:path w="7418" h="2000" extrusionOk="0">
                  <a:moveTo>
                    <a:pt x="0" y="0"/>
                  </a:moveTo>
                  <a:lnTo>
                    <a:pt x="582" y="2000"/>
                  </a:lnTo>
                  <a:lnTo>
                    <a:pt x="6618" y="2000"/>
                  </a:lnTo>
                  <a:lnTo>
                    <a:pt x="7418" y="0"/>
                  </a:ln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4"/>
            <p:cNvSpPr/>
            <p:nvPr/>
          </p:nvSpPr>
          <p:spPr>
            <a:xfrm>
              <a:off x="7394413" y="4540435"/>
              <a:ext cx="255724" cy="85678"/>
            </a:xfrm>
            <a:custGeom>
              <a:avLst/>
              <a:gdLst/>
              <a:ahLst/>
              <a:cxnLst/>
              <a:rect l="l" t="t" r="r" b="b"/>
              <a:pathLst>
                <a:path w="12691" h="4252" extrusionOk="0">
                  <a:moveTo>
                    <a:pt x="6654" y="1"/>
                  </a:moveTo>
                  <a:cubicBezTo>
                    <a:pt x="6218" y="328"/>
                    <a:pt x="3236" y="1782"/>
                    <a:pt x="0" y="3418"/>
                  </a:cubicBezTo>
                  <a:cubicBezTo>
                    <a:pt x="1619" y="4012"/>
                    <a:pt x="3083" y="4251"/>
                    <a:pt x="4393" y="4251"/>
                  </a:cubicBezTo>
                  <a:cubicBezTo>
                    <a:pt x="9912" y="4251"/>
                    <a:pt x="12690" y="1"/>
                    <a:pt x="12690"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4"/>
            <p:cNvSpPr/>
            <p:nvPr/>
          </p:nvSpPr>
          <p:spPr>
            <a:xfrm>
              <a:off x="7967359" y="4600522"/>
              <a:ext cx="350973" cy="211273"/>
            </a:xfrm>
            <a:custGeom>
              <a:avLst/>
              <a:gdLst/>
              <a:ahLst/>
              <a:cxnLst/>
              <a:rect l="l" t="t" r="r" b="b"/>
              <a:pathLst>
                <a:path w="17418" h="10485" extrusionOk="0">
                  <a:moveTo>
                    <a:pt x="5564" y="0"/>
                  </a:moveTo>
                  <a:lnTo>
                    <a:pt x="400" y="6363"/>
                  </a:lnTo>
                  <a:cubicBezTo>
                    <a:pt x="73" y="6836"/>
                    <a:pt x="0" y="7454"/>
                    <a:pt x="182" y="8000"/>
                  </a:cubicBezTo>
                  <a:cubicBezTo>
                    <a:pt x="634" y="9312"/>
                    <a:pt x="1239" y="10485"/>
                    <a:pt x="3277" y="10485"/>
                  </a:cubicBezTo>
                  <a:cubicBezTo>
                    <a:pt x="4684" y="10485"/>
                    <a:pt x="6772" y="9927"/>
                    <a:pt x="9963" y="8472"/>
                  </a:cubicBezTo>
                  <a:lnTo>
                    <a:pt x="17417" y="4109"/>
                  </a:lnTo>
                  <a:cubicBezTo>
                    <a:pt x="17417" y="4109"/>
                    <a:pt x="14472" y="2836"/>
                    <a:pt x="8363" y="1745"/>
                  </a:cubicBezTo>
                  <a:cubicBezTo>
                    <a:pt x="5382" y="1200"/>
                    <a:pt x="5564" y="0"/>
                    <a:pt x="5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a:off x="8049409" y="4555830"/>
              <a:ext cx="268922" cy="127489"/>
            </a:xfrm>
            <a:custGeom>
              <a:avLst/>
              <a:gdLst/>
              <a:ahLst/>
              <a:cxnLst/>
              <a:rect l="l" t="t" r="r" b="b"/>
              <a:pathLst>
                <a:path w="13346" h="6327" extrusionOk="0">
                  <a:moveTo>
                    <a:pt x="13200" y="0"/>
                  </a:moveTo>
                  <a:lnTo>
                    <a:pt x="3310" y="146"/>
                  </a:lnTo>
                  <a:lnTo>
                    <a:pt x="1" y="4836"/>
                  </a:lnTo>
                  <a:lnTo>
                    <a:pt x="13345" y="6327"/>
                  </a:lnTo>
                  <a:lnTo>
                    <a:pt x="13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a:off x="8079453" y="4552258"/>
              <a:ext cx="235936" cy="96861"/>
            </a:xfrm>
            <a:custGeom>
              <a:avLst/>
              <a:gdLst/>
              <a:ahLst/>
              <a:cxnLst/>
              <a:rect l="l" t="t" r="r" b="b"/>
              <a:pathLst>
                <a:path w="11709" h="4807" extrusionOk="0">
                  <a:moveTo>
                    <a:pt x="11709" y="0"/>
                  </a:moveTo>
                  <a:lnTo>
                    <a:pt x="1819" y="146"/>
                  </a:lnTo>
                  <a:lnTo>
                    <a:pt x="1" y="2218"/>
                  </a:lnTo>
                  <a:cubicBezTo>
                    <a:pt x="328" y="3491"/>
                    <a:pt x="619" y="4036"/>
                    <a:pt x="1455" y="4618"/>
                  </a:cubicBezTo>
                  <a:cubicBezTo>
                    <a:pt x="1647" y="4748"/>
                    <a:pt x="1902" y="4807"/>
                    <a:pt x="2205" y="4807"/>
                  </a:cubicBezTo>
                  <a:cubicBezTo>
                    <a:pt x="4956" y="4807"/>
                    <a:pt x="11709" y="0"/>
                    <a:pt x="11709"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a:off x="8113889" y="2532165"/>
              <a:ext cx="208835" cy="1968715"/>
            </a:xfrm>
            <a:custGeom>
              <a:avLst/>
              <a:gdLst/>
              <a:ahLst/>
              <a:cxnLst/>
              <a:rect l="l" t="t" r="r" b="b"/>
              <a:pathLst>
                <a:path w="10364" h="97703" extrusionOk="0">
                  <a:moveTo>
                    <a:pt x="364" y="0"/>
                  </a:moveTo>
                  <a:lnTo>
                    <a:pt x="1" y="182"/>
                  </a:lnTo>
                  <a:cubicBezTo>
                    <a:pt x="37" y="255"/>
                    <a:pt x="4291" y="8945"/>
                    <a:pt x="4655" y="17272"/>
                  </a:cubicBezTo>
                  <a:cubicBezTo>
                    <a:pt x="5018" y="25599"/>
                    <a:pt x="9891" y="96976"/>
                    <a:pt x="9927" y="97703"/>
                  </a:cubicBezTo>
                  <a:lnTo>
                    <a:pt x="10364" y="97667"/>
                  </a:lnTo>
                  <a:cubicBezTo>
                    <a:pt x="10327" y="96939"/>
                    <a:pt x="5455" y="25599"/>
                    <a:pt x="5091" y="17272"/>
                  </a:cubicBezTo>
                  <a:cubicBezTo>
                    <a:pt x="4728" y="8945"/>
                    <a:pt x="401" y="73"/>
                    <a:pt x="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a:off x="7440557" y="2538029"/>
              <a:ext cx="99662" cy="1962852"/>
            </a:xfrm>
            <a:custGeom>
              <a:avLst/>
              <a:gdLst/>
              <a:ahLst/>
              <a:cxnLst/>
              <a:rect l="l" t="t" r="r" b="b"/>
              <a:pathLst>
                <a:path w="4946" h="97412" extrusionOk="0">
                  <a:moveTo>
                    <a:pt x="4546" y="0"/>
                  </a:moveTo>
                  <a:cubicBezTo>
                    <a:pt x="4510" y="291"/>
                    <a:pt x="401" y="30689"/>
                    <a:pt x="183" y="34798"/>
                  </a:cubicBezTo>
                  <a:cubicBezTo>
                    <a:pt x="1" y="38907"/>
                    <a:pt x="183" y="96830"/>
                    <a:pt x="183" y="97412"/>
                  </a:cubicBezTo>
                  <a:lnTo>
                    <a:pt x="619" y="97412"/>
                  </a:lnTo>
                  <a:cubicBezTo>
                    <a:pt x="619" y="96830"/>
                    <a:pt x="401" y="38907"/>
                    <a:pt x="619" y="34798"/>
                  </a:cubicBezTo>
                  <a:cubicBezTo>
                    <a:pt x="801" y="30725"/>
                    <a:pt x="4910" y="364"/>
                    <a:pt x="4946" y="37"/>
                  </a:cubicBezTo>
                  <a:lnTo>
                    <a:pt x="45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a:off x="7222957" y="2286718"/>
              <a:ext cx="61558" cy="73286"/>
            </a:xfrm>
            <a:custGeom>
              <a:avLst/>
              <a:gdLst/>
              <a:ahLst/>
              <a:cxnLst/>
              <a:rect l="l" t="t" r="r" b="b"/>
              <a:pathLst>
                <a:path w="3055" h="3637" extrusionOk="0">
                  <a:moveTo>
                    <a:pt x="3055" y="0"/>
                  </a:moveTo>
                  <a:cubicBezTo>
                    <a:pt x="3055" y="0"/>
                    <a:pt x="110" y="655"/>
                    <a:pt x="1" y="3636"/>
                  </a:cubicBezTo>
                  <a:cubicBezTo>
                    <a:pt x="1" y="3636"/>
                    <a:pt x="873" y="1055"/>
                    <a:pt x="3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4"/>
            <p:cNvSpPr/>
            <p:nvPr/>
          </p:nvSpPr>
          <p:spPr>
            <a:xfrm>
              <a:off x="7492584" y="2515299"/>
              <a:ext cx="671882" cy="73306"/>
            </a:xfrm>
            <a:custGeom>
              <a:avLst/>
              <a:gdLst/>
              <a:ahLst/>
              <a:cxnLst/>
              <a:rect l="l" t="t" r="r" b="b"/>
              <a:pathLst>
                <a:path w="33344" h="3638" extrusionOk="0">
                  <a:moveTo>
                    <a:pt x="219" y="1"/>
                  </a:moveTo>
                  <a:lnTo>
                    <a:pt x="0" y="328"/>
                  </a:lnTo>
                  <a:cubicBezTo>
                    <a:pt x="73" y="401"/>
                    <a:pt x="5527" y="3637"/>
                    <a:pt x="15381" y="3637"/>
                  </a:cubicBezTo>
                  <a:cubicBezTo>
                    <a:pt x="20326" y="3637"/>
                    <a:pt x="26326" y="2801"/>
                    <a:pt x="33344" y="401"/>
                  </a:cubicBezTo>
                  <a:lnTo>
                    <a:pt x="33234" y="1"/>
                  </a:lnTo>
                  <a:cubicBezTo>
                    <a:pt x="26279" y="2425"/>
                    <a:pt x="20290" y="3233"/>
                    <a:pt x="15398" y="3233"/>
                  </a:cubicBezTo>
                  <a:cubicBezTo>
                    <a:pt x="5686" y="3233"/>
                    <a:pt x="291" y="49"/>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a:off x="7358041" y="2295503"/>
              <a:ext cx="65971" cy="135569"/>
            </a:xfrm>
            <a:custGeom>
              <a:avLst/>
              <a:gdLst/>
              <a:ahLst/>
              <a:cxnLst/>
              <a:rect l="l" t="t" r="r" b="b"/>
              <a:pathLst>
                <a:path w="3274" h="6728" extrusionOk="0">
                  <a:moveTo>
                    <a:pt x="2073" y="1"/>
                  </a:moveTo>
                  <a:lnTo>
                    <a:pt x="1" y="1019"/>
                  </a:lnTo>
                  <a:lnTo>
                    <a:pt x="546" y="6727"/>
                  </a:lnTo>
                  <a:lnTo>
                    <a:pt x="3273" y="6437"/>
                  </a:lnTo>
                  <a:lnTo>
                    <a:pt x="2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a:off x="7406941" y="2103815"/>
              <a:ext cx="84287" cy="121646"/>
            </a:xfrm>
            <a:custGeom>
              <a:avLst/>
              <a:gdLst/>
              <a:ahLst/>
              <a:cxnLst/>
              <a:rect l="l" t="t" r="r" b="b"/>
              <a:pathLst>
                <a:path w="4183" h="6037" extrusionOk="0">
                  <a:moveTo>
                    <a:pt x="2474" y="1"/>
                  </a:moveTo>
                  <a:lnTo>
                    <a:pt x="1" y="4655"/>
                  </a:lnTo>
                  <a:lnTo>
                    <a:pt x="2219" y="6037"/>
                  </a:lnTo>
                  <a:lnTo>
                    <a:pt x="4183" y="328"/>
                  </a:lnTo>
                  <a:lnTo>
                    <a:pt x="2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a:off x="6269126" y="1742799"/>
              <a:ext cx="93187" cy="93413"/>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a:off x="5902969" y="2010033"/>
              <a:ext cx="93414" cy="93395"/>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p:nvPr/>
          </p:nvSpPr>
          <p:spPr>
            <a:xfrm>
              <a:off x="6923966" y="2594891"/>
              <a:ext cx="93173" cy="93146"/>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4"/>
            <p:cNvSpPr/>
            <p:nvPr/>
          </p:nvSpPr>
          <p:spPr>
            <a:xfrm>
              <a:off x="6481461" y="2944664"/>
              <a:ext cx="767759" cy="841240"/>
            </a:xfrm>
            <a:custGeom>
              <a:avLst/>
              <a:gdLst/>
              <a:ahLst/>
              <a:cxnLst/>
              <a:rect l="l" t="t" r="r" b="b"/>
              <a:pathLst>
                <a:path w="43930" h="48144" extrusionOk="0">
                  <a:moveTo>
                    <a:pt x="38491" y="1"/>
                  </a:moveTo>
                  <a:cubicBezTo>
                    <a:pt x="37934" y="1"/>
                    <a:pt x="33981" y="417"/>
                    <a:pt x="30575" y="11852"/>
                  </a:cubicBezTo>
                  <a:cubicBezTo>
                    <a:pt x="25687" y="28327"/>
                    <a:pt x="11103" y="45230"/>
                    <a:pt x="0" y="48144"/>
                  </a:cubicBezTo>
                  <a:cubicBezTo>
                    <a:pt x="0" y="48144"/>
                    <a:pt x="32550" y="45534"/>
                    <a:pt x="41416" y="10913"/>
                  </a:cubicBezTo>
                  <a:cubicBezTo>
                    <a:pt x="41416" y="10913"/>
                    <a:pt x="43929" y="653"/>
                    <a:pt x="38557" y="3"/>
                  </a:cubicBezTo>
                  <a:cubicBezTo>
                    <a:pt x="38557" y="3"/>
                    <a:pt x="38534" y="1"/>
                    <a:pt x="38491" y="1"/>
                  </a:cubicBezTo>
                  <a:close/>
                </a:path>
              </a:pathLst>
            </a:custGeom>
            <a:solidFill>
              <a:srgbClr val="DAE7EF">
                <a:alpha val="69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4"/>
            <p:cNvGrpSpPr/>
            <p:nvPr/>
          </p:nvGrpSpPr>
          <p:grpSpPr>
            <a:xfrm>
              <a:off x="4951930" y="1997409"/>
              <a:ext cx="523912" cy="464791"/>
              <a:chOff x="354752" y="1802717"/>
              <a:chExt cx="757755" cy="672247"/>
            </a:xfrm>
          </p:grpSpPr>
          <p:sp>
            <p:nvSpPr>
              <p:cNvPr id="1101" name="Google Shape;1101;p44"/>
              <p:cNvSpPr/>
              <p:nvPr/>
            </p:nvSpPr>
            <p:spPr>
              <a:xfrm>
                <a:off x="354752" y="1802717"/>
                <a:ext cx="757755" cy="672247"/>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4"/>
              <p:cNvSpPr/>
              <p:nvPr/>
            </p:nvSpPr>
            <p:spPr>
              <a:xfrm>
                <a:off x="638901" y="1864350"/>
                <a:ext cx="379862" cy="51162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44"/>
            <p:cNvGrpSpPr/>
            <p:nvPr/>
          </p:nvGrpSpPr>
          <p:grpSpPr>
            <a:xfrm>
              <a:off x="5251992" y="3207691"/>
              <a:ext cx="265361" cy="235513"/>
              <a:chOff x="893218" y="2814410"/>
              <a:chExt cx="383802" cy="340633"/>
            </a:xfrm>
          </p:grpSpPr>
          <p:sp>
            <p:nvSpPr>
              <p:cNvPr id="1104" name="Google Shape;1104;p44"/>
              <p:cNvSpPr/>
              <p:nvPr/>
            </p:nvSpPr>
            <p:spPr>
              <a:xfrm>
                <a:off x="893218" y="2814410"/>
                <a:ext cx="383802" cy="340633"/>
              </a:xfrm>
              <a:custGeom>
                <a:avLst/>
                <a:gdLst/>
                <a:ahLst/>
                <a:cxnLst/>
                <a:rect l="l" t="t" r="r" b="b"/>
                <a:pathLst>
                  <a:path w="16172" h="14353" extrusionOk="0">
                    <a:moveTo>
                      <a:pt x="8082" y="1"/>
                    </a:moveTo>
                    <a:cubicBezTo>
                      <a:pt x="6521" y="1"/>
                      <a:pt x="4950" y="507"/>
                      <a:pt x="3632" y="1549"/>
                    </a:cubicBezTo>
                    <a:cubicBezTo>
                      <a:pt x="525" y="4008"/>
                      <a:pt x="1" y="8523"/>
                      <a:pt x="2472" y="11630"/>
                    </a:cubicBezTo>
                    <a:cubicBezTo>
                      <a:pt x="3888" y="13420"/>
                      <a:pt x="5982" y="14353"/>
                      <a:pt x="8096" y="14353"/>
                    </a:cubicBezTo>
                    <a:cubicBezTo>
                      <a:pt x="9653" y="14353"/>
                      <a:pt x="11222" y="13847"/>
                      <a:pt x="12540" y="12804"/>
                    </a:cubicBezTo>
                    <a:cubicBezTo>
                      <a:pt x="15647" y="10332"/>
                      <a:pt x="16172" y="5830"/>
                      <a:pt x="13714" y="2723"/>
                    </a:cubicBezTo>
                    <a:cubicBezTo>
                      <a:pt x="12298" y="934"/>
                      <a:pt x="10200" y="1"/>
                      <a:pt x="8082"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4"/>
              <p:cNvSpPr/>
              <p:nvPr/>
            </p:nvSpPr>
            <p:spPr>
              <a:xfrm>
                <a:off x="1035447" y="2845594"/>
                <a:ext cx="194393" cy="259278"/>
              </a:xfrm>
              <a:custGeom>
                <a:avLst/>
                <a:gdLst/>
                <a:ahLst/>
                <a:cxnLst/>
                <a:rect l="l" t="t" r="r" b="b"/>
                <a:pathLst>
                  <a:path w="8191" h="10925" extrusionOk="0">
                    <a:moveTo>
                      <a:pt x="1534" y="1"/>
                    </a:moveTo>
                    <a:cubicBezTo>
                      <a:pt x="1437" y="1"/>
                      <a:pt x="1354" y="14"/>
                      <a:pt x="1258" y="28"/>
                    </a:cubicBezTo>
                    <a:cubicBezTo>
                      <a:pt x="498" y="153"/>
                      <a:pt x="1" y="884"/>
                      <a:pt x="153" y="1644"/>
                    </a:cubicBezTo>
                    <a:cubicBezTo>
                      <a:pt x="283" y="2296"/>
                      <a:pt x="852" y="2745"/>
                      <a:pt x="1482" y="2745"/>
                    </a:cubicBezTo>
                    <a:cubicBezTo>
                      <a:pt x="1586" y="2745"/>
                      <a:pt x="1691" y="2733"/>
                      <a:pt x="1796" y="2707"/>
                    </a:cubicBezTo>
                    <a:lnTo>
                      <a:pt x="1838" y="2707"/>
                    </a:lnTo>
                    <a:cubicBezTo>
                      <a:pt x="2153" y="2642"/>
                      <a:pt x="2507" y="2608"/>
                      <a:pt x="2872" y="2608"/>
                    </a:cubicBezTo>
                    <a:cubicBezTo>
                      <a:pt x="3512" y="2608"/>
                      <a:pt x="4183" y="2713"/>
                      <a:pt x="4738" y="2942"/>
                    </a:cubicBezTo>
                    <a:cubicBezTo>
                      <a:pt x="5663" y="3315"/>
                      <a:pt x="6367" y="4102"/>
                      <a:pt x="6643" y="5069"/>
                    </a:cubicBezTo>
                    <a:cubicBezTo>
                      <a:pt x="7030" y="6118"/>
                      <a:pt x="7030" y="7278"/>
                      <a:pt x="6657" y="8328"/>
                    </a:cubicBezTo>
                    <a:cubicBezTo>
                      <a:pt x="6188" y="9433"/>
                      <a:pt x="5373" y="10344"/>
                      <a:pt x="4323" y="10924"/>
                    </a:cubicBezTo>
                    <a:cubicBezTo>
                      <a:pt x="5525" y="10510"/>
                      <a:pt x="6561" y="9709"/>
                      <a:pt x="7251" y="8632"/>
                    </a:cubicBezTo>
                    <a:cubicBezTo>
                      <a:pt x="7941" y="7472"/>
                      <a:pt x="8190" y="6091"/>
                      <a:pt x="7969" y="4765"/>
                    </a:cubicBezTo>
                    <a:cubicBezTo>
                      <a:pt x="7790" y="3287"/>
                      <a:pt x="6975" y="1962"/>
                      <a:pt x="5732" y="1161"/>
                    </a:cubicBezTo>
                    <a:cubicBezTo>
                      <a:pt x="4434" y="346"/>
                      <a:pt x="3094" y="1"/>
                      <a:pt x="1534"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44"/>
            <p:cNvSpPr/>
            <p:nvPr/>
          </p:nvSpPr>
          <p:spPr>
            <a:xfrm rot="-2700000">
              <a:off x="5008167" y="1572714"/>
              <a:ext cx="2431753" cy="2420358"/>
            </a:xfrm>
            <a:custGeom>
              <a:avLst/>
              <a:gdLst/>
              <a:ahLst/>
              <a:cxnLst/>
              <a:rect l="l" t="t" r="r" b="b"/>
              <a:pathLst>
                <a:path w="139147" h="138523" extrusionOk="0">
                  <a:moveTo>
                    <a:pt x="70203" y="0"/>
                  </a:moveTo>
                  <a:cubicBezTo>
                    <a:pt x="65739" y="0"/>
                    <a:pt x="61277" y="387"/>
                    <a:pt x="56869" y="1161"/>
                  </a:cubicBezTo>
                  <a:cubicBezTo>
                    <a:pt x="50143" y="2583"/>
                    <a:pt x="43598" y="4821"/>
                    <a:pt x="37508" y="8024"/>
                  </a:cubicBezTo>
                  <a:cubicBezTo>
                    <a:pt x="31459" y="11339"/>
                    <a:pt x="25894" y="15440"/>
                    <a:pt x="20936" y="20218"/>
                  </a:cubicBezTo>
                  <a:cubicBezTo>
                    <a:pt x="16116" y="25148"/>
                    <a:pt x="11987" y="30700"/>
                    <a:pt x="8631" y="36721"/>
                  </a:cubicBezTo>
                  <a:cubicBezTo>
                    <a:pt x="5386" y="42811"/>
                    <a:pt x="3108" y="49370"/>
                    <a:pt x="1644" y="56110"/>
                  </a:cubicBezTo>
                  <a:cubicBezTo>
                    <a:pt x="359" y="62890"/>
                    <a:pt x="0" y="69823"/>
                    <a:pt x="608" y="76700"/>
                  </a:cubicBezTo>
                  <a:cubicBezTo>
                    <a:pt x="1423" y="83535"/>
                    <a:pt x="3011" y="90302"/>
                    <a:pt x="5662" y="96668"/>
                  </a:cubicBezTo>
                  <a:cubicBezTo>
                    <a:pt x="8424" y="102979"/>
                    <a:pt x="12042" y="108890"/>
                    <a:pt x="16393" y="114234"/>
                  </a:cubicBezTo>
                  <a:cubicBezTo>
                    <a:pt x="20908" y="119413"/>
                    <a:pt x="26087" y="123956"/>
                    <a:pt x="31804" y="127768"/>
                  </a:cubicBezTo>
                  <a:cubicBezTo>
                    <a:pt x="37577" y="131427"/>
                    <a:pt x="43832" y="134244"/>
                    <a:pt x="50406" y="136123"/>
                  </a:cubicBezTo>
                  <a:cubicBezTo>
                    <a:pt x="56558" y="137786"/>
                    <a:pt x="62891" y="138523"/>
                    <a:pt x="69190" y="138523"/>
                  </a:cubicBezTo>
                  <a:cubicBezTo>
                    <a:pt x="69636" y="138523"/>
                    <a:pt x="70081" y="138519"/>
                    <a:pt x="70526" y="138512"/>
                  </a:cubicBezTo>
                  <a:lnTo>
                    <a:pt x="70526" y="138346"/>
                  </a:lnTo>
                  <a:cubicBezTo>
                    <a:pt x="63801" y="137918"/>
                    <a:pt x="57159" y="136896"/>
                    <a:pt x="50806" y="134811"/>
                  </a:cubicBezTo>
                  <a:cubicBezTo>
                    <a:pt x="44523" y="132573"/>
                    <a:pt x="38502" y="129687"/>
                    <a:pt x="33019" y="125945"/>
                  </a:cubicBezTo>
                  <a:cubicBezTo>
                    <a:pt x="27634" y="122106"/>
                    <a:pt x="22773" y="117562"/>
                    <a:pt x="18588" y="112439"/>
                  </a:cubicBezTo>
                  <a:cubicBezTo>
                    <a:pt x="14514" y="107247"/>
                    <a:pt x="11159" y="101543"/>
                    <a:pt x="8604" y="95453"/>
                  </a:cubicBezTo>
                  <a:cubicBezTo>
                    <a:pt x="6146" y="89349"/>
                    <a:pt x="4654" y="82900"/>
                    <a:pt x="3895" y="76382"/>
                  </a:cubicBezTo>
                  <a:cubicBezTo>
                    <a:pt x="3411" y="69823"/>
                    <a:pt x="3632" y="63222"/>
                    <a:pt x="4834" y="56745"/>
                  </a:cubicBezTo>
                  <a:cubicBezTo>
                    <a:pt x="6201" y="50323"/>
                    <a:pt x="8341" y="44040"/>
                    <a:pt x="11393" y="38212"/>
                  </a:cubicBezTo>
                  <a:cubicBezTo>
                    <a:pt x="14570" y="32440"/>
                    <a:pt x="18492" y="27109"/>
                    <a:pt x="23076" y="22359"/>
                  </a:cubicBezTo>
                  <a:cubicBezTo>
                    <a:pt x="27785" y="17746"/>
                    <a:pt x="33102" y="13783"/>
                    <a:pt x="38861" y="10579"/>
                  </a:cubicBezTo>
                  <a:cubicBezTo>
                    <a:pt x="44689" y="7472"/>
                    <a:pt x="50972" y="5304"/>
                    <a:pt x="57407" y="3882"/>
                  </a:cubicBezTo>
                  <a:cubicBezTo>
                    <a:pt x="62068" y="2979"/>
                    <a:pt x="66808" y="2525"/>
                    <a:pt x="71549" y="2525"/>
                  </a:cubicBezTo>
                  <a:cubicBezTo>
                    <a:pt x="73410" y="2525"/>
                    <a:pt x="75271" y="2595"/>
                    <a:pt x="77127" y="2735"/>
                  </a:cubicBezTo>
                  <a:cubicBezTo>
                    <a:pt x="83715" y="3453"/>
                    <a:pt x="90219" y="4917"/>
                    <a:pt x="96378" y="7375"/>
                  </a:cubicBezTo>
                  <a:cubicBezTo>
                    <a:pt x="102510" y="9958"/>
                    <a:pt x="108268" y="13341"/>
                    <a:pt x="113502" y="17456"/>
                  </a:cubicBezTo>
                  <a:cubicBezTo>
                    <a:pt x="118626" y="21710"/>
                    <a:pt x="123183" y="26612"/>
                    <a:pt x="127063" y="32053"/>
                  </a:cubicBezTo>
                  <a:cubicBezTo>
                    <a:pt x="130792" y="37605"/>
                    <a:pt x="133761" y="43639"/>
                    <a:pt x="135860" y="50006"/>
                  </a:cubicBezTo>
                  <a:cubicBezTo>
                    <a:pt x="137849" y="56413"/>
                    <a:pt x="138871" y="63083"/>
                    <a:pt x="139147" y="69823"/>
                  </a:cubicBezTo>
                  <a:cubicBezTo>
                    <a:pt x="139105" y="63083"/>
                    <a:pt x="138373" y="56317"/>
                    <a:pt x="136509" y="49799"/>
                  </a:cubicBezTo>
                  <a:cubicBezTo>
                    <a:pt x="134548" y="43294"/>
                    <a:pt x="131717" y="37080"/>
                    <a:pt x="128085" y="31349"/>
                  </a:cubicBezTo>
                  <a:cubicBezTo>
                    <a:pt x="124301" y="25673"/>
                    <a:pt x="119772" y="20550"/>
                    <a:pt x="114607" y="16103"/>
                  </a:cubicBezTo>
                  <a:cubicBezTo>
                    <a:pt x="109304" y="11781"/>
                    <a:pt x="103435" y="8204"/>
                    <a:pt x="97179" y="5456"/>
                  </a:cubicBezTo>
                  <a:cubicBezTo>
                    <a:pt x="90854" y="2804"/>
                    <a:pt x="84170" y="1189"/>
                    <a:pt x="77362" y="332"/>
                  </a:cubicBezTo>
                  <a:cubicBezTo>
                    <a:pt x="74980" y="111"/>
                    <a:pt x="72591" y="0"/>
                    <a:pt x="70203" y="0"/>
                  </a:cubicBezTo>
                  <a:close/>
                </a:path>
              </a:pathLst>
            </a:custGeom>
            <a:solidFill>
              <a:srgbClr val="FFFFFF">
                <a:alpha val="56980"/>
              </a:srgbClr>
            </a:solidFill>
            <a:ln>
              <a:noFill/>
            </a:ln>
            <a:effectLst>
              <a:outerShdw blurRad="171450" dist="57150" dir="7320000"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OVID-19 Vaccine Breakthrough by Slidesgo">
  <a:themeElements>
    <a:clrScheme name="Simple Light">
      <a:dk1>
        <a:srgbClr val="FFFFFF"/>
      </a:dk1>
      <a:lt1>
        <a:srgbClr val="EFEFEF"/>
      </a:lt1>
      <a:dk2>
        <a:srgbClr val="F1D4BA"/>
      </a:dk2>
      <a:lt2>
        <a:srgbClr val="DFC4AC"/>
      </a:lt2>
      <a:accent1>
        <a:srgbClr val="85C9D1"/>
      </a:accent1>
      <a:accent2>
        <a:srgbClr val="72A9B0"/>
      </a:accent2>
      <a:accent3>
        <a:srgbClr val="5596AC"/>
      </a:accent3>
      <a:accent4>
        <a:srgbClr val="232E44"/>
      </a:accent4>
      <a:accent5>
        <a:srgbClr val="D98A23"/>
      </a:accent5>
      <a:accent6>
        <a:srgbClr val="342524"/>
      </a:accent6>
      <a:hlink>
        <a:srgbClr val="232E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672</Words>
  <Application>Microsoft Office PowerPoint</Application>
  <PresentationFormat>On-screen Show (16:9)</PresentationFormat>
  <Paragraphs>96</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Alegreya Sans SC</vt:lpstr>
      <vt:lpstr>Anaheim</vt:lpstr>
      <vt:lpstr>Wingdings</vt:lpstr>
      <vt:lpstr>Lato</vt:lpstr>
      <vt:lpstr>Roboto Condensed</vt:lpstr>
      <vt:lpstr>Roboto Condensed Light</vt:lpstr>
      <vt:lpstr>Calibri</vt:lpstr>
      <vt:lpstr>Arial</vt:lpstr>
      <vt:lpstr>COVID-19 Vaccine Breakthrough by Slidesgo</vt:lpstr>
      <vt:lpstr>PROJECT            PLAN INFLUENZA SEASON</vt:lpstr>
      <vt:lpstr>PROJECT OVERVIEW</vt:lpstr>
      <vt:lpstr>Stakeholder Identification</vt:lpstr>
      <vt:lpstr>STAKEHOLDER COMMUNICATION</vt:lpstr>
      <vt:lpstr>PowerPoint Presentation</vt:lpstr>
      <vt:lpstr>Initial Report</vt:lpstr>
      <vt:lpstr>Hypotheses</vt:lpstr>
      <vt:lpstr>Data Wishlist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Ivonne Aspilcueta</cp:lastModifiedBy>
  <cp:revision>1</cp:revision>
  <dcterms:modified xsi:type="dcterms:W3CDTF">2024-06-10T03:45:17Z</dcterms:modified>
</cp:coreProperties>
</file>