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1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3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2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4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5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1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2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A092-5783-46A3-9A0A-39A39298B41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Fluid-Objects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300" y="3886200"/>
            <a:ext cx="7391400" cy="2286000"/>
          </a:xfrm>
        </p:spPr>
        <p:txBody>
          <a:bodyPr/>
          <a:lstStyle/>
          <a:p>
            <a:r>
              <a:rPr lang="en-US" dirty="0" smtClean="0"/>
              <a:t>Ivo </a:t>
            </a:r>
            <a:r>
              <a:rPr lang="en-US" dirty="0" err="1" smtClean="0"/>
              <a:t>Nussbaumer</a:t>
            </a:r>
            <a:r>
              <a:rPr lang="en-US" dirty="0" smtClean="0"/>
              <a:t> and Michael </a:t>
            </a:r>
            <a:r>
              <a:rPr lang="en-US" dirty="0" err="1" smtClean="0"/>
              <a:t>Rabinovich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342900"/>
            <a:ext cx="4267200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Physically Based Simulation - 2014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Inspiration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81200"/>
            <a:ext cx="46482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Bucket Challenge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862931"/>
            <a:ext cx="6000750" cy="4000500"/>
          </a:xfrm>
        </p:spPr>
      </p:pic>
    </p:spTree>
    <p:extLst>
      <p:ext uri="{BB962C8B-B14F-4D97-AF65-F5344CB8AC3E}">
        <p14:creationId xmlns:p14="http://schemas.microsoft.com/office/powerpoint/2010/main" val="486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Fluid Interaction with Static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Fluid poured over a mesh</a:t>
            </a:r>
          </a:p>
          <a:p>
            <a:r>
              <a:rPr lang="en-US" dirty="0" smtClean="0"/>
              <a:t>Water/Sand</a:t>
            </a:r>
          </a:p>
          <a:p>
            <a:r>
              <a:rPr lang="en-US" dirty="0" smtClean="0"/>
              <a:t>Floating Objects (Spheres/Ice Cubes)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05200"/>
            <a:ext cx="2362200" cy="3128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743362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79" y="1980809"/>
            <a:ext cx="276468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308" y="5638800"/>
            <a:ext cx="295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Rigid Body Collision Handling</a:t>
            </a:r>
          </a:p>
        </p:txBody>
      </p:sp>
      <p:sp>
        <p:nvSpPr>
          <p:cNvPr id="5" name="Plus 4"/>
          <p:cNvSpPr/>
          <p:nvPr/>
        </p:nvSpPr>
        <p:spPr>
          <a:xfrm>
            <a:off x="3886200" y="3048000"/>
            <a:ext cx="762000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195802"/>
            <a:ext cx="3238500" cy="2952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1457" y="5638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SPH (</a:t>
            </a:r>
            <a:r>
              <a:rPr lang="en-US" dirty="0" err="1" smtClean="0"/>
              <a:t>Lagrangian</a:t>
            </a:r>
            <a:r>
              <a:rPr lang="en-US" dirty="0" smtClean="0"/>
              <a:t> method)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SPH [Muller03]</a:t>
            </a:r>
          </a:p>
          <a:p>
            <a:r>
              <a:rPr lang="en-US" dirty="0" smtClean="0"/>
              <a:t>Rigid Mesh Collision Handling (over a grid)</a:t>
            </a:r>
          </a:p>
          <a:p>
            <a:pPr lvl="1"/>
            <a:r>
              <a:rPr lang="en-US" dirty="0" smtClean="0"/>
              <a:t>Scape Mesh [</a:t>
            </a:r>
            <a:r>
              <a:rPr lang="en-US" dirty="0" err="1" smtClean="0"/>
              <a:t>Anguelov</a:t>
            </a:r>
            <a:r>
              <a:rPr lang="en-US" dirty="0" smtClean="0"/>
              <a:t> </a:t>
            </a:r>
            <a:r>
              <a:rPr lang="en-US" dirty="0"/>
              <a:t>et al. 2005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Over 12,500 vertices</a:t>
            </a:r>
          </a:p>
          <a:p>
            <a:r>
              <a:rPr lang="en-US" dirty="0" smtClean="0"/>
              <a:t>Sand [</a:t>
            </a:r>
            <a:r>
              <a:rPr lang="en-US" dirty="0" err="1" smtClean="0"/>
              <a:t>Ihmsen</a:t>
            </a:r>
            <a:r>
              <a:rPr lang="en-US" dirty="0" smtClean="0"/>
              <a:t> et al.2012]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38600"/>
            <a:ext cx="3781425" cy="241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2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538973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715000" y="3962400"/>
            <a:ext cx="1066800" cy="15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781800" y="3662362"/>
            <a:ext cx="1295400" cy="223838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91000" y="5606143"/>
            <a:ext cx="2286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On Time!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7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85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Fluid-Objects Interaction</vt:lpstr>
      <vt:lpstr>Some Inspiration</vt:lpstr>
      <vt:lpstr>Ice Bucket Challenge</vt:lpstr>
      <vt:lpstr>Fluid Interaction with Static Objects</vt:lpstr>
      <vt:lpstr>Ingredients</vt:lpstr>
      <vt:lpstr>A bit more details</vt:lpstr>
      <vt:lpstr>Timeline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Fluid-Objects Interaction</dc:title>
  <dc:creator>MichaelR</dc:creator>
  <cp:lastModifiedBy>MichaelR</cp:lastModifiedBy>
  <cp:revision>30</cp:revision>
  <dcterms:created xsi:type="dcterms:W3CDTF">2014-11-25T13:47:17Z</dcterms:created>
  <dcterms:modified xsi:type="dcterms:W3CDTF">2014-11-25T15:49:34Z</dcterms:modified>
</cp:coreProperties>
</file>