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A092-5783-46A3-9A0A-39A39298B413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0FB9-D991-42D9-BA33-016F7E02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Fluid-Objects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3886200"/>
            <a:ext cx="7391400" cy="2286000"/>
          </a:xfrm>
        </p:spPr>
        <p:txBody>
          <a:bodyPr/>
          <a:lstStyle/>
          <a:p>
            <a:r>
              <a:rPr lang="en-US" dirty="0" smtClean="0"/>
              <a:t>Ivo </a:t>
            </a:r>
            <a:r>
              <a:rPr lang="en-US" dirty="0" err="1" smtClean="0"/>
              <a:t>Nussbaumer</a:t>
            </a:r>
            <a:r>
              <a:rPr lang="en-US" dirty="0" smtClean="0"/>
              <a:t> and Michael </a:t>
            </a:r>
            <a:r>
              <a:rPr lang="en-US" dirty="0" err="1" smtClean="0"/>
              <a:t>Rabinovich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42900"/>
            <a:ext cx="42672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Physically Based Simulation - 2014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62931"/>
            <a:ext cx="6000750" cy="4000500"/>
          </a:xfrm>
        </p:spPr>
      </p:pic>
    </p:spTree>
    <p:extLst>
      <p:ext uri="{BB962C8B-B14F-4D97-AF65-F5344CB8AC3E}">
        <p14:creationId xmlns:p14="http://schemas.microsoft.com/office/powerpoint/2010/main" val="486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9" y="1980809"/>
            <a:ext cx="276468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308" y="5638800"/>
            <a:ext cx="29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Rigid Body Collision Handling</a:t>
            </a:r>
          </a:p>
        </p:txBody>
      </p:sp>
      <p:sp>
        <p:nvSpPr>
          <p:cNvPr id="5" name="Plus 4"/>
          <p:cNvSpPr/>
          <p:nvPr/>
        </p:nvSpPr>
        <p:spPr>
          <a:xfrm>
            <a:off x="3886200" y="3048000"/>
            <a:ext cx="762000" cy="762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95802"/>
            <a:ext cx="32385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1457" y="563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SPH (</a:t>
            </a:r>
            <a:r>
              <a:rPr lang="en-US" dirty="0" err="1" smtClean="0"/>
              <a:t>Lagrangian</a:t>
            </a:r>
            <a:r>
              <a:rPr lang="en-US" dirty="0" smtClean="0"/>
              <a:t>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Stability and Accuracy</a:t>
            </a:r>
          </a:p>
          <a:p>
            <a:pPr lvl="1"/>
            <a:r>
              <a:rPr lang="en-US" dirty="0" smtClean="0"/>
              <a:t>SPH + Collision detection</a:t>
            </a:r>
          </a:p>
          <a:p>
            <a:endParaRPr lang="en-US" dirty="0"/>
          </a:p>
          <a:p>
            <a:r>
              <a:rPr lang="en-US" dirty="0" smtClean="0"/>
              <a:t>Real Time Support</a:t>
            </a:r>
          </a:p>
          <a:p>
            <a:pPr lvl="1"/>
            <a:r>
              <a:rPr lang="en-US" dirty="0" smtClean="0"/>
              <a:t>3K particles</a:t>
            </a:r>
          </a:p>
          <a:p>
            <a:pPr lvl="1"/>
            <a:r>
              <a:rPr lang="en-US" dirty="0" smtClean="0"/>
              <a:t>40K faces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4038600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78" y="1567542"/>
            <a:ext cx="2234293" cy="20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</a:p>
          <a:p>
            <a:r>
              <a:rPr lang="en-US" dirty="0" smtClean="0"/>
              <a:t>Correct Collision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274673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86446" cy="31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Fluid-Objects Interaction</vt:lpstr>
      <vt:lpstr>Recall</vt:lpstr>
      <vt:lpstr>Ingredients</vt:lpstr>
      <vt:lpstr>Change of Focus</vt:lpstr>
      <vt:lpstr>Traps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Fluid-Objects Interaction</dc:title>
  <dc:creator>MichaelR</dc:creator>
  <cp:lastModifiedBy>MichaelR</cp:lastModifiedBy>
  <cp:revision>45</cp:revision>
  <dcterms:created xsi:type="dcterms:W3CDTF">2014-11-25T13:47:17Z</dcterms:created>
  <dcterms:modified xsi:type="dcterms:W3CDTF">2014-12-15T16:06:32Z</dcterms:modified>
</cp:coreProperties>
</file>