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8839-9DCF-D165-C705-90F663EA6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33143-2B9E-7E45-1F80-62C9A60F0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49758-2D03-B669-AD30-C00D3DEF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6DB6-2BC8-6C4B-9065-015883BBFAAC}" type="datetimeFigureOut">
              <a:rPr lang="sl-SI" smtClean="0"/>
              <a:t>12. 05. 24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7D17-4DC6-7DFD-DB2A-F95BAC1A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1EDA9-2BA6-B500-3BFE-E0AB4B7E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DCDC-AAB2-4D4A-AD78-A6A7699560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2663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C090-1F33-CE9D-47B3-72A56376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0A007-ADCA-01D4-B709-A9C2ACCC9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C6CC-2026-399A-BA9F-12512BAF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6DB6-2BC8-6C4B-9065-015883BBFAAC}" type="datetimeFigureOut">
              <a:rPr lang="sl-SI" smtClean="0"/>
              <a:t>12. 05. 24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1CAC-BBCB-B706-70EE-E751684C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0BBFB-9A7F-3EA5-6D33-EAB184B8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DCDC-AAB2-4D4A-AD78-A6A7699560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7393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B254D-7D42-8B5B-B6F3-9B9CCDF50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22848-E261-9ECD-7161-28EDC1D8F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36594-63A2-C5AE-39F2-8119A24F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6DB6-2BC8-6C4B-9065-015883BBFAAC}" type="datetimeFigureOut">
              <a:rPr lang="sl-SI" smtClean="0"/>
              <a:t>12. 05. 24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8AE2-9896-77A4-3E24-7376D822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5FE5F-744F-606D-7033-E00921EF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DCDC-AAB2-4D4A-AD78-A6A7699560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8311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7544-1521-BC8B-E9CE-A84D7AB2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B6BA-E09C-DF50-EDB7-2B22647B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D5CC1-7211-2D6B-31CE-41D68DC9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6DB6-2BC8-6C4B-9065-015883BBFAAC}" type="datetimeFigureOut">
              <a:rPr lang="sl-SI" smtClean="0"/>
              <a:t>12. 05. 24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89BF-DEDE-7E5B-FBFC-C970D583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6EAC-009F-A904-9088-8137C9D5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DCDC-AAB2-4D4A-AD78-A6A7699560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6639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602B-4E1C-F5D5-52E0-2AA1CB1A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E5270-C97A-F71E-D236-D1AE9200C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84BE3-9DBC-862E-FFE5-F793A607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6DB6-2BC8-6C4B-9065-015883BBFAAC}" type="datetimeFigureOut">
              <a:rPr lang="sl-SI" smtClean="0"/>
              <a:t>12. 05. 24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B4EE5-0BAF-04FB-C4F3-6840BEB4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136A3-6C0A-AE8C-4902-FB93B427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DCDC-AAB2-4D4A-AD78-A6A7699560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7927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BE3B-4DC2-58B8-914D-F705DCFA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0EE9-B6CD-19BC-0994-BB4237219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A7D95-2925-3DC2-47F1-D6AEFD12B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5F040-5B71-52BA-73EB-46BF1365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6DB6-2BC8-6C4B-9065-015883BBFAAC}" type="datetimeFigureOut">
              <a:rPr lang="sl-SI" smtClean="0"/>
              <a:t>12. 05. 24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E41AB-016D-2889-7AA2-41CCDD65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E7770-B423-6915-798C-4AB69A56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DCDC-AAB2-4D4A-AD78-A6A7699560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2299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6008-74C7-B96B-72E7-5AC4B561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2A1E8-A7CC-97B8-6446-A73888714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3C408-A2FB-DA3A-B1E3-6E6986025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D1F6-862E-31ED-4554-F99FEC5CF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4EA45-7525-F642-D730-D1CF0D418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7A79B-9520-8DF3-CD9B-F47EF1C4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6DB6-2BC8-6C4B-9065-015883BBFAAC}" type="datetimeFigureOut">
              <a:rPr lang="sl-SI" smtClean="0"/>
              <a:t>12. 05. 24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1A5D3-496F-9C30-6427-F989FAA5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06ACC-C2A5-A871-ECC9-4AF6AC25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DCDC-AAB2-4D4A-AD78-A6A7699560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8206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206F-7802-48D7-DCCA-0084D981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26625-13AA-8A43-E372-EEC61A4F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6DB6-2BC8-6C4B-9065-015883BBFAAC}" type="datetimeFigureOut">
              <a:rPr lang="sl-SI" smtClean="0"/>
              <a:t>12. 05. 24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BC6C6-4492-5B21-DCDD-EC6EE723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65324-A427-AA38-9069-B0AA81CD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DCDC-AAB2-4D4A-AD78-A6A7699560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4399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52CB6-7925-78DB-9139-8F2415DE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6DB6-2BC8-6C4B-9065-015883BBFAAC}" type="datetimeFigureOut">
              <a:rPr lang="sl-SI" smtClean="0"/>
              <a:t>12. 05. 24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2F98D-180A-D43E-BA15-C6D87346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E22CB-92E8-734A-6B50-E1E89DE7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DCDC-AAB2-4D4A-AD78-A6A7699560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3810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9D64-7151-04FA-1B2C-3CADC25A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584A-3A1C-B62E-A531-8304436D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D791F-119A-C0CE-2049-E07AEC01A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59E45-A34F-7157-99B5-E838C71B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6DB6-2BC8-6C4B-9065-015883BBFAAC}" type="datetimeFigureOut">
              <a:rPr lang="sl-SI" smtClean="0"/>
              <a:t>12. 05. 24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66E87-1737-A860-EED4-0F26887E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379F0-F4A9-8A3F-3198-F8F5205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DCDC-AAB2-4D4A-AD78-A6A7699560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3269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9169-EA92-BC79-A676-902A227F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E22F1-0734-6C8A-6CF9-8F9221A1B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7D3BF-A98E-6A72-6CE0-795BA7884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65B47-8152-EB72-C7A0-EF6504CC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6DB6-2BC8-6C4B-9065-015883BBFAAC}" type="datetimeFigureOut">
              <a:rPr lang="sl-SI" smtClean="0"/>
              <a:t>12. 05. 24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DFA12-5793-1F3A-B1F9-468C4698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B193F-4705-4F24-6460-5BF97778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DCDC-AAB2-4D4A-AD78-A6A7699560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6780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B4A90-3A36-9C75-639D-65E6386F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7A8B3-5EE2-5041-CB73-5E41A1CAA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427D4-7CC4-5036-4440-9CF296EF4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A6DB6-2BC8-6C4B-9065-015883BBFAAC}" type="datetimeFigureOut">
              <a:rPr lang="sl-SI" smtClean="0"/>
              <a:t>12. 05. 24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28CB-E7DE-BFD0-A7F4-8F82F4A9C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FD4E-14CA-894C-68BE-D46000668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6DCDC-AAB2-4D4A-AD78-A6A7699560C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050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C66B-336D-DB7E-AA1E-19A64696B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Razred za ulomek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31D82-433E-693D-8CC4-BAB4F348C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8048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4D7B-4F4C-63BE-B38B-D20F10E3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69AA-3C0F-6786-7603-610E7EC1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Namen razreda: Predstaviti ulomek, ki omogoča osnovne operacije z ulomki, kot so seštevanje in množenje</a:t>
            </a:r>
          </a:p>
        </p:txBody>
      </p:sp>
    </p:spTree>
    <p:extLst>
      <p:ext uri="{BB962C8B-B14F-4D97-AF65-F5344CB8AC3E}">
        <p14:creationId xmlns:p14="http://schemas.microsoft.com/office/powerpoint/2010/main" val="329173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7C98-B906-66AA-1FB7-2B9CC077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Lastnosti razreda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E8CD-7081-38F1-1569-28B43786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Stevec: Predstavlja števec ulomka.</a:t>
            </a:r>
          </a:p>
          <a:p>
            <a:r>
              <a:rPr lang="sl-SI" dirty="0"/>
              <a:t>Imenovalec: Predstavlja imenovalec ulomka.</a:t>
            </a:r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74426D9B-B5BC-B7C7-889A-F92EC63A1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5" y="3825875"/>
            <a:ext cx="4635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2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6515-86D8-2BFC-6C9E-8E671200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Konstruktor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4838-E338-2702-0576-2CC53FC0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Konstruktor razreda Ulomek inicializira števec in imenovalec ulomka.</a:t>
            </a:r>
          </a:p>
          <a:p>
            <a:endParaRPr lang="sl-SI" dirty="0"/>
          </a:p>
        </p:txBody>
      </p:sp>
      <p:pic>
        <p:nvPicPr>
          <p:cNvPr id="5" name="Picture 4" descr="A computer screen with text&#10;&#10;Description automatically generated">
            <a:extLst>
              <a:ext uri="{FF2B5EF4-FFF2-40B4-BE49-F238E27FC236}">
                <a16:creationId xmlns:a16="http://schemas.microsoft.com/office/drawing/2014/main" id="{3367198B-3546-30C6-8F98-513FFD7F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9137"/>
            <a:ext cx="6934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8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9D7B-54FA-B4A7-EB78-EEFFB835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Metoda za seštevanje in množenje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40D2-EB47-D0FA-9ED3-097EF3D9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Metoda Seštej omogoča seštevanje dveh ulomkov.</a:t>
            </a:r>
          </a:p>
          <a:p>
            <a:r>
              <a:rPr lang="sl-SI" dirty="0"/>
              <a:t>Metoda zmnoži omogoča množenje dveh ulomkov</a:t>
            </a: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0E09A41D-A6AD-4DC2-65F4-57EAC48A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62" y="3429000"/>
            <a:ext cx="7772400" cy="21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1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0C44-0B85-A5AB-0264-7A64AC24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Testni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607F-05CD-49B8-E1F1-E2D8B122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Ustvarimo dva ulomka, u1 in u2</a:t>
            </a:r>
          </a:p>
          <a:p>
            <a:r>
              <a:rPr lang="sl-SI" dirty="0"/>
              <a:t>Najprej ju seštejemo potem pa še zmnožimo in izpišemo rezutata</a:t>
            </a:r>
          </a:p>
        </p:txBody>
      </p:sp>
      <p:pic>
        <p:nvPicPr>
          <p:cNvPr id="7" name="Picture 6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004CB00E-40CC-950C-C94D-7D46C677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6" y="3305175"/>
            <a:ext cx="72136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3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83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Razred za ulomek</vt:lpstr>
      <vt:lpstr>Uvod</vt:lpstr>
      <vt:lpstr>Lastnosti razreda</vt:lpstr>
      <vt:lpstr>Konstruktor</vt:lpstr>
      <vt:lpstr>Metoda za seštevanje in množenje</vt:lpstr>
      <vt:lpstr>Testni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Razred za ulomek</dc:title>
  <dc:creator>Peterka, Ivo</dc:creator>
  <cp:lastModifiedBy>Peterka, Ivo</cp:lastModifiedBy>
  <cp:revision>1</cp:revision>
  <dcterms:created xsi:type="dcterms:W3CDTF">2024-05-12T09:55:16Z</dcterms:created>
  <dcterms:modified xsi:type="dcterms:W3CDTF">2024-05-12T10:29:36Z</dcterms:modified>
</cp:coreProperties>
</file>