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Message Service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DEMOnstration</a:t>
            </a:r>
            <a:r>
              <a:rPr lang="en-US" dirty="0" smtClean="0"/>
              <a:t> </a:t>
            </a:r>
            <a:r>
              <a:rPr lang="en-US" dirty="0" err="1" smtClean="0"/>
              <a:t>jms</a:t>
            </a:r>
            <a:r>
              <a:rPr lang="en-US" dirty="0" smtClean="0"/>
              <a:t> 2.0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0398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JMS Message Consumers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273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JMS Message Listeners</a:t>
            </a:r>
            <a:br>
              <a:rPr lang="en-US" b="1" dirty="0"/>
            </a:br>
            <a:r>
              <a:rPr lang="en-US" b="1" dirty="0" smtClean="0"/>
              <a:t>vs Message Driven Beans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30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the JMS Provider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activeMQ</a:t>
            </a:r>
            <a:r>
              <a:rPr lang="en-US" dirty="0" smtClean="0"/>
              <a:t> extension;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the </a:t>
            </a:r>
            <a:r>
              <a:rPr lang="en-US" dirty="0" err="1" smtClean="0"/>
              <a:t>activeMQ</a:t>
            </a:r>
            <a:r>
              <a:rPr lang="en-US" dirty="0" smtClean="0"/>
              <a:t> subsystem;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642607"/>
            <a:ext cx="10269415" cy="969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89" y="4401257"/>
            <a:ext cx="10269415" cy="15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7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JMS Provider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 Factory;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HTTP acceptor and connector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03556"/>
            <a:ext cx="11085342" cy="12424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6" y="4596642"/>
            <a:ext cx="11072277" cy="21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4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24782"/>
            <a:ext cx="8946541" cy="4195481"/>
          </a:xfrm>
        </p:spPr>
        <p:txBody>
          <a:bodyPr/>
          <a:lstStyle/>
          <a:p>
            <a:r>
              <a:rPr lang="en-US" dirty="0" smtClean="0"/>
              <a:t>Queue and Topic Definitions;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the JNDI names.</a:t>
            </a:r>
          </a:p>
          <a:p>
            <a:pPr lvl="1"/>
            <a:r>
              <a:rPr lang="en-US" dirty="0" smtClean="0"/>
              <a:t>Queue: </a:t>
            </a:r>
            <a:r>
              <a:rPr lang="en-US" dirty="0" err="1" smtClean="0"/>
              <a:t>java:jboss</a:t>
            </a:r>
            <a:r>
              <a:rPr lang="en-US" dirty="0" smtClean="0"/>
              <a:t>/exported/</a:t>
            </a:r>
            <a:r>
              <a:rPr lang="en-US" dirty="0" err="1" smtClean="0"/>
              <a:t>jms</a:t>
            </a:r>
            <a:r>
              <a:rPr lang="en-US" dirty="0" smtClean="0"/>
              <a:t>/queue/test</a:t>
            </a:r>
          </a:p>
          <a:p>
            <a:pPr lvl="1"/>
            <a:r>
              <a:rPr lang="en-US" dirty="0" smtClean="0"/>
              <a:t>Topic: </a:t>
            </a:r>
            <a:r>
              <a:rPr lang="en-US" dirty="0" err="1" smtClean="0"/>
              <a:t>java:jboss</a:t>
            </a:r>
            <a:r>
              <a:rPr lang="en-US" dirty="0" smtClean="0"/>
              <a:t>/exported/</a:t>
            </a:r>
            <a:r>
              <a:rPr lang="en-US" dirty="0" err="1" smtClean="0"/>
              <a:t>jms</a:t>
            </a:r>
            <a:r>
              <a:rPr lang="en-US" dirty="0" smtClean="0"/>
              <a:t>/topic/test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943"/>
            <a:ext cx="12192000" cy="53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</a:t>
            </a:r>
            <a:r>
              <a:rPr lang="en-US" dirty="0" smtClean="0"/>
              <a:t>API Programming Model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83" y="1853248"/>
            <a:ext cx="6066766" cy="50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2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JMS API Concepts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connection </a:t>
            </a:r>
            <a:r>
              <a:rPr lang="en-US" b="1" dirty="0" smtClean="0"/>
              <a:t>factory - </a:t>
            </a:r>
            <a:r>
              <a:rPr lang="en-US" dirty="0"/>
              <a:t>is the object a client uses to create a connection to a provider. A connection factory encapsulates a set of connection configuration parameters that has been defined by an </a:t>
            </a:r>
            <a:r>
              <a:rPr lang="en-US" dirty="0" smtClean="0"/>
              <a:t>administrator;</a:t>
            </a:r>
          </a:p>
          <a:p>
            <a:endParaRPr lang="en-US" dirty="0"/>
          </a:p>
          <a:p>
            <a:r>
              <a:rPr lang="en-US" dirty="0" smtClean="0"/>
              <a:t>Can be injected with: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@Resource(lookup = "</a:t>
            </a:r>
            <a:r>
              <a:rPr lang="en-US" dirty="0" err="1" smtClean="0"/>
              <a:t>jms</a:t>
            </a:r>
            <a:r>
              <a:rPr lang="en-US" dirty="0" smtClean="0"/>
              <a:t>/</a:t>
            </a:r>
            <a:r>
              <a:rPr lang="en-US" dirty="0" err="1" smtClean="0"/>
              <a:t>ConnectionFactory</a:t>
            </a:r>
            <a:r>
              <a:rPr lang="en-US" dirty="0" smtClean="0"/>
              <a:t>")</a:t>
            </a:r>
          </a:p>
          <a:p>
            <a:pPr marL="0" indent="0">
              <a:buNone/>
            </a:pPr>
            <a:r>
              <a:rPr lang="en-US" dirty="0" smtClean="0"/>
              <a:t>private static </a:t>
            </a:r>
            <a:r>
              <a:rPr lang="en-US" dirty="0" err="1" smtClean="0"/>
              <a:t>ConnectionFactory</a:t>
            </a:r>
            <a:r>
              <a:rPr lang="en-US" dirty="0" smtClean="0"/>
              <a:t> </a:t>
            </a:r>
            <a:r>
              <a:rPr lang="en-US" dirty="0" err="1" smtClean="0"/>
              <a:t>connectionFactory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 looked up from JNDI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5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JMS </a:t>
            </a:r>
            <a:r>
              <a:rPr lang="en-US" dirty="0" smtClean="0"/>
              <a:t>Session</a:t>
            </a:r>
            <a:endParaRPr lang="bg-BG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72785" y="1853248"/>
            <a:ext cx="10767412" cy="456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A </a:t>
            </a:r>
            <a:r>
              <a:rPr lang="en-US" b="1" dirty="0"/>
              <a:t>session</a:t>
            </a:r>
            <a:r>
              <a:rPr lang="en-US" dirty="0"/>
              <a:t> is a single-threaded context for producing and consuming messages. You use sessions to create the </a:t>
            </a:r>
            <a:r>
              <a:rPr lang="en-US" dirty="0" smtClean="0"/>
              <a:t>following:</a:t>
            </a:r>
          </a:p>
          <a:p>
            <a:pPr lvl="1"/>
            <a:r>
              <a:rPr lang="en-US" dirty="0"/>
              <a:t>Message producers</a:t>
            </a:r>
          </a:p>
          <a:p>
            <a:pPr lvl="1"/>
            <a:r>
              <a:rPr lang="en-US" dirty="0"/>
              <a:t>Message consumers</a:t>
            </a:r>
          </a:p>
          <a:p>
            <a:pPr lvl="1"/>
            <a:r>
              <a:rPr lang="en-US" dirty="0"/>
              <a:t>Messages</a:t>
            </a:r>
          </a:p>
          <a:p>
            <a:pPr lvl="1"/>
            <a:r>
              <a:rPr lang="en-US" dirty="0"/>
              <a:t>Queue browsers</a:t>
            </a:r>
          </a:p>
          <a:p>
            <a:pPr lvl="1"/>
            <a:r>
              <a:rPr lang="en-US" dirty="0"/>
              <a:t>Temporary queues and </a:t>
            </a:r>
            <a:r>
              <a:rPr lang="en-US" dirty="0" smtClean="0"/>
              <a:t>topics</a:t>
            </a:r>
          </a:p>
          <a:p>
            <a:r>
              <a:rPr lang="en-US" dirty="0" smtClean="0"/>
              <a:t>To create a transacted session use:</a:t>
            </a:r>
          </a:p>
          <a:p>
            <a:pPr lvl="1"/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connection.createSession</a:t>
            </a:r>
            <a:r>
              <a:rPr lang="en-US" dirty="0"/>
              <a:t>(true, 0);</a:t>
            </a:r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88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JMS </a:t>
            </a:r>
            <a:r>
              <a:rPr lang="en-US" dirty="0" smtClean="0"/>
              <a:t>Topic/Queue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14989" y="1492745"/>
            <a:ext cx="10767412" cy="2444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Queue </a:t>
            </a:r>
            <a:r>
              <a:rPr lang="en-US" dirty="0" err="1"/>
              <a:t>queue</a:t>
            </a:r>
            <a:r>
              <a:rPr lang="en-US" dirty="0"/>
              <a:t> = </a:t>
            </a:r>
            <a:r>
              <a:rPr lang="en-US" dirty="0" err="1"/>
              <a:t>InitialContext.doLookup</a:t>
            </a:r>
            <a:r>
              <a:rPr lang="en-US" dirty="0"/>
              <a:t>("</a:t>
            </a:r>
            <a:r>
              <a:rPr lang="en-US" dirty="0" err="1"/>
              <a:t>java:jboss</a:t>
            </a:r>
            <a:r>
              <a:rPr lang="en-US" dirty="0"/>
              <a:t>/exported/</a:t>
            </a:r>
            <a:r>
              <a:rPr lang="en-US" dirty="0" err="1"/>
              <a:t>jms</a:t>
            </a:r>
            <a:r>
              <a:rPr lang="en-US" dirty="0"/>
              <a:t>/queue/test</a:t>
            </a:r>
            <a:r>
              <a:rPr lang="en-US" dirty="0" smtClean="0"/>
              <a:t>");</a:t>
            </a:r>
          </a:p>
          <a:p>
            <a:r>
              <a:rPr lang="en-US" dirty="0"/>
              <a:t>@Resource(lookup = "</a:t>
            </a:r>
            <a:r>
              <a:rPr lang="en-US" dirty="0" err="1"/>
              <a:t>jms</a:t>
            </a:r>
            <a:r>
              <a:rPr lang="en-US" dirty="0"/>
              <a:t>/</a:t>
            </a:r>
            <a:r>
              <a:rPr lang="en-US" dirty="0" err="1"/>
              <a:t>ConnectionFactory</a:t>
            </a:r>
            <a:r>
              <a:rPr lang="en-US" dirty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84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JMS Message Producers</a:t>
            </a:r>
            <a:br>
              <a:rPr lang="en-US" b="1" dirty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9103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2209</TotalTime>
  <Words>128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Java Message Service</vt:lpstr>
      <vt:lpstr>Configuring the JMS Provider (1)</vt:lpstr>
      <vt:lpstr>Configuring the JMS Provider (2)</vt:lpstr>
      <vt:lpstr>PowerPoint Presentation</vt:lpstr>
      <vt:lpstr>JMS API Programming Model</vt:lpstr>
      <vt:lpstr>Basic JMS API Concepts </vt:lpstr>
      <vt:lpstr>JMS Session</vt:lpstr>
      <vt:lpstr>JMS Topic/Queue</vt:lpstr>
      <vt:lpstr>JMS Message Producers </vt:lpstr>
      <vt:lpstr>JMS Message Consumers </vt:lpstr>
      <vt:lpstr>JMS Message Listeners vs Message Driven Beans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irusev</dc:creator>
  <cp:lastModifiedBy>irusev</cp:lastModifiedBy>
  <cp:revision>76</cp:revision>
  <dcterms:created xsi:type="dcterms:W3CDTF">2017-10-27T13:09:00Z</dcterms:created>
  <dcterms:modified xsi:type="dcterms:W3CDTF">2017-11-20T07:23:39Z</dcterms:modified>
</cp:coreProperties>
</file>