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Message Service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 and usage in </a:t>
            </a:r>
            <a:r>
              <a:rPr lang="en-US" dirty="0" err="1" smtClean="0"/>
              <a:t>sirma</a:t>
            </a:r>
            <a:r>
              <a:rPr lang="en-US" dirty="0" smtClean="0"/>
              <a:t> enterprise platform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39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communication that is loosely couple;</a:t>
            </a:r>
          </a:p>
          <a:p>
            <a:pPr lvl="1"/>
            <a:r>
              <a:rPr lang="en-US" dirty="0" smtClean="0"/>
              <a:t>The receiver does not have to know anything about the sender;</a:t>
            </a:r>
          </a:p>
          <a:p>
            <a:pPr lvl="1"/>
            <a:r>
              <a:rPr lang="en-US" dirty="0" smtClean="0"/>
              <a:t>The message format has to be known to both.</a:t>
            </a:r>
          </a:p>
          <a:p>
            <a:pPr lvl="1"/>
            <a:endParaRPr lang="en-US" dirty="0"/>
          </a:p>
          <a:p>
            <a:pPr marL="400050"/>
            <a:r>
              <a:rPr lang="en-US" dirty="0" smtClean="0"/>
              <a:t>JMS communication is also reliable;</a:t>
            </a:r>
          </a:p>
          <a:p>
            <a:pPr marL="800100" lvl="1"/>
            <a:r>
              <a:rPr lang="en-US" dirty="0" smtClean="0"/>
              <a:t>The receiver and the sender don’t have to online at the same time;</a:t>
            </a:r>
          </a:p>
          <a:p>
            <a:pPr marL="800100" lvl="1"/>
            <a:r>
              <a:rPr lang="en-US" dirty="0"/>
              <a:t>The JMS API can ensure that a message is delivered once and only once</a:t>
            </a:r>
            <a:endParaRPr lang="en-US" dirty="0" smtClean="0"/>
          </a:p>
          <a:p>
            <a:pPr marL="800100" lvl="1"/>
            <a:r>
              <a:rPr lang="en-US" dirty="0" smtClean="0"/>
              <a:t>If the message is not consumed without error it retries.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12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JMS API Concepts</a:t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JMS </a:t>
            </a:r>
            <a:r>
              <a:rPr lang="en-US" b="1" dirty="0" smtClean="0"/>
              <a:t>clients</a:t>
            </a:r>
            <a:r>
              <a:rPr lang="en-US" dirty="0"/>
              <a:t>:</a:t>
            </a:r>
            <a:r>
              <a:rPr lang="en-US" dirty="0" smtClean="0"/>
              <a:t> components that </a:t>
            </a:r>
            <a:r>
              <a:rPr lang="en-US" dirty="0"/>
              <a:t>produce and consume </a:t>
            </a:r>
            <a:r>
              <a:rPr lang="en-US" dirty="0" smtClean="0"/>
              <a:t>messages;</a:t>
            </a:r>
          </a:p>
          <a:p>
            <a:r>
              <a:rPr lang="en-US" b="1" dirty="0"/>
              <a:t>Messages</a:t>
            </a:r>
            <a:r>
              <a:rPr lang="en-US" dirty="0"/>
              <a:t> are the objects that communicate information between JMS </a:t>
            </a:r>
            <a:r>
              <a:rPr lang="en-US" dirty="0" smtClean="0"/>
              <a:t>clients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b="1" dirty="0" smtClean="0"/>
              <a:t>Topic/Queue: </a:t>
            </a:r>
            <a:r>
              <a:rPr lang="en-US" dirty="0" smtClean="0"/>
              <a:t>the to main mechanisms, more details later;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915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Queue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65" y="4077730"/>
            <a:ext cx="5732250" cy="2347783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14989" y="1492745"/>
            <a:ext cx="10767412" cy="24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Point-to-point</a:t>
            </a:r>
          </a:p>
          <a:p>
            <a:r>
              <a:rPr lang="en-US" dirty="0"/>
              <a:t>Only one consumer gets the </a:t>
            </a:r>
            <a:r>
              <a:rPr lang="en-US" dirty="0" smtClean="0"/>
              <a:t>message;</a:t>
            </a:r>
            <a:endParaRPr lang="en-US" dirty="0"/>
          </a:p>
          <a:p>
            <a:r>
              <a:rPr lang="en-US" dirty="0"/>
              <a:t>Messages have to be delivered in the order </a:t>
            </a:r>
            <a:r>
              <a:rPr lang="en-US" dirty="0" smtClean="0"/>
              <a:t>sent;</a:t>
            </a:r>
            <a:endParaRPr lang="en-US" dirty="0"/>
          </a:p>
          <a:p>
            <a:r>
              <a:rPr lang="en-US" dirty="0"/>
              <a:t>The Queue knows who the consumer or the JMS client is. The destination is </a:t>
            </a:r>
            <a:r>
              <a:rPr lang="en-US" dirty="0" smtClean="0"/>
              <a:t>known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Every message successfully processed is acknowledged by the </a:t>
            </a:r>
            <a:r>
              <a:rPr lang="en-US" dirty="0" smtClean="0"/>
              <a:t>consumer;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88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</a:t>
            </a:r>
            <a:r>
              <a:rPr lang="en-US" dirty="0" smtClean="0"/>
              <a:t>Topic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2" y="4207152"/>
            <a:ext cx="4643311" cy="209135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4989" y="1492745"/>
            <a:ext cx="10767412" cy="24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Publish/subscribe </a:t>
            </a:r>
            <a:r>
              <a:rPr lang="en-US" dirty="0" smtClean="0"/>
              <a:t>model;</a:t>
            </a:r>
            <a:endParaRPr lang="en-US" dirty="0"/>
          </a:p>
          <a:p>
            <a:r>
              <a:rPr lang="en-US" dirty="0"/>
              <a:t>Multiple clients subscribe to the </a:t>
            </a:r>
            <a:r>
              <a:rPr lang="en-US" dirty="0" smtClean="0"/>
              <a:t>message;</a:t>
            </a:r>
          </a:p>
          <a:p>
            <a:r>
              <a:rPr lang="en-US" dirty="0"/>
              <a:t>H</a:t>
            </a:r>
            <a:r>
              <a:rPr lang="en-US" dirty="0" smtClean="0"/>
              <a:t>ere </a:t>
            </a:r>
            <a:r>
              <a:rPr lang="en-US" dirty="0"/>
              <a:t>is no guarantee messages have to be delivered in the order </a:t>
            </a:r>
            <a:r>
              <a:rPr lang="en-US" dirty="0" smtClean="0"/>
              <a:t>sent;</a:t>
            </a:r>
          </a:p>
          <a:p>
            <a:r>
              <a:rPr lang="en-US" dirty="0"/>
              <a:t>The Topic, have multiple subscribers and there is a chance that the topic does not know all the subscribers. The destination is unknown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843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200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Java Message Service</vt:lpstr>
      <vt:lpstr>JMS Basics</vt:lpstr>
      <vt:lpstr>Basic JMS API Concepts </vt:lpstr>
      <vt:lpstr>JMS Queue</vt:lpstr>
      <vt:lpstr>JMS Topic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irusev</dc:creator>
  <cp:lastModifiedBy>irusev</cp:lastModifiedBy>
  <cp:revision>39</cp:revision>
  <dcterms:created xsi:type="dcterms:W3CDTF">2017-10-27T13:09:00Z</dcterms:created>
  <dcterms:modified xsi:type="dcterms:W3CDTF">2017-10-27T13:36:09Z</dcterms:modified>
</cp:coreProperties>
</file>