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58" r:id="rId3"/>
    <p:sldId id="257" r:id="rId4"/>
    <p:sldId id="272" r:id="rId5"/>
    <p:sldId id="262" r:id="rId6"/>
    <p:sldId id="259" r:id="rId7"/>
    <p:sldId id="266" r:id="rId8"/>
    <p:sldId id="271" r:id="rId9"/>
    <p:sldId id="268" r:id="rId10"/>
    <p:sldId id="273" r:id="rId11"/>
    <p:sldId id="261" r:id="rId12"/>
    <p:sldId id="263" r:id="rId13"/>
    <p:sldId id="274" r:id="rId14"/>
    <p:sldId id="275" r:id="rId15"/>
    <p:sldId id="276" r:id="rId16"/>
    <p:sldId id="278" r:id="rId17"/>
    <p:sldId id="279" r:id="rId18"/>
    <p:sldId id="280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C11F65-A64B-41A0-936D-DF049C837630}">
          <p14:sldIdLst>
            <p14:sldId id="256"/>
          </p14:sldIdLst>
        </p14:section>
        <p14:section name="STL Theroy" id="{AF53F8F2-AE3A-4EB2-B030-A39C1C5E19CD}">
          <p14:sldIdLst>
            <p14:sldId id="258"/>
            <p14:sldId id="257"/>
            <p14:sldId id="272"/>
            <p14:sldId id="262"/>
            <p14:sldId id="259"/>
            <p14:sldId id="266"/>
            <p14:sldId id="271"/>
            <p14:sldId id="268"/>
            <p14:sldId id="273"/>
            <p14:sldId id="261"/>
            <p14:sldId id="263"/>
          </p14:sldIdLst>
        </p14:section>
        <p14:section name="Intro Questions" id="{6E149C9A-1D68-4E6E-A4E5-5B4139EC719D}">
          <p14:sldIdLst>
            <p14:sldId id="274"/>
            <p14:sldId id="275"/>
            <p14:sldId id="276"/>
            <p14:sldId id="278"/>
            <p14:sldId id="279"/>
            <p14:sldId id="280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EC4"/>
    <a:srgbClr val="FFFFFF"/>
    <a:srgbClr val="3EB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68955" autoAdjust="0"/>
  </p:normalViewPr>
  <p:slideViewPr>
    <p:cSldViewPr snapToGrid="0">
      <p:cViewPr>
        <p:scale>
          <a:sx n="72" d="100"/>
          <a:sy n="72" d="100"/>
        </p:scale>
        <p:origin x="5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Aggarwal" userId="dd9d6014-7f9d-4027-b794-c476d4c79b3e" providerId="ADAL" clId="{1FC6BD4B-BB35-49BE-A0F6-F225C82FCB01}"/>
    <pc:docChg chg="undo redo custSel addSld delSld modSld sldOrd modMainMaster modSection">
      <pc:chgData name="Deepak Aggarwal" userId="dd9d6014-7f9d-4027-b794-c476d4c79b3e" providerId="ADAL" clId="{1FC6BD4B-BB35-49BE-A0F6-F225C82FCB01}" dt="2017-10-01T05:06:02.014" v="4264" actId="20577"/>
      <pc:docMkLst>
        <pc:docMk/>
      </pc:docMkLst>
      <pc:sldChg chg="addSp delSp modSp setBg">
        <pc:chgData name="Deepak Aggarwal" userId="dd9d6014-7f9d-4027-b794-c476d4c79b3e" providerId="ADAL" clId="{1FC6BD4B-BB35-49BE-A0F6-F225C82FCB01}" dt="2017-10-01T05:02:57.866" v="4240" actId="1076"/>
        <pc:sldMkLst>
          <pc:docMk/>
          <pc:sldMk cId="1586636387" sldId="256"/>
        </pc:sldMkLst>
        <pc:spChg chg="add mod">
          <ac:chgData name="Deepak Aggarwal" userId="dd9d6014-7f9d-4027-b794-c476d4c79b3e" providerId="ADAL" clId="{1FC6BD4B-BB35-49BE-A0F6-F225C82FCB01}" dt="2017-10-01T05:02:57.866" v="4240" actId="1076"/>
          <ac:spMkLst>
            <pc:docMk/>
            <pc:sldMk cId="1586636387" sldId="256"/>
            <ac:spMk id="2" creationId="{851F2F6F-5EA9-4D0E-AED8-67EB82861B2A}"/>
          </ac:spMkLst>
        </pc:spChg>
        <pc:spChg chg="del">
          <ac:chgData name="Deepak Aggarwal" userId="dd9d6014-7f9d-4027-b794-c476d4c79b3e" providerId="ADAL" clId="{1FC6BD4B-BB35-49BE-A0F6-F225C82FCB01}" dt="2017-09-29T07:03:22.926" v="948" actId="478"/>
          <ac:spMkLst>
            <pc:docMk/>
            <pc:sldMk cId="1586636387" sldId="256"/>
            <ac:spMk id="2" creationId="{0DE36253-72E6-4E48-810A-8D4603B13FD2}"/>
          </ac:spMkLst>
        </pc:spChg>
        <pc:spChg chg="mod">
          <ac:chgData name="Deepak Aggarwal" userId="dd9d6014-7f9d-4027-b794-c476d4c79b3e" providerId="ADAL" clId="{1FC6BD4B-BB35-49BE-A0F6-F225C82FCB01}" dt="2017-09-29T07:03:12.014" v="945" actId="1076"/>
          <ac:spMkLst>
            <pc:docMk/>
            <pc:sldMk cId="1586636387" sldId="256"/>
            <ac:spMk id="3" creationId="{99342AA0-3BFF-4470-B777-7433CFE403E1}"/>
          </ac:spMkLst>
        </pc:spChg>
        <pc:spChg chg="add mod ord">
          <ac:chgData name="Deepak Aggarwal" userId="dd9d6014-7f9d-4027-b794-c476d4c79b3e" providerId="ADAL" clId="{1FC6BD4B-BB35-49BE-A0F6-F225C82FCB01}" dt="2017-09-29T07:05:25.791" v="959" actId="1076"/>
          <ac:spMkLst>
            <pc:docMk/>
            <pc:sldMk cId="1586636387" sldId="256"/>
            <ac:spMk id="6" creationId="{F1B762E6-4906-4A3B-ADA9-3F13DD5E989A}"/>
          </ac:spMkLst>
        </pc:spChg>
        <pc:spChg chg="add mod ord">
          <ac:chgData name="Deepak Aggarwal" userId="dd9d6014-7f9d-4027-b794-c476d4c79b3e" providerId="ADAL" clId="{1FC6BD4B-BB35-49BE-A0F6-F225C82FCB01}" dt="2017-09-29T07:05:25.791" v="959" actId="1076"/>
          <ac:spMkLst>
            <pc:docMk/>
            <pc:sldMk cId="1586636387" sldId="256"/>
            <ac:spMk id="7" creationId="{51E8A439-ACED-4A1D-9D35-854238328B44}"/>
          </ac:spMkLst>
        </pc:spChg>
        <pc:grpChg chg="add mod">
          <ac:chgData name="Deepak Aggarwal" userId="dd9d6014-7f9d-4027-b794-c476d4c79b3e" providerId="ADAL" clId="{1FC6BD4B-BB35-49BE-A0F6-F225C82FCB01}" dt="2017-09-29T07:05:25.791" v="959" actId="1076"/>
          <ac:grpSpMkLst>
            <pc:docMk/>
            <pc:sldMk cId="1586636387" sldId="256"/>
            <ac:grpSpMk id="8" creationId="{CD821F88-EF8E-4446-BBD6-0004DA74F31D}"/>
          </ac:grpSpMkLst>
        </pc:grpChg>
        <pc:picChg chg="add mod">
          <ac:chgData name="Deepak Aggarwal" userId="dd9d6014-7f9d-4027-b794-c476d4c79b3e" providerId="ADAL" clId="{1FC6BD4B-BB35-49BE-A0F6-F225C82FCB01}" dt="2017-09-29T10:40:45.893" v="2992" actId="1076"/>
          <ac:picMkLst>
            <pc:docMk/>
            <pc:sldMk cId="1586636387" sldId="256"/>
            <ac:picMk id="4" creationId="{9BF13A05-34E2-4020-A4C5-7507F1D986A9}"/>
          </ac:picMkLst>
        </pc:picChg>
        <pc:picChg chg="mod modCrop">
          <ac:chgData name="Deepak Aggarwal" userId="dd9d6014-7f9d-4027-b794-c476d4c79b3e" providerId="ADAL" clId="{1FC6BD4B-BB35-49BE-A0F6-F225C82FCB01}" dt="2017-09-29T07:27:09.004" v="1611" actId="1076"/>
          <ac:picMkLst>
            <pc:docMk/>
            <pc:sldMk cId="1586636387" sldId="256"/>
            <ac:picMk id="5" creationId="{EA25BCC3-CC18-4A6C-9B8A-1AED5F421599}"/>
          </ac:picMkLst>
        </pc:picChg>
      </pc:sldChg>
      <pc:sldChg chg="modSp setBg">
        <pc:chgData name="Deepak Aggarwal" userId="dd9d6014-7f9d-4027-b794-c476d4c79b3e" providerId="ADAL" clId="{1FC6BD4B-BB35-49BE-A0F6-F225C82FCB01}" dt="2017-09-29T07:25:55.199" v="1583" actId="20577"/>
        <pc:sldMkLst>
          <pc:docMk/>
          <pc:sldMk cId="716663469" sldId="257"/>
        </pc:sldMkLst>
        <pc:spChg chg="mod">
          <ac:chgData name="Deepak Aggarwal" userId="dd9d6014-7f9d-4027-b794-c476d4c79b3e" providerId="ADAL" clId="{1FC6BD4B-BB35-49BE-A0F6-F225C82FCB01}" dt="2017-09-29T07:25:55.199" v="1583" actId="20577"/>
          <ac:spMkLst>
            <pc:docMk/>
            <pc:sldMk cId="716663469" sldId="257"/>
            <ac:spMk id="2" creationId="{D4A8147C-E382-4030-84EE-809323914907}"/>
          </ac:spMkLst>
        </pc:spChg>
      </pc:sldChg>
      <pc:sldChg chg="addSp modSp modTransition setBg modAnim modNotesTx">
        <pc:chgData name="Deepak Aggarwal" userId="dd9d6014-7f9d-4027-b794-c476d4c79b3e" providerId="ADAL" clId="{1FC6BD4B-BB35-49BE-A0F6-F225C82FCB01}" dt="2017-09-29T11:08:29.746" v="3188" actId="20577"/>
        <pc:sldMkLst>
          <pc:docMk/>
          <pc:sldMk cId="248846205" sldId="258"/>
        </pc:sldMkLst>
        <pc:spChg chg="mod">
          <ac:chgData name="Deepak Aggarwal" userId="dd9d6014-7f9d-4027-b794-c476d4c79b3e" providerId="ADAL" clId="{1FC6BD4B-BB35-49BE-A0F6-F225C82FCB01}" dt="2017-09-29T07:26:02.115" v="1585" actId="20577"/>
          <ac:spMkLst>
            <pc:docMk/>
            <pc:sldMk cId="248846205" sldId="258"/>
            <ac:spMk id="2" creationId="{FF6A65F6-5C82-47BD-A1A2-31837D5C6084}"/>
          </ac:spMkLst>
        </pc:spChg>
        <pc:spChg chg="add mod">
          <ac:chgData name="Deepak Aggarwal" userId="dd9d6014-7f9d-4027-b794-c476d4c79b3e" providerId="ADAL" clId="{1FC6BD4B-BB35-49BE-A0F6-F225C82FCB01}" dt="2017-09-29T11:08:18.723" v="3185" actId="255"/>
          <ac:spMkLst>
            <pc:docMk/>
            <pc:sldMk cId="248846205" sldId="258"/>
            <ac:spMk id="4" creationId="{A64600E3-192C-4518-8D2D-2F68BC1EB2DE}"/>
          </ac:spMkLst>
        </pc:spChg>
      </pc:sldChg>
      <pc:sldChg chg="ord">
        <pc:chgData name="Deepak Aggarwal" userId="dd9d6014-7f9d-4027-b794-c476d4c79b3e" providerId="ADAL" clId="{1FC6BD4B-BB35-49BE-A0F6-F225C82FCB01}" dt="2017-09-29T11:12:33.107" v="3375" actId="20577"/>
        <pc:sldMkLst>
          <pc:docMk/>
          <pc:sldMk cId="1686271584" sldId="259"/>
        </pc:sldMkLst>
      </pc:sldChg>
      <pc:sldChg chg="addSp delSp modSp del">
        <pc:chgData name="Deepak Aggarwal" userId="dd9d6014-7f9d-4027-b794-c476d4c79b3e" providerId="ADAL" clId="{1FC6BD4B-BB35-49BE-A0F6-F225C82FCB01}" dt="2017-09-29T08:19:10.218" v="2343" actId="2696"/>
        <pc:sldMkLst>
          <pc:docMk/>
          <pc:sldMk cId="251213152" sldId="260"/>
        </pc:sldMkLst>
        <pc:spChg chg="del mod">
          <ac:chgData name="Deepak Aggarwal" userId="dd9d6014-7f9d-4027-b794-c476d4c79b3e" providerId="ADAL" clId="{1FC6BD4B-BB35-49BE-A0F6-F225C82FCB01}" dt="2017-09-29T07:54:56.334" v="2320" actId="2696"/>
          <ac:spMkLst>
            <pc:docMk/>
            <pc:sldMk cId="251213152" sldId="260"/>
            <ac:spMk id="2" creationId="{D5D751D3-2E9F-411E-AA3F-3092B15F6639}"/>
          </ac:spMkLst>
        </pc:spChg>
        <pc:spChg chg="del">
          <ac:chgData name="Deepak Aggarwal" userId="dd9d6014-7f9d-4027-b794-c476d4c79b3e" providerId="ADAL" clId="{1FC6BD4B-BB35-49BE-A0F6-F225C82FCB01}" dt="2017-09-29T07:54:38.125" v="2317" actId="2696"/>
          <ac:spMkLst>
            <pc:docMk/>
            <pc:sldMk cId="251213152" sldId="260"/>
            <ac:spMk id="3" creationId="{C93B2DC4-A2BD-4BA7-9789-8CB9091BFCCD}"/>
          </ac:spMkLst>
        </pc:spChg>
        <pc:spChg chg="add">
          <ac:chgData name="Deepak Aggarwal" userId="dd9d6014-7f9d-4027-b794-c476d4c79b3e" providerId="ADAL" clId="{1FC6BD4B-BB35-49BE-A0F6-F225C82FCB01}" dt="2017-09-29T07:53:48.060" v="2302" actId="2696"/>
          <ac:spMkLst>
            <pc:docMk/>
            <pc:sldMk cId="251213152" sldId="260"/>
            <ac:spMk id="4" creationId="{643B0DC4-7860-4EBA-8AFD-3B04CFB9AEE1}"/>
          </ac:spMkLst>
        </pc:spChg>
        <pc:spChg chg="add">
          <ac:chgData name="Deepak Aggarwal" userId="dd9d6014-7f9d-4027-b794-c476d4c79b3e" providerId="ADAL" clId="{1FC6BD4B-BB35-49BE-A0F6-F225C82FCB01}" dt="2017-09-29T07:53:48.060" v="2302" actId="2696"/>
          <ac:spMkLst>
            <pc:docMk/>
            <pc:sldMk cId="251213152" sldId="260"/>
            <ac:spMk id="5" creationId="{5A7A7D5E-12EC-44F8-88A7-80DC4E0A2DAC}"/>
          </ac:spMkLst>
        </pc:spChg>
        <pc:spChg chg="add">
          <ac:chgData name="Deepak Aggarwal" userId="dd9d6014-7f9d-4027-b794-c476d4c79b3e" providerId="ADAL" clId="{1FC6BD4B-BB35-49BE-A0F6-F225C82FCB01}" dt="2017-09-29T07:53:48.060" v="2302" actId="2696"/>
          <ac:spMkLst>
            <pc:docMk/>
            <pc:sldMk cId="251213152" sldId="260"/>
            <ac:spMk id="6" creationId="{00BA8AA9-8D1D-45F8-905F-8A1FF04A56A4}"/>
          </ac:spMkLst>
        </pc:spChg>
        <pc:spChg chg="add">
          <ac:chgData name="Deepak Aggarwal" userId="dd9d6014-7f9d-4027-b794-c476d4c79b3e" providerId="ADAL" clId="{1FC6BD4B-BB35-49BE-A0F6-F225C82FCB01}" dt="2017-09-29T07:53:48.060" v="2302" actId="2696"/>
          <ac:spMkLst>
            <pc:docMk/>
            <pc:sldMk cId="251213152" sldId="260"/>
            <ac:spMk id="7" creationId="{874AC69D-4B13-49DA-9EA2-06548608C6D9}"/>
          </ac:spMkLst>
        </pc:spChg>
        <pc:spChg chg="add">
          <ac:chgData name="Deepak Aggarwal" userId="dd9d6014-7f9d-4027-b794-c476d4c79b3e" providerId="ADAL" clId="{1FC6BD4B-BB35-49BE-A0F6-F225C82FCB01}" dt="2017-09-29T07:53:48.060" v="2302" actId="2696"/>
          <ac:spMkLst>
            <pc:docMk/>
            <pc:sldMk cId="251213152" sldId="260"/>
            <ac:spMk id="8" creationId="{C76F1EA4-9BF0-4590-8002-558D41F20539}"/>
          </ac:spMkLst>
        </pc:spChg>
        <pc:picChg chg="add mod">
          <ac:chgData name="Deepak Aggarwal" userId="dd9d6014-7f9d-4027-b794-c476d4c79b3e" providerId="ADAL" clId="{1FC6BD4B-BB35-49BE-A0F6-F225C82FCB01}" dt="2017-09-29T07:54:39.906" v="2318" actId="1076"/>
          <ac:picMkLst>
            <pc:docMk/>
            <pc:sldMk cId="251213152" sldId="260"/>
            <ac:picMk id="9" creationId="{EF73AC2D-8BBE-4AE3-8412-B1A377053490}"/>
          </ac:picMkLst>
        </pc:picChg>
      </pc:sldChg>
      <pc:sldChg chg="ord setBg">
        <pc:chgData name="Deepak Aggarwal" userId="dd9d6014-7f9d-4027-b794-c476d4c79b3e" providerId="ADAL" clId="{1FC6BD4B-BB35-49BE-A0F6-F225C82FCB01}" dt="2017-09-29T11:09:01.801" v="3190" actId="20577"/>
        <pc:sldMkLst>
          <pc:docMk/>
          <pc:sldMk cId="3965394114" sldId="262"/>
        </pc:sldMkLst>
      </pc:sldChg>
      <pc:sldChg chg="addSp delSp modSp modAnim">
        <pc:chgData name="Deepak Aggarwal" userId="dd9d6014-7f9d-4027-b794-c476d4c79b3e" providerId="ADAL" clId="{1FC6BD4B-BB35-49BE-A0F6-F225C82FCB01}" dt="2017-09-29T10:34:53.812" v="2990" actId="20577"/>
        <pc:sldMkLst>
          <pc:docMk/>
          <pc:sldMk cId="2475861949" sldId="263"/>
        </pc:sldMkLst>
        <pc:spChg chg="mod">
          <ac:chgData name="Deepak Aggarwal" userId="dd9d6014-7f9d-4027-b794-c476d4c79b3e" providerId="ADAL" clId="{1FC6BD4B-BB35-49BE-A0F6-F225C82FCB01}" dt="2017-09-29T10:34:53.812" v="2990" actId="20577"/>
          <ac:spMkLst>
            <pc:docMk/>
            <pc:sldMk cId="2475861949" sldId="263"/>
            <ac:spMk id="2" creationId="{24C91839-1A56-45F8-BB65-B419BAFBA3C8}"/>
          </ac:spMkLst>
        </pc:spChg>
        <pc:spChg chg="del">
          <ac:chgData name="Deepak Aggarwal" userId="dd9d6014-7f9d-4027-b794-c476d4c79b3e" providerId="ADAL" clId="{1FC6BD4B-BB35-49BE-A0F6-F225C82FCB01}" dt="2017-09-29T07:07:51.377" v="960" actId="20577"/>
          <ac:spMkLst>
            <pc:docMk/>
            <pc:sldMk cId="2475861949" sldId="263"/>
            <ac:spMk id="6" creationId="{4D3BA94B-0CDF-4A78-97AF-6C2D4CDFCD4B}"/>
          </ac:spMkLst>
        </pc:spChg>
        <pc:spChg chg="add del mod">
          <ac:chgData name="Deepak Aggarwal" userId="dd9d6014-7f9d-4027-b794-c476d4c79b3e" providerId="ADAL" clId="{1FC6BD4B-BB35-49BE-A0F6-F225C82FCB01}" dt="2017-09-29T07:24:44.048" v="1576" actId="478"/>
          <ac:spMkLst>
            <pc:docMk/>
            <pc:sldMk cId="2475861949" sldId="263"/>
            <ac:spMk id="7" creationId="{421B7A72-737A-4F69-BA57-43B0BBF3DAC4}"/>
          </ac:spMkLst>
        </pc:spChg>
        <pc:spChg chg="add del mod">
          <ac:chgData name="Deepak Aggarwal" userId="dd9d6014-7f9d-4027-b794-c476d4c79b3e" providerId="ADAL" clId="{1FC6BD4B-BB35-49BE-A0F6-F225C82FCB01}" dt="2017-09-29T07:16:21.004" v="1134" actId="478"/>
          <ac:spMkLst>
            <pc:docMk/>
            <pc:sldMk cId="2475861949" sldId="263"/>
            <ac:spMk id="9" creationId="{F41ED927-A899-4F53-B98E-5DDC405A5A21}"/>
          </ac:spMkLst>
        </pc:spChg>
        <pc:spChg chg="add mod ord topLvl">
          <ac:chgData name="Deepak Aggarwal" userId="dd9d6014-7f9d-4027-b794-c476d4c79b3e" providerId="ADAL" clId="{1FC6BD4B-BB35-49BE-A0F6-F225C82FCB01}" dt="2017-09-29T10:32:58.512" v="2950" actId="20577"/>
          <ac:spMkLst>
            <pc:docMk/>
            <pc:sldMk cId="2475861949" sldId="263"/>
            <ac:spMk id="10" creationId="{678A8CA2-3417-43AF-9E27-11FFDE246E57}"/>
          </ac:spMkLst>
        </pc:spChg>
        <pc:spChg chg="add mod">
          <ac:chgData name="Deepak Aggarwal" userId="dd9d6014-7f9d-4027-b794-c476d4c79b3e" providerId="ADAL" clId="{1FC6BD4B-BB35-49BE-A0F6-F225C82FCB01}" dt="2017-09-29T07:24:09.462" v="1573" actId="20577"/>
          <ac:spMkLst>
            <pc:docMk/>
            <pc:sldMk cId="2475861949" sldId="263"/>
            <ac:spMk id="11" creationId="{5CE18C51-5E5A-4A34-825B-BD13AD98B484}"/>
          </ac:spMkLst>
        </pc:spChg>
        <pc:spChg chg="add mod topLvl">
          <ac:chgData name="Deepak Aggarwal" userId="dd9d6014-7f9d-4027-b794-c476d4c79b3e" providerId="ADAL" clId="{1FC6BD4B-BB35-49BE-A0F6-F225C82FCB01}" dt="2017-09-29T10:33:36.974" v="2980" actId="1037"/>
          <ac:spMkLst>
            <pc:docMk/>
            <pc:sldMk cId="2475861949" sldId="263"/>
            <ac:spMk id="12" creationId="{A2373019-9966-4626-B8AB-7AD599AEBFC2}"/>
          </ac:spMkLst>
        </pc:spChg>
        <pc:spChg chg="add mod">
          <ac:chgData name="Deepak Aggarwal" userId="dd9d6014-7f9d-4027-b794-c476d4c79b3e" providerId="ADAL" clId="{1FC6BD4B-BB35-49BE-A0F6-F225C82FCB01}" dt="2017-09-29T07:20:36.951" v="1367" actId="14100"/>
          <ac:spMkLst>
            <pc:docMk/>
            <pc:sldMk cId="2475861949" sldId="263"/>
            <ac:spMk id="14" creationId="{BE7490CD-5245-4E97-88AB-064EC252A82F}"/>
          </ac:spMkLst>
        </pc:spChg>
        <pc:spChg chg="mod">
          <ac:chgData name="Deepak Aggarwal" userId="dd9d6014-7f9d-4027-b794-c476d4c79b3e" providerId="ADAL" clId="{1FC6BD4B-BB35-49BE-A0F6-F225C82FCB01}" dt="2017-09-29T07:24:20.755" v="1574" actId="20577"/>
          <ac:spMkLst>
            <pc:docMk/>
            <pc:sldMk cId="2475861949" sldId="263"/>
            <ac:spMk id="17" creationId="{386E1FF5-73C6-4DF5-B933-34738444045C}"/>
          </ac:spMkLst>
        </pc:spChg>
        <pc:spChg chg="mod">
          <ac:chgData name="Deepak Aggarwal" userId="dd9d6014-7f9d-4027-b794-c476d4c79b3e" providerId="ADAL" clId="{1FC6BD4B-BB35-49BE-A0F6-F225C82FCB01}" dt="2017-09-29T07:19:22.361" v="1282" actId="255"/>
          <ac:spMkLst>
            <pc:docMk/>
            <pc:sldMk cId="2475861949" sldId="263"/>
            <ac:spMk id="18" creationId="{682B4C1B-7468-4C19-9607-31F2E4994A2C}"/>
          </ac:spMkLst>
        </pc:spChg>
        <pc:spChg chg="mod ord">
          <ac:chgData name="Deepak Aggarwal" userId="dd9d6014-7f9d-4027-b794-c476d4c79b3e" providerId="ADAL" clId="{1FC6BD4B-BB35-49BE-A0F6-F225C82FCB01}" dt="2017-09-29T07:24:31.636" v="1575" actId="20577"/>
          <ac:spMkLst>
            <pc:docMk/>
            <pc:sldMk cId="2475861949" sldId="263"/>
            <ac:spMk id="20" creationId="{089FC10A-DC0B-41AF-8F3B-01F14151C871}"/>
          </ac:spMkLst>
        </pc:spChg>
        <pc:spChg chg="mod">
          <ac:chgData name="Deepak Aggarwal" userId="dd9d6014-7f9d-4027-b794-c476d4c79b3e" providerId="ADAL" clId="{1FC6BD4B-BB35-49BE-A0F6-F225C82FCB01}" dt="2017-09-29T07:21:21.470" v="1557" actId="20577"/>
          <ac:spMkLst>
            <pc:docMk/>
            <pc:sldMk cId="2475861949" sldId="263"/>
            <ac:spMk id="21" creationId="{A40111E7-6C7E-42CC-A4C7-BE2B095BAD48}"/>
          </ac:spMkLst>
        </pc:spChg>
        <pc:grpChg chg="add del mod topLvl">
          <ac:chgData name="Deepak Aggarwal" userId="dd9d6014-7f9d-4027-b794-c476d4c79b3e" providerId="ADAL" clId="{1FC6BD4B-BB35-49BE-A0F6-F225C82FCB01}" dt="2017-09-29T07:22:50.785" v="1566" actId="20577"/>
          <ac:grpSpMkLst>
            <pc:docMk/>
            <pc:sldMk cId="2475861949" sldId="263"/>
            <ac:grpSpMk id="13" creationId="{08636F6A-3236-4F91-AEFE-4E9669D44FFE}"/>
          </ac:grpSpMkLst>
        </pc:grpChg>
        <pc:grpChg chg="add mod ord topLvl">
          <ac:chgData name="Deepak Aggarwal" userId="dd9d6014-7f9d-4027-b794-c476d4c79b3e" providerId="ADAL" clId="{1FC6BD4B-BB35-49BE-A0F6-F225C82FCB01}" dt="2017-09-29T07:22:45.658" v="1565" actId="20577"/>
          <ac:grpSpMkLst>
            <pc:docMk/>
            <pc:sldMk cId="2475861949" sldId="263"/>
            <ac:grpSpMk id="15" creationId="{BFDD0A67-F8A2-4100-AE04-E5ED3FA0D8EF}"/>
          </ac:grpSpMkLst>
        </pc:grpChg>
        <pc:grpChg chg="add mod ord topLvl">
          <ac:chgData name="Deepak Aggarwal" userId="dd9d6014-7f9d-4027-b794-c476d4c79b3e" providerId="ADAL" clId="{1FC6BD4B-BB35-49BE-A0F6-F225C82FCB01}" dt="2017-09-29T07:22:45.658" v="1565" actId="20577"/>
          <ac:grpSpMkLst>
            <pc:docMk/>
            <pc:sldMk cId="2475861949" sldId="263"/>
            <ac:grpSpMk id="16" creationId="{6E1236A5-B9FC-4EDA-9679-2CC9721E87CD}"/>
          </ac:grpSpMkLst>
        </pc:grpChg>
        <pc:grpChg chg="add mod ord topLvl">
          <ac:chgData name="Deepak Aggarwal" userId="dd9d6014-7f9d-4027-b794-c476d4c79b3e" providerId="ADAL" clId="{1FC6BD4B-BB35-49BE-A0F6-F225C82FCB01}" dt="2017-09-29T07:22:45.658" v="1565" actId="20577"/>
          <ac:grpSpMkLst>
            <pc:docMk/>
            <pc:sldMk cId="2475861949" sldId="263"/>
            <ac:grpSpMk id="19" creationId="{F113A3F9-563C-4D9B-83D0-44C7FEEC3FB1}"/>
          </ac:grpSpMkLst>
        </pc:grpChg>
        <pc:grpChg chg="add del mod">
          <ac:chgData name="Deepak Aggarwal" userId="dd9d6014-7f9d-4027-b794-c476d4c79b3e" providerId="ADAL" clId="{1FC6BD4B-BB35-49BE-A0F6-F225C82FCB01}" dt="2017-09-29T07:22:45.658" v="1565" actId="20577"/>
          <ac:grpSpMkLst>
            <pc:docMk/>
            <pc:sldMk cId="2475861949" sldId="263"/>
            <ac:grpSpMk id="22" creationId="{BB2EF85D-4BEA-4DFC-A167-C5E6931006A5}"/>
          </ac:grpSpMkLst>
        </pc:grpChg>
        <pc:graphicFrameChg chg="add del mod">
          <ac:chgData name="Deepak Aggarwal" userId="dd9d6014-7f9d-4027-b794-c476d4c79b3e" providerId="ADAL" clId="{1FC6BD4B-BB35-49BE-A0F6-F225C82FCB01}" dt="2017-09-29T07:14:18.597" v="1081" actId="20577"/>
          <ac:graphicFrameMkLst>
            <pc:docMk/>
            <pc:sldMk cId="2475861949" sldId="263"/>
            <ac:graphicFrameMk id="8" creationId="{27B0D91D-0740-4926-A15B-D368F3299300}"/>
          </ac:graphicFrameMkLst>
        </pc:graphicFrameChg>
      </pc:sldChg>
      <pc:sldChg chg="add del">
        <pc:chgData name="Deepak Aggarwal" userId="dd9d6014-7f9d-4027-b794-c476d4c79b3e" providerId="ADAL" clId="{1FC6BD4B-BB35-49BE-A0F6-F225C82FCB01}" dt="2017-09-29T10:10:05.266" v="2809" actId="2696"/>
        <pc:sldMkLst>
          <pc:docMk/>
          <pc:sldMk cId="1654314005" sldId="264"/>
        </pc:sldMkLst>
      </pc:sldChg>
      <pc:sldChg chg="modSp add del">
        <pc:chgData name="Deepak Aggarwal" userId="dd9d6014-7f9d-4027-b794-c476d4c79b3e" providerId="ADAL" clId="{1FC6BD4B-BB35-49BE-A0F6-F225C82FCB01}" dt="2017-09-29T07:29:34.071" v="1613" actId="2696"/>
        <pc:sldMkLst>
          <pc:docMk/>
          <pc:sldMk cId="1190278204" sldId="265"/>
        </pc:sldMkLst>
        <pc:spChg chg="mod">
          <ac:chgData name="Deepak Aggarwal" userId="dd9d6014-7f9d-4027-b794-c476d4c79b3e" providerId="ADAL" clId="{1FC6BD4B-BB35-49BE-A0F6-F225C82FCB01}" dt="2017-09-29T07:26:46.885" v="1609" actId="20577"/>
          <ac:spMkLst>
            <pc:docMk/>
            <pc:sldMk cId="1190278204" sldId="265"/>
            <ac:spMk id="2" creationId="{B318859D-A957-45B2-A9D4-B9D3DC6C41A1}"/>
          </ac:spMkLst>
        </pc:spChg>
      </pc:sldChg>
      <pc:sldChg chg="addSp delSp modSp add setBg delAnim modAnim">
        <pc:chgData name="Deepak Aggarwal" userId="dd9d6014-7f9d-4027-b794-c476d4c79b3e" providerId="ADAL" clId="{1FC6BD4B-BB35-49BE-A0F6-F225C82FCB01}" dt="2017-09-29T07:55:33.522" v="2331" actId="20577"/>
        <pc:sldMkLst>
          <pc:docMk/>
          <pc:sldMk cId="549955116" sldId="266"/>
        </pc:sldMkLst>
        <pc:spChg chg="add del mod">
          <ac:chgData name="Deepak Aggarwal" userId="dd9d6014-7f9d-4027-b794-c476d4c79b3e" providerId="ADAL" clId="{1FC6BD4B-BB35-49BE-A0F6-F225C82FCB01}" dt="2017-09-29T07:33:46.808" v="1741" actId="20577"/>
          <ac:spMkLst>
            <pc:docMk/>
            <pc:sldMk cId="549955116" sldId="266"/>
            <ac:spMk id="3" creationId="{C0A159C3-16FC-42C4-87A1-A9F0073F4CFC}"/>
          </ac:spMkLst>
        </pc:spChg>
        <pc:spChg chg="add del mod">
          <ac:chgData name="Deepak Aggarwal" userId="dd9d6014-7f9d-4027-b794-c476d4c79b3e" providerId="ADAL" clId="{1FC6BD4B-BB35-49BE-A0F6-F225C82FCB01}" dt="2017-09-29T07:51:52.978" v="2274" actId="478"/>
          <ac:spMkLst>
            <pc:docMk/>
            <pc:sldMk cId="549955116" sldId="266"/>
            <ac:spMk id="4" creationId="{071EDC5E-7125-46E6-8EF2-BDF98511D244}"/>
          </ac:spMkLst>
        </pc:spChg>
        <pc:spChg chg="add del mod">
          <ac:chgData name="Deepak Aggarwal" userId="dd9d6014-7f9d-4027-b794-c476d4c79b3e" providerId="ADAL" clId="{1FC6BD4B-BB35-49BE-A0F6-F225C82FCB01}" dt="2017-09-29T07:51:52.978" v="2274" actId="478"/>
          <ac:spMkLst>
            <pc:docMk/>
            <pc:sldMk cId="549955116" sldId="266"/>
            <ac:spMk id="5" creationId="{720C8CB0-51BE-4E8E-90A8-C0DA50625254}"/>
          </ac:spMkLst>
        </pc:spChg>
        <pc:spChg chg="mod">
          <ac:chgData name="Deepak Aggarwal" userId="dd9d6014-7f9d-4027-b794-c476d4c79b3e" providerId="ADAL" clId="{1FC6BD4B-BB35-49BE-A0F6-F225C82FCB01}" dt="2017-09-29T07:31:01.786" v="1675" actId="1076"/>
          <ac:spMkLst>
            <pc:docMk/>
            <pc:sldMk cId="549955116" sldId="266"/>
            <ac:spMk id="36" creationId="{B7DB166F-9764-4DEC-A39B-9B4DB1BC1060}"/>
          </ac:spMkLst>
        </pc:spChg>
        <pc:spChg chg="mod">
          <ac:chgData name="Deepak Aggarwal" userId="dd9d6014-7f9d-4027-b794-c476d4c79b3e" providerId="ADAL" clId="{1FC6BD4B-BB35-49BE-A0F6-F225C82FCB01}" dt="2017-09-29T07:29:50.462" v="1618" actId="20577"/>
          <ac:spMkLst>
            <pc:docMk/>
            <pc:sldMk cId="549955116" sldId="266"/>
            <ac:spMk id="46" creationId="{D36E9FC2-0B13-4EBC-A389-2EE81990FA25}"/>
          </ac:spMkLst>
        </pc:spChg>
        <pc:spChg chg="mod">
          <ac:chgData name="Deepak Aggarwal" userId="dd9d6014-7f9d-4027-b794-c476d4c79b3e" providerId="ADAL" clId="{1FC6BD4B-BB35-49BE-A0F6-F225C82FCB01}" dt="2017-09-29T07:29:50.462" v="1618" actId="20577"/>
          <ac:spMkLst>
            <pc:docMk/>
            <pc:sldMk cId="549955116" sldId="266"/>
            <ac:spMk id="47" creationId="{657AFC84-1A0D-4763-8785-71E734EB9252}"/>
          </ac:spMkLst>
        </pc:spChg>
        <pc:spChg chg="mod">
          <ac:chgData name="Deepak Aggarwal" userId="dd9d6014-7f9d-4027-b794-c476d4c79b3e" providerId="ADAL" clId="{1FC6BD4B-BB35-49BE-A0F6-F225C82FCB01}" dt="2017-09-29T07:29:50.462" v="1618" actId="20577"/>
          <ac:spMkLst>
            <pc:docMk/>
            <pc:sldMk cId="549955116" sldId="266"/>
            <ac:spMk id="48" creationId="{5C960F32-9D07-4142-9BD9-BD39337BF921}"/>
          </ac:spMkLst>
        </pc:spChg>
        <pc:spChg chg="add del mod">
          <ac:chgData name="Deepak Aggarwal" userId="dd9d6014-7f9d-4027-b794-c476d4c79b3e" providerId="ADAL" clId="{1FC6BD4B-BB35-49BE-A0F6-F225C82FCB01}" dt="2017-09-29T07:53:40.213" v="2301" actId="20577"/>
          <ac:spMkLst>
            <pc:docMk/>
            <pc:sldMk cId="549955116" sldId="266"/>
            <ac:spMk id="49" creationId="{E52D1CFB-A8F6-4CB2-84E1-0DBCFB663618}"/>
          </ac:spMkLst>
        </pc:spChg>
        <pc:spChg chg="add del">
          <ac:chgData name="Deepak Aggarwal" userId="dd9d6014-7f9d-4027-b794-c476d4c79b3e" providerId="ADAL" clId="{1FC6BD4B-BB35-49BE-A0F6-F225C82FCB01}" dt="2017-09-29T07:53:40.213" v="2301" actId="20577"/>
          <ac:spMkLst>
            <pc:docMk/>
            <pc:sldMk cId="549955116" sldId="266"/>
            <ac:spMk id="50" creationId="{7FE33A64-3F6F-4D0F-ADDF-C66C17F70C6A}"/>
          </ac:spMkLst>
        </pc:spChg>
        <pc:spChg chg="add del mod">
          <ac:chgData name="Deepak Aggarwal" userId="dd9d6014-7f9d-4027-b794-c476d4c79b3e" providerId="ADAL" clId="{1FC6BD4B-BB35-49BE-A0F6-F225C82FCB01}" dt="2017-09-29T07:53:40.213" v="2301" actId="20577"/>
          <ac:spMkLst>
            <pc:docMk/>
            <pc:sldMk cId="549955116" sldId="266"/>
            <ac:spMk id="55" creationId="{04A94FEA-A3B2-4F8D-92F4-82FC18E6FAB9}"/>
          </ac:spMkLst>
        </pc:spChg>
        <pc:spChg chg="add del">
          <ac:chgData name="Deepak Aggarwal" userId="dd9d6014-7f9d-4027-b794-c476d4c79b3e" providerId="ADAL" clId="{1FC6BD4B-BB35-49BE-A0F6-F225C82FCB01}" dt="2017-09-29T07:53:40.213" v="2301" actId="20577"/>
          <ac:spMkLst>
            <pc:docMk/>
            <pc:sldMk cId="549955116" sldId="266"/>
            <ac:spMk id="56" creationId="{25BCE5B2-812A-4ACA-9964-22AC8EE693B6}"/>
          </ac:spMkLst>
        </pc:spChg>
        <pc:spChg chg="mod">
          <ac:chgData name="Deepak Aggarwal" userId="dd9d6014-7f9d-4027-b794-c476d4c79b3e" providerId="ADAL" clId="{1FC6BD4B-BB35-49BE-A0F6-F225C82FCB01}" dt="2017-09-29T07:41:31.814" v="2142" actId="20577"/>
          <ac:spMkLst>
            <pc:docMk/>
            <pc:sldMk cId="549955116" sldId="266"/>
            <ac:spMk id="58" creationId="{DBDFC8A0-940D-4663-AA3E-E3DCF5AC747B}"/>
          </ac:spMkLst>
        </pc:spChg>
        <pc:spChg chg="mod">
          <ac:chgData name="Deepak Aggarwal" userId="dd9d6014-7f9d-4027-b794-c476d4c79b3e" providerId="ADAL" clId="{1FC6BD4B-BB35-49BE-A0F6-F225C82FCB01}" dt="2017-09-29T07:31:17.426" v="1688" actId="6549"/>
          <ac:spMkLst>
            <pc:docMk/>
            <pc:sldMk cId="549955116" sldId="266"/>
            <ac:spMk id="61" creationId="{F9A347F6-21F8-4498-810E-1BA4EA84A413}"/>
          </ac:spMkLst>
        </pc:spChg>
        <pc:spChg chg="mod">
          <ac:chgData name="Deepak Aggarwal" userId="dd9d6014-7f9d-4027-b794-c476d4c79b3e" providerId="ADAL" clId="{1FC6BD4B-BB35-49BE-A0F6-F225C82FCB01}" dt="2017-09-29T07:31:37.665" v="1707" actId="1076"/>
          <ac:spMkLst>
            <pc:docMk/>
            <pc:sldMk cId="549955116" sldId="266"/>
            <ac:spMk id="62" creationId="{4AEF16E0-A280-40B5-AD85-1D1E3AB05615}"/>
          </ac:spMkLst>
        </pc:spChg>
        <pc:spChg chg="add del mod">
          <ac:chgData name="Deepak Aggarwal" userId="dd9d6014-7f9d-4027-b794-c476d4c79b3e" providerId="ADAL" clId="{1FC6BD4B-BB35-49BE-A0F6-F225C82FCB01}" dt="2017-09-29T07:53:40.213" v="2301" actId="20577"/>
          <ac:spMkLst>
            <pc:docMk/>
            <pc:sldMk cId="549955116" sldId="266"/>
            <ac:spMk id="63" creationId="{9AD89F5B-CD3E-497B-BDB6-1A31C5150ACA}"/>
          </ac:spMkLst>
        </pc:spChg>
        <pc:spChg chg="mod">
          <ac:chgData name="Deepak Aggarwal" userId="dd9d6014-7f9d-4027-b794-c476d4c79b3e" providerId="ADAL" clId="{1FC6BD4B-BB35-49BE-A0F6-F225C82FCB01}" dt="2017-09-29T07:31:01.445" v="1674" actId="1076"/>
          <ac:spMkLst>
            <pc:docMk/>
            <pc:sldMk cId="549955116" sldId="266"/>
            <ac:spMk id="64" creationId="{B0A75259-179B-425E-8938-05E6C42C88C7}"/>
          </ac:spMkLst>
        </pc:spChg>
        <pc:spChg chg="mod">
          <ac:chgData name="Deepak Aggarwal" userId="dd9d6014-7f9d-4027-b794-c476d4c79b3e" providerId="ADAL" clId="{1FC6BD4B-BB35-49BE-A0F6-F225C82FCB01}" dt="2017-09-29T07:30:59.262" v="1673" actId="1076"/>
          <ac:spMkLst>
            <pc:docMk/>
            <pc:sldMk cId="549955116" sldId="266"/>
            <ac:spMk id="65" creationId="{F8DA2A6F-640B-4BEF-B146-E2CA5C6E1456}"/>
          </ac:spMkLst>
        </pc:spChg>
        <pc:spChg chg="add del">
          <ac:chgData name="Deepak Aggarwal" userId="dd9d6014-7f9d-4027-b794-c476d4c79b3e" providerId="ADAL" clId="{1FC6BD4B-BB35-49BE-A0F6-F225C82FCB01}" dt="2017-09-29T07:53:39.427" v="2300" actId="20577"/>
          <ac:spMkLst>
            <pc:docMk/>
            <pc:sldMk cId="549955116" sldId="266"/>
            <ac:spMk id="95" creationId="{BA5E647B-5F8E-4FBB-89F6-EBA4C018907E}"/>
          </ac:spMkLst>
        </pc:spChg>
        <pc:spChg chg="add del">
          <ac:chgData name="Deepak Aggarwal" userId="dd9d6014-7f9d-4027-b794-c476d4c79b3e" providerId="ADAL" clId="{1FC6BD4B-BB35-49BE-A0F6-F225C82FCB01}" dt="2017-09-29T07:53:39.427" v="2300" actId="20577"/>
          <ac:spMkLst>
            <pc:docMk/>
            <pc:sldMk cId="549955116" sldId="266"/>
            <ac:spMk id="96" creationId="{1B7CE84E-6003-4E49-AE02-74614F692A01}"/>
          </ac:spMkLst>
        </pc:spChg>
        <pc:spChg chg="add del">
          <ac:chgData name="Deepak Aggarwal" userId="dd9d6014-7f9d-4027-b794-c476d4c79b3e" providerId="ADAL" clId="{1FC6BD4B-BB35-49BE-A0F6-F225C82FCB01}" dt="2017-09-29T07:53:39.427" v="2300" actId="20577"/>
          <ac:spMkLst>
            <pc:docMk/>
            <pc:sldMk cId="549955116" sldId="266"/>
            <ac:spMk id="97" creationId="{CD749288-99F7-43B3-A78B-577DEC9CEB46}"/>
          </ac:spMkLst>
        </pc:spChg>
        <pc:spChg chg="add del">
          <ac:chgData name="Deepak Aggarwal" userId="dd9d6014-7f9d-4027-b794-c476d4c79b3e" providerId="ADAL" clId="{1FC6BD4B-BB35-49BE-A0F6-F225C82FCB01}" dt="2017-09-29T07:53:39.427" v="2300" actId="20577"/>
          <ac:spMkLst>
            <pc:docMk/>
            <pc:sldMk cId="549955116" sldId="266"/>
            <ac:spMk id="98" creationId="{507ABBBB-E001-4B63-8178-AFDA47F4F5D0}"/>
          </ac:spMkLst>
        </pc:spChg>
        <pc:spChg chg="add del">
          <ac:chgData name="Deepak Aggarwal" userId="dd9d6014-7f9d-4027-b794-c476d4c79b3e" providerId="ADAL" clId="{1FC6BD4B-BB35-49BE-A0F6-F225C82FCB01}" dt="2017-09-29T07:53:39.427" v="2300" actId="20577"/>
          <ac:spMkLst>
            <pc:docMk/>
            <pc:sldMk cId="549955116" sldId="266"/>
            <ac:spMk id="99" creationId="{A44A81FA-5050-49BB-943F-5186ED56B930}"/>
          </ac:spMkLst>
        </pc:spChg>
        <pc:grpChg chg="add mod">
          <ac:chgData name="Deepak Aggarwal" userId="dd9d6014-7f9d-4027-b794-c476d4c79b3e" providerId="ADAL" clId="{1FC6BD4B-BB35-49BE-A0F6-F225C82FCB01}" dt="2017-09-29T07:53:40.213" v="2301" actId="20577"/>
          <ac:grpSpMkLst>
            <pc:docMk/>
            <pc:sldMk cId="549955116" sldId="266"/>
            <ac:grpSpMk id="2" creationId="{D591FAB4-E159-4427-9DC0-EB89F90523F5}"/>
          </ac:grpSpMkLst>
        </pc:grpChg>
        <pc:grpChg chg="mod">
          <ac:chgData name="Deepak Aggarwal" userId="dd9d6014-7f9d-4027-b794-c476d4c79b3e" providerId="ADAL" clId="{1FC6BD4B-BB35-49BE-A0F6-F225C82FCB01}" dt="2017-09-29T07:29:50.462" v="1618" actId="20577"/>
          <ac:grpSpMkLst>
            <pc:docMk/>
            <pc:sldMk cId="549955116" sldId="266"/>
            <ac:grpSpMk id="33" creationId="{473EA8A3-D24C-4FA5-AC00-EF78A41013CF}"/>
          </ac:grpSpMkLst>
        </pc:grpChg>
        <pc:grpChg chg="mod">
          <ac:chgData name="Deepak Aggarwal" userId="dd9d6014-7f9d-4027-b794-c476d4c79b3e" providerId="ADAL" clId="{1FC6BD4B-BB35-49BE-A0F6-F225C82FCB01}" dt="2017-09-29T07:29:50.462" v="1618" actId="20577"/>
          <ac:grpSpMkLst>
            <pc:docMk/>
            <pc:sldMk cId="549955116" sldId="266"/>
            <ac:grpSpMk id="34" creationId="{BCCA8850-758A-45D0-A3C9-31898E9185DA}"/>
          </ac:grpSpMkLst>
        </pc:grpChg>
        <pc:grpChg chg="add del mod">
          <ac:chgData name="Deepak Aggarwal" userId="dd9d6014-7f9d-4027-b794-c476d4c79b3e" providerId="ADAL" clId="{1FC6BD4B-BB35-49BE-A0F6-F225C82FCB01}" dt="2017-09-29T07:53:40.213" v="2301" actId="20577"/>
          <ac:grpSpMkLst>
            <pc:docMk/>
            <pc:sldMk cId="549955116" sldId="266"/>
            <ac:grpSpMk id="35" creationId="{7D6B8CF1-6F09-4A8B-98EC-2306A73867F2}"/>
          </ac:grpSpMkLst>
        </pc:grpChg>
        <pc:grpChg chg="mod">
          <ac:chgData name="Deepak Aggarwal" userId="dd9d6014-7f9d-4027-b794-c476d4c79b3e" providerId="ADAL" clId="{1FC6BD4B-BB35-49BE-A0F6-F225C82FCB01}" dt="2017-09-29T07:29:50.462" v="1618" actId="20577"/>
          <ac:grpSpMkLst>
            <pc:docMk/>
            <pc:sldMk cId="549955116" sldId="266"/>
            <ac:grpSpMk id="38" creationId="{02D99187-518B-4138-A3DC-01DB7E5F78F5}"/>
          </ac:grpSpMkLst>
        </pc:grpChg>
        <pc:grpChg chg="mod">
          <ac:chgData name="Deepak Aggarwal" userId="dd9d6014-7f9d-4027-b794-c476d4c79b3e" providerId="ADAL" clId="{1FC6BD4B-BB35-49BE-A0F6-F225C82FCB01}" dt="2017-09-29T07:29:50.462" v="1618" actId="20577"/>
          <ac:grpSpMkLst>
            <pc:docMk/>
            <pc:sldMk cId="549955116" sldId="266"/>
            <ac:grpSpMk id="44" creationId="{5C33F085-724C-4037-ADAF-FE3A59987E46}"/>
          </ac:grpSpMkLst>
        </pc:grpChg>
        <pc:grpChg chg="add del mod">
          <ac:chgData name="Deepak Aggarwal" userId="dd9d6014-7f9d-4027-b794-c476d4c79b3e" providerId="ADAL" clId="{1FC6BD4B-BB35-49BE-A0F6-F225C82FCB01}" dt="2017-09-29T07:53:40.213" v="2301" actId="20577"/>
          <ac:grpSpMkLst>
            <pc:docMk/>
            <pc:sldMk cId="549955116" sldId="266"/>
            <ac:grpSpMk id="45" creationId="{1DC60688-B741-42D6-B0FA-EC81516B3B1D}"/>
          </ac:grpSpMkLst>
        </pc:grpChg>
        <pc:grpChg chg="add del mod">
          <ac:chgData name="Deepak Aggarwal" userId="dd9d6014-7f9d-4027-b794-c476d4c79b3e" providerId="ADAL" clId="{1FC6BD4B-BB35-49BE-A0F6-F225C82FCB01}" dt="2017-09-29T07:47:17.569" v="2236" actId="20577"/>
          <ac:grpSpMkLst>
            <pc:docMk/>
            <pc:sldMk cId="549955116" sldId="266"/>
            <ac:grpSpMk id="66" creationId="{5C2B23C9-FE3D-4E65-AE66-4A5AAB5E33A7}"/>
          </ac:grpSpMkLst>
        </pc:grpChg>
        <pc:grpChg chg="mod">
          <ac:chgData name="Deepak Aggarwal" userId="dd9d6014-7f9d-4027-b794-c476d4c79b3e" providerId="ADAL" clId="{1FC6BD4B-BB35-49BE-A0F6-F225C82FCB01}" dt="2017-09-29T07:47:14.945" v="2235" actId="20577"/>
          <ac:grpSpMkLst>
            <pc:docMk/>
            <pc:sldMk cId="549955116" sldId="266"/>
            <ac:grpSpMk id="67" creationId="{C4A7222B-AC28-434D-A72D-22369388F7D8}"/>
          </ac:grpSpMkLst>
        </pc:grpChg>
        <pc:grpChg chg="mod">
          <ac:chgData name="Deepak Aggarwal" userId="dd9d6014-7f9d-4027-b794-c476d4c79b3e" providerId="ADAL" clId="{1FC6BD4B-BB35-49BE-A0F6-F225C82FCB01}" dt="2017-09-29T07:47:14.945" v="2235" actId="20577"/>
          <ac:grpSpMkLst>
            <pc:docMk/>
            <pc:sldMk cId="549955116" sldId="266"/>
            <ac:grpSpMk id="68" creationId="{BFC1AE76-ED93-4A37-888D-F96EC78F5A01}"/>
          </ac:grpSpMkLst>
        </pc:grpChg>
        <pc:grpChg chg="mod">
          <ac:chgData name="Deepak Aggarwal" userId="dd9d6014-7f9d-4027-b794-c476d4c79b3e" providerId="ADAL" clId="{1FC6BD4B-BB35-49BE-A0F6-F225C82FCB01}" dt="2017-09-29T07:47:14.945" v="2235" actId="20577"/>
          <ac:grpSpMkLst>
            <pc:docMk/>
            <pc:sldMk cId="549955116" sldId="266"/>
            <ac:grpSpMk id="69" creationId="{F57079F7-23CC-42F7-8889-E219593637CC}"/>
          </ac:grpSpMkLst>
        </pc:grpChg>
        <pc:grpChg chg="mod">
          <ac:chgData name="Deepak Aggarwal" userId="dd9d6014-7f9d-4027-b794-c476d4c79b3e" providerId="ADAL" clId="{1FC6BD4B-BB35-49BE-A0F6-F225C82FCB01}" dt="2017-09-29T07:47:14.945" v="2235" actId="20577"/>
          <ac:grpSpMkLst>
            <pc:docMk/>
            <pc:sldMk cId="549955116" sldId="266"/>
            <ac:grpSpMk id="71" creationId="{8D8E2EE6-6E18-4C73-B266-326270D65E51}"/>
          </ac:grpSpMkLst>
        </pc:grpChg>
        <pc:grpChg chg="mod">
          <ac:chgData name="Deepak Aggarwal" userId="dd9d6014-7f9d-4027-b794-c476d4c79b3e" providerId="ADAL" clId="{1FC6BD4B-BB35-49BE-A0F6-F225C82FCB01}" dt="2017-09-29T07:47:14.945" v="2235" actId="20577"/>
          <ac:grpSpMkLst>
            <pc:docMk/>
            <pc:sldMk cId="549955116" sldId="266"/>
            <ac:grpSpMk id="72" creationId="{856804D9-2ABF-45E5-AA8F-6CFB7B2CA7C1}"/>
          </ac:grpSpMkLst>
        </pc:grpChg>
        <pc:grpChg chg="mod">
          <ac:chgData name="Deepak Aggarwal" userId="dd9d6014-7f9d-4027-b794-c476d4c79b3e" providerId="ADAL" clId="{1FC6BD4B-BB35-49BE-A0F6-F225C82FCB01}" dt="2017-09-29T07:47:14.945" v="2235" actId="20577"/>
          <ac:grpSpMkLst>
            <pc:docMk/>
            <pc:sldMk cId="549955116" sldId="266"/>
            <ac:grpSpMk id="73" creationId="{64838039-766F-4243-9662-BCADE6BA1C1C}"/>
          </ac:grpSpMkLst>
        </pc:grpChg>
        <pc:picChg chg="add del mod">
          <ac:chgData name="Deepak Aggarwal" userId="dd9d6014-7f9d-4027-b794-c476d4c79b3e" providerId="ADAL" clId="{1FC6BD4B-BB35-49BE-A0F6-F225C82FCB01}" dt="2017-09-29T07:54:27.288" v="2315" actId="20577"/>
          <ac:picMkLst>
            <pc:docMk/>
            <pc:sldMk cId="549955116" sldId="266"/>
            <ac:picMk id="6" creationId="{06E9F8BE-DD7A-4FA0-8C4F-548D7E764BEE}"/>
          </ac:picMkLst>
        </pc:picChg>
        <pc:picChg chg="add del mod">
          <ac:chgData name="Deepak Aggarwal" userId="dd9d6014-7f9d-4027-b794-c476d4c79b3e" providerId="ADAL" clId="{1FC6BD4B-BB35-49BE-A0F6-F225C82FCB01}" dt="2017-09-29T07:30:13.633" v="1633" actId="478"/>
          <ac:picMkLst>
            <pc:docMk/>
            <pc:sldMk cId="549955116" sldId="266"/>
            <ac:picMk id="66" creationId="{1D07F181-23FB-4CC6-9B9A-22279CB902A9}"/>
          </ac:picMkLst>
        </pc:picChg>
        <pc:picChg chg="add del mod">
          <ac:chgData name="Deepak Aggarwal" userId="dd9d6014-7f9d-4027-b794-c476d4c79b3e" providerId="ADAL" clId="{1FC6BD4B-BB35-49BE-A0F6-F225C82FCB01}" dt="2017-09-29T07:52:45.967" v="2296" actId="20577"/>
          <ac:picMkLst>
            <pc:docMk/>
            <pc:sldMk cId="549955116" sldId="266"/>
            <ac:picMk id="94" creationId="{47D60C78-8942-4F7D-A962-1A7BFA7741F3}"/>
          </ac:picMkLst>
        </pc:picChg>
        <pc:picChg chg="add del mod">
          <ac:chgData name="Deepak Aggarwal" userId="dd9d6014-7f9d-4027-b794-c476d4c79b3e" providerId="ADAL" clId="{1FC6BD4B-BB35-49BE-A0F6-F225C82FCB01}" dt="2017-09-29T07:55:33.522" v="2331" actId="20577"/>
          <ac:picMkLst>
            <pc:docMk/>
            <pc:sldMk cId="549955116" sldId="266"/>
            <ac:picMk id="100" creationId="{F480D72D-9155-41E4-98BD-D67E890BCCC4}"/>
          </ac:picMkLst>
        </pc:picChg>
      </pc:sldChg>
      <pc:sldChg chg="add del">
        <pc:chgData name="Deepak Aggarwal" userId="dd9d6014-7f9d-4027-b794-c476d4c79b3e" providerId="ADAL" clId="{1FC6BD4B-BB35-49BE-A0F6-F225C82FCB01}" dt="2017-09-29T07:33:09.551" v="1733" actId="2696"/>
        <pc:sldMkLst>
          <pc:docMk/>
          <pc:sldMk cId="2355515506" sldId="267"/>
        </pc:sldMkLst>
      </pc:sldChg>
      <pc:sldChg chg="addSp delSp modSp add del modAnim">
        <pc:chgData name="Deepak Aggarwal" userId="dd9d6014-7f9d-4027-b794-c476d4c79b3e" providerId="ADAL" clId="{1FC6BD4B-BB35-49BE-A0F6-F225C82FCB01}" dt="2017-09-29T08:20:48.506" v="2559" actId="20577"/>
        <pc:sldMkLst>
          <pc:docMk/>
          <pc:sldMk cId="123390408" sldId="268"/>
        </pc:sldMkLst>
        <pc:spChg chg="add mod">
          <ac:chgData name="Deepak Aggarwal" userId="dd9d6014-7f9d-4027-b794-c476d4c79b3e" providerId="ADAL" clId="{1FC6BD4B-BB35-49BE-A0F6-F225C82FCB01}" dt="2017-09-29T08:18:38.677" v="2337" actId="20577"/>
          <ac:spMkLst>
            <pc:docMk/>
            <pc:sldMk cId="123390408" sldId="268"/>
            <ac:spMk id="5" creationId="{623A4C2B-ABB3-4B56-8C3B-5F9D641277AB}"/>
          </ac:spMkLst>
        </pc:spChg>
        <pc:spChg chg="add del">
          <ac:chgData name="Deepak Aggarwal" userId="dd9d6014-7f9d-4027-b794-c476d4c79b3e" providerId="ADAL" clId="{1FC6BD4B-BB35-49BE-A0F6-F225C82FCB01}" dt="2017-09-29T07:50:58.031" v="2266" actId="26606"/>
          <ac:spMkLst>
            <pc:docMk/>
            <pc:sldMk cId="123390408" sldId="268"/>
            <ac:spMk id="45" creationId="{32BC26D8-82FB-445E-AA49-62A77D7C1EE0}"/>
          </ac:spMkLst>
        </pc:spChg>
        <pc:spChg chg="add del">
          <ac:chgData name="Deepak Aggarwal" userId="dd9d6014-7f9d-4027-b794-c476d4c79b3e" providerId="ADAL" clId="{1FC6BD4B-BB35-49BE-A0F6-F225C82FCB01}" dt="2017-09-29T07:50:58.031" v="2266" actId="26606"/>
          <ac:spMkLst>
            <pc:docMk/>
            <pc:sldMk cId="123390408" sldId="268"/>
            <ac:spMk id="46" creationId="{CB44330D-EA18-4254-AA95-EB49948539B8}"/>
          </ac:spMkLst>
        </pc:spChg>
        <pc:spChg chg="add del">
          <ac:chgData name="Deepak Aggarwal" userId="dd9d6014-7f9d-4027-b794-c476d4c79b3e" providerId="ADAL" clId="{1FC6BD4B-BB35-49BE-A0F6-F225C82FCB01}" dt="2017-09-29T07:50:54.042" v="2264" actId="26606"/>
          <ac:spMkLst>
            <pc:docMk/>
            <pc:sldMk cId="123390408" sldId="268"/>
            <ac:spMk id="48" creationId="{32BC26D8-82FB-445E-AA49-62A77D7C1EE0}"/>
          </ac:spMkLst>
        </pc:spChg>
        <pc:spChg chg="add del">
          <ac:chgData name="Deepak Aggarwal" userId="dd9d6014-7f9d-4027-b794-c476d4c79b3e" providerId="ADAL" clId="{1FC6BD4B-BB35-49BE-A0F6-F225C82FCB01}" dt="2017-09-29T07:50:54.042" v="2264" actId="26606"/>
          <ac:spMkLst>
            <pc:docMk/>
            <pc:sldMk cId="123390408" sldId="268"/>
            <ac:spMk id="50" creationId="{CB44330D-EA18-4254-AA95-EB49948539B8}"/>
          </ac:spMkLst>
        </pc:spChg>
        <pc:spChg chg="del mod">
          <ac:chgData name="Deepak Aggarwal" userId="dd9d6014-7f9d-4027-b794-c476d4c79b3e" providerId="ADAL" clId="{1FC6BD4B-BB35-49BE-A0F6-F225C82FCB01}" dt="2017-09-29T07:49:41.968" v="2254" actId="20577"/>
          <ac:spMkLst>
            <pc:docMk/>
            <pc:sldMk cId="123390408" sldId="268"/>
            <ac:spMk id="51" creationId="{C618EF84-3F06-4321-BB6F-2EC3435EA1D2}"/>
          </ac:spMkLst>
        </pc:spChg>
        <pc:spChg chg="del">
          <ac:chgData name="Deepak Aggarwal" userId="dd9d6014-7f9d-4027-b794-c476d4c79b3e" providerId="ADAL" clId="{1FC6BD4B-BB35-49BE-A0F6-F225C82FCB01}" dt="2017-09-29T07:49:41.968" v="2254" actId="20577"/>
          <ac:spMkLst>
            <pc:docMk/>
            <pc:sldMk cId="123390408" sldId="268"/>
            <ac:spMk id="52" creationId="{67CFB391-46FD-43E7-99F7-01D3B0121EE6}"/>
          </ac:spMkLst>
        </pc:spChg>
        <pc:spChg chg="del mod">
          <ac:chgData name="Deepak Aggarwal" userId="dd9d6014-7f9d-4027-b794-c476d4c79b3e" providerId="ADAL" clId="{1FC6BD4B-BB35-49BE-A0F6-F225C82FCB01}" dt="2017-09-29T07:49:41.968" v="2254" actId="20577"/>
          <ac:spMkLst>
            <pc:docMk/>
            <pc:sldMk cId="123390408" sldId="268"/>
            <ac:spMk id="57" creationId="{EB5F0BFC-7A48-45C5-B5CF-0774376DC731}"/>
          </ac:spMkLst>
        </pc:spChg>
        <pc:spChg chg="del">
          <ac:chgData name="Deepak Aggarwal" userId="dd9d6014-7f9d-4027-b794-c476d4c79b3e" providerId="ADAL" clId="{1FC6BD4B-BB35-49BE-A0F6-F225C82FCB01}" dt="2017-09-29T07:49:41.968" v="2254" actId="20577"/>
          <ac:spMkLst>
            <pc:docMk/>
            <pc:sldMk cId="123390408" sldId="268"/>
            <ac:spMk id="58" creationId="{DBDFC8A0-940D-4663-AA3E-E3DCF5AC747B}"/>
          </ac:spMkLst>
        </pc:spChg>
        <pc:spChg chg="del">
          <ac:chgData name="Deepak Aggarwal" userId="dd9d6014-7f9d-4027-b794-c476d4c79b3e" providerId="ADAL" clId="{1FC6BD4B-BB35-49BE-A0F6-F225C82FCB01}" dt="2017-09-29T07:49:41.968" v="2254" actId="20577"/>
          <ac:spMkLst>
            <pc:docMk/>
            <pc:sldMk cId="123390408" sldId="268"/>
            <ac:spMk id="62" creationId="{4AEF16E0-A280-40B5-AD85-1D1E3AB05615}"/>
          </ac:spMkLst>
        </pc:spChg>
        <pc:spChg chg="add">
          <ac:chgData name="Deepak Aggarwal" userId="dd9d6014-7f9d-4027-b794-c476d4c79b3e" providerId="ADAL" clId="{1FC6BD4B-BB35-49BE-A0F6-F225C82FCB01}" dt="2017-09-29T07:51:13.654" v="2271" actId="20577"/>
          <ac:spMkLst>
            <pc:docMk/>
            <pc:sldMk cId="123390408" sldId="268"/>
            <ac:spMk id="66" creationId="{72759946-B4BF-41F3-B13C-250F9F820D11}"/>
          </ac:spMkLst>
        </pc:spChg>
        <pc:spChg chg="add">
          <ac:chgData name="Deepak Aggarwal" userId="dd9d6014-7f9d-4027-b794-c476d4c79b3e" providerId="ADAL" clId="{1FC6BD4B-BB35-49BE-A0F6-F225C82FCB01}" dt="2017-09-29T07:51:13.654" v="2271" actId="20577"/>
          <ac:spMkLst>
            <pc:docMk/>
            <pc:sldMk cId="123390408" sldId="268"/>
            <ac:spMk id="67" creationId="{43694A62-9CE5-4775-B8B4-043B01512FE5}"/>
          </ac:spMkLst>
        </pc:spChg>
        <pc:spChg chg="add">
          <ac:chgData name="Deepak Aggarwal" userId="dd9d6014-7f9d-4027-b794-c476d4c79b3e" providerId="ADAL" clId="{1FC6BD4B-BB35-49BE-A0F6-F225C82FCB01}" dt="2017-09-29T07:51:13.654" v="2271" actId="20577"/>
          <ac:spMkLst>
            <pc:docMk/>
            <pc:sldMk cId="123390408" sldId="268"/>
            <ac:spMk id="68" creationId="{7EDBDFDA-05B6-41EB-9DDB-2C1F9CABBFA8}"/>
          </ac:spMkLst>
        </pc:spChg>
        <pc:spChg chg="add">
          <ac:chgData name="Deepak Aggarwal" userId="dd9d6014-7f9d-4027-b794-c476d4c79b3e" providerId="ADAL" clId="{1FC6BD4B-BB35-49BE-A0F6-F225C82FCB01}" dt="2017-09-29T07:51:13.654" v="2271" actId="20577"/>
          <ac:spMkLst>
            <pc:docMk/>
            <pc:sldMk cId="123390408" sldId="268"/>
            <ac:spMk id="69" creationId="{96BEDAA0-29DB-4D30-8DBC-6101A5DA58EC}"/>
          </ac:spMkLst>
        </pc:spChg>
        <pc:spChg chg="add">
          <ac:chgData name="Deepak Aggarwal" userId="dd9d6014-7f9d-4027-b794-c476d4c79b3e" providerId="ADAL" clId="{1FC6BD4B-BB35-49BE-A0F6-F225C82FCB01}" dt="2017-09-29T07:51:13.654" v="2271" actId="20577"/>
          <ac:spMkLst>
            <pc:docMk/>
            <pc:sldMk cId="123390408" sldId="268"/>
            <ac:spMk id="70" creationId="{135B6998-C99E-4C00-A6F8-63884E1E77D1}"/>
          </ac:spMkLst>
        </pc:spChg>
        <pc:spChg chg="add mod">
          <ac:chgData name="Deepak Aggarwal" userId="dd9d6014-7f9d-4027-b794-c476d4c79b3e" providerId="ADAL" clId="{1FC6BD4B-BB35-49BE-A0F6-F225C82FCB01}" dt="2017-09-29T08:20:05.508" v="2462" actId="20577"/>
          <ac:spMkLst>
            <pc:docMk/>
            <pc:sldMk cId="123390408" sldId="268"/>
            <ac:spMk id="72" creationId="{56B7520D-CBC4-45FE-8BC6-0F5154EE922C}"/>
          </ac:spMkLst>
        </pc:spChg>
        <pc:spChg chg="add mod">
          <ac:chgData name="Deepak Aggarwal" userId="dd9d6014-7f9d-4027-b794-c476d4c79b3e" providerId="ADAL" clId="{1FC6BD4B-BB35-49BE-A0F6-F225C82FCB01}" dt="2017-09-29T08:20:48.506" v="2559" actId="20577"/>
          <ac:spMkLst>
            <pc:docMk/>
            <pc:sldMk cId="123390408" sldId="268"/>
            <ac:spMk id="73" creationId="{B92C7C2B-C156-48F5-AF29-5F8B7048B342}"/>
          </ac:spMkLst>
        </pc:spChg>
        <pc:grpChg chg="del mod">
          <ac:chgData name="Deepak Aggarwal" userId="dd9d6014-7f9d-4027-b794-c476d4c79b3e" providerId="ADAL" clId="{1FC6BD4B-BB35-49BE-A0F6-F225C82FCB01}" dt="2017-09-29T07:50:36.109" v="2260" actId="478"/>
          <ac:grpSpMkLst>
            <pc:docMk/>
            <pc:sldMk cId="123390408" sldId="268"/>
            <ac:grpSpMk id="2" creationId="{D591FAB4-E159-4427-9DC0-EB89F90523F5}"/>
          </ac:grpSpMkLst>
        </pc:grpChg>
        <pc:grpChg chg="del mod">
          <ac:chgData name="Deepak Aggarwal" userId="dd9d6014-7f9d-4027-b794-c476d4c79b3e" providerId="ADAL" clId="{1FC6BD4B-BB35-49BE-A0F6-F225C82FCB01}" dt="2017-09-29T07:49:41.968" v="2254" actId="20577"/>
          <ac:grpSpMkLst>
            <pc:docMk/>
            <pc:sldMk cId="123390408" sldId="268"/>
            <ac:grpSpMk id="34" creationId="{BCCA8850-758A-45D0-A3C9-31898E9185DA}"/>
          </ac:grpSpMkLst>
        </pc:grpChg>
        <pc:grpChg chg="del mod">
          <ac:chgData name="Deepak Aggarwal" userId="dd9d6014-7f9d-4027-b794-c476d4c79b3e" providerId="ADAL" clId="{1FC6BD4B-BB35-49BE-A0F6-F225C82FCB01}" dt="2017-09-29T07:49:41.968" v="2254" actId="20577"/>
          <ac:grpSpMkLst>
            <pc:docMk/>
            <pc:sldMk cId="123390408" sldId="268"/>
            <ac:grpSpMk id="44" creationId="{5C33F085-724C-4037-ADAF-FE3A59987E46}"/>
          </ac:grpSpMkLst>
        </pc:grpChg>
        <pc:picChg chg="add del mod ord">
          <ac:chgData name="Deepak Aggarwal" userId="dd9d6014-7f9d-4027-b794-c476d4c79b3e" providerId="ADAL" clId="{1FC6BD4B-BB35-49BE-A0F6-F225C82FCB01}" dt="2017-09-29T07:55:17.344" v="2322" actId="20577"/>
          <ac:picMkLst>
            <pc:docMk/>
            <pc:sldMk cId="123390408" sldId="268"/>
            <ac:picMk id="4" creationId="{13CD0436-595F-4630-8079-74674FBFE7BB}"/>
          </ac:picMkLst>
        </pc:picChg>
        <pc:picChg chg="add">
          <ac:chgData name="Deepak Aggarwal" userId="dd9d6014-7f9d-4027-b794-c476d4c79b3e" providerId="ADAL" clId="{1FC6BD4B-BB35-49BE-A0F6-F225C82FCB01}" dt="2017-09-29T07:55:35.095" v="2332" actId="20577"/>
          <ac:picMkLst>
            <pc:docMk/>
            <pc:sldMk cId="123390408" sldId="268"/>
            <ac:picMk id="71" creationId="{BD38AA43-445E-4105-92B2-30E721897B63}"/>
          </ac:picMkLst>
        </pc:picChg>
      </pc:sldChg>
      <pc:sldChg chg="add del">
        <pc:chgData name="Deepak Aggarwal" userId="dd9d6014-7f9d-4027-b794-c476d4c79b3e" providerId="ADAL" clId="{1FC6BD4B-BB35-49BE-A0F6-F225C82FCB01}" dt="2017-09-29T07:41:50.134" v="2146" actId="2696"/>
        <pc:sldMkLst>
          <pc:docMk/>
          <pc:sldMk cId="3727841798" sldId="269"/>
        </pc:sldMkLst>
      </pc:sldChg>
      <pc:sldChg chg="addSp delSp modSp add del">
        <pc:chgData name="Deepak Aggarwal" userId="dd9d6014-7f9d-4027-b794-c476d4c79b3e" providerId="ADAL" clId="{1FC6BD4B-BB35-49BE-A0F6-F225C82FCB01}" dt="2017-09-29T07:47:22.497" v="2238" actId="2696"/>
        <pc:sldMkLst>
          <pc:docMk/>
          <pc:sldMk cId="853726775" sldId="270"/>
        </pc:sldMkLst>
        <pc:spChg chg="mod">
          <ac:chgData name="Deepak Aggarwal" userId="dd9d6014-7f9d-4027-b794-c476d4c79b3e" providerId="ADAL" clId="{1FC6BD4B-BB35-49BE-A0F6-F225C82FCB01}" dt="2017-09-29T07:45:16.537" v="2231" actId="2696"/>
          <ac:spMkLst>
            <pc:docMk/>
            <pc:sldMk cId="853726775" sldId="270"/>
            <ac:spMk id="52" creationId="{67CFB391-46FD-43E7-99F7-01D3B0121EE6}"/>
          </ac:spMkLst>
        </pc:spChg>
        <pc:spChg chg="add del mod">
          <ac:chgData name="Deepak Aggarwal" userId="dd9d6014-7f9d-4027-b794-c476d4c79b3e" providerId="ADAL" clId="{1FC6BD4B-BB35-49BE-A0F6-F225C82FCB01}" dt="2017-09-29T07:46:02.097" v="2234" actId="2696"/>
          <ac:spMkLst>
            <pc:docMk/>
            <pc:sldMk cId="853726775" sldId="270"/>
            <ac:spMk id="53" creationId="{AA7909EC-0FC8-4C30-ADE1-C84975BF90A6}"/>
          </ac:spMkLst>
        </pc:spChg>
        <pc:spChg chg="add del mod">
          <ac:chgData name="Deepak Aggarwal" userId="dd9d6014-7f9d-4027-b794-c476d4c79b3e" providerId="ADAL" clId="{1FC6BD4B-BB35-49BE-A0F6-F225C82FCB01}" dt="2017-09-29T07:46:02.097" v="2234" actId="2696"/>
          <ac:spMkLst>
            <pc:docMk/>
            <pc:sldMk cId="853726775" sldId="270"/>
            <ac:spMk id="54" creationId="{5383D369-2D27-4197-ADEE-34D840D32FA1}"/>
          </ac:spMkLst>
        </pc:spChg>
        <pc:spChg chg="add del">
          <ac:chgData name="Deepak Aggarwal" userId="dd9d6014-7f9d-4027-b794-c476d4c79b3e" providerId="ADAL" clId="{1FC6BD4B-BB35-49BE-A0F6-F225C82FCB01}" dt="2017-09-29T07:46:02.097" v="2234" actId="2696"/>
          <ac:spMkLst>
            <pc:docMk/>
            <pc:sldMk cId="853726775" sldId="270"/>
            <ac:spMk id="59" creationId="{470AB5F5-162E-438B-AD06-C131011FD647}"/>
          </ac:spMkLst>
        </pc:spChg>
        <pc:spChg chg="add del mod">
          <ac:chgData name="Deepak Aggarwal" userId="dd9d6014-7f9d-4027-b794-c476d4c79b3e" providerId="ADAL" clId="{1FC6BD4B-BB35-49BE-A0F6-F225C82FCB01}" dt="2017-09-29T07:46:02.097" v="2234" actId="2696"/>
          <ac:spMkLst>
            <pc:docMk/>
            <pc:sldMk cId="853726775" sldId="270"/>
            <ac:spMk id="60" creationId="{3A585108-C2F9-4226-9C12-6D9BECE6A7AE}"/>
          </ac:spMkLst>
        </pc:spChg>
        <pc:spChg chg="del">
          <ac:chgData name="Deepak Aggarwal" userId="dd9d6014-7f9d-4027-b794-c476d4c79b3e" providerId="ADAL" clId="{1FC6BD4B-BB35-49BE-A0F6-F225C82FCB01}" dt="2017-09-29T07:46:02.097" v="2234" actId="2696"/>
          <ac:spMkLst>
            <pc:docMk/>
            <pc:sldMk cId="853726775" sldId="270"/>
            <ac:spMk id="61" creationId="{F9A347F6-21F8-4498-810E-1BA4EA84A413}"/>
          </ac:spMkLst>
        </pc:spChg>
        <pc:grpChg chg="mod">
          <ac:chgData name="Deepak Aggarwal" userId="dd9d6014-7f9d-4027-b794-c476d4c79b3e" providerId="ADAL" clId="{1FC6BD4B-BB35-49BE-A0F6-F225C82FCB01}" dt="2017-09-29T07:46:02.097" v="2234" actId="2696"/>
          <ac:grpSpMkLst>
            <pc:docMk/>
            <pc:sldMk cId="853726775" sldId="270"/>
            <ac:grpSpMk id="2" creationId="{D591FAB4-E159-4427-9DC0-EB89F90523F5}"/>
          </ac:grpSpMkLst>
        </pc:grpChg>
        <pc:grpChg chg="add del mod">
          <ac:chgData name="Deepak Aggarwal" userId="dd9d6014-7f9d-4027-b794-c476d4c79b3e" providerId="ADAL" clId="{1FC6BD4B-BB35-49BE-A0F6-F225C82FCB01}" dt="2017-09-29T07:46:02.097" v="2234" actId="2696"/>
          <ac:grpSpMkLst>
            <pc:docMk/>
            <pc:sldMk cId="853726775" sldId="270"/>
            <ac:grpSpMk id="33" creationId="{473EA8A3-D24C-4FA5-AC00-EF78A41013CF}"/>
          </ac:grpSpMkLst>
        </pc:grpChg>
        <pc:grpChg chg="add del mod">
          <ac:chgData name="Deepak Aggarwal" userId="dd9d6014-7f9d-4027-b794-c476d4c79b3e" providerId="ADAL" clId="{1FC6BD4B-BB35-49BE-A0F6-F225C82FCB01}" dt="2017-09-29T07:46:02.097" v="2234" actId="2696"/>
          <ac:grpSpMkLst>
            <pc:docMk/>
            <pc:sldMk cId="853726775" sldId="270"/>
            <ac:grpSpMk id="38" creationId="{02D99187-518B-4138-A3DC-01DB7E5F78F5}"/>
          </ac:grpSpMkLst>
        </pc:grpChg>
      </pc:sldChg>
      <pc:sldChg chg="addSp delSp modSp add modAnim">
        <pc:chgData name="Deepak Aggarwal" userId="dd9d6014-7f9d-4027-b794-c476d4c79b3e" providerId="ADAL" clId="{1FC6BD4B-BB35-49BE-A0F6-F225C82FCB01}" dt="2017-09-29T07:56:11.638" v="2334" actId="20577"/>
        <pc:sldMkLst>
          <pc:docMk/>
          <pc:sldMk cId="501237764" sldId="271"/>
        </pc:sldMkLst>
        <pc:spChg chg="del mod">
          <ac:chgData name="Deepak Aggarwal" userId="dd9d6014-7f9d-4027-b794-c476d4c79b3e" providerId="ADAL" clId="{1FC6BD4B-BB35-49BE-A0F6-F225C82FCB01}" dt="2017-09-29T07:48:27.199" v="2239" actId="20577"/>
          <ac:spMkLst>
            <pc:docMk/>
            <pc:sldMk cId="501237764" sldId="271"/>
            <ac:spMk id="53" creationId="{AA7909EC-0FC8-4C30-ADE1-C84975BF90A6}"/>
          </ac:spMkLst>
        </pc:spChg>
        <pc:spChg chg="del">
          <ac:chgData name="Deepak Aggarwal" userId="dd9d6014-7f9d-4027-b794-c476d4c79b3e" providerId="ADAL" clId="{1FC6BD4B-BB35-49BE-A0F6-F225C82FCB01}" dt="2017-09-29T07:48:27.199" v="2239" actId="20577"/>
          <ac:spMkLst>
            <pc:docMk/>
            <pc:sldMk cId="501237764" sldId="271"/>
            <ac:spMk id="54" creationId="{5383D369-2D27-4197-ADEE-34D840D32FA1}"/>
          </ac:spMkLst>
        </pc:spChg>
        <pc:spChg chg="del">
          <ac:chgData name="Deepak Aggarwal" userId="dd9d6014-7f9d-4027-b794-c476d4c79b3e" providerId="ADAL" clId="{1FC6BD4B-BB35-49BE-A0F6-F225C82FCB01}" dt="2017-09-29T07:48:27.199" v="2239" actId="20577"/>
          <ac:spMkLst>
            <pc:docMk/>
            <pc:sldMk cId="501237764" sldId="271"/>
            <ac:spMk id="59" creationId="{470AB5F5-162E-438B-AD06-C131011FD647}"/>
          </ac:spMkLst>
        </pc:spChg>
        <pc:spChg chg="del mod">
          <ac:chgData name="Deepak Aggarwal" userId="dd9d6014-7f9d-4027-b794-c476d4c79b3e" providerId="ADAL" clId="{1FC6BD4B-BB35-49BE-A0F6-F225C82FCB01}" dt="2017-09-29T07:48:27.199" v="2239" actId="20577"/>
          <ac:spMkLst>
            <pc:docMk/>
            <pc:sldMk cId="501237764" sldId="271"/>
            <ac:spMk id="60" creationId="{3A585108-C2F9-4226-9C12-6D9BECE6A7AE}"/>
          </ac:spMkLst>
        </pc:spChg>
        <pc:spChg chg="del">
          <ac:chgData name="Deepak Aggarwal" userId="dd9d6014-7f9d-4027-b794-c476d4c79b3e" providerId="ADAL" clId="{1FC6BD4B-BB35-49BE-A0F6-F225C82FCB01}" dt="2017-09-29T07:48:27.199" v="2239" actId="20577"/>
          <ac:spMkLst>
            <pc:docMk/>
            <pc:sldMk cId="501237764" sldId="271"/>
            <ac:spMk id="61" creationId="{F9A347F6-21F8-4498-810E-1BA4EA84A413}"/>
          </ac:spMkLst>
        </pc:spChg>
        <pc:spChg chg="add">
          <ac:chgData name="Deepak Aggarwal" userId="dd9d6014-7f9d-4027-b794-c476d4c79b3e" providerId="ADAL" clId="{1FC6BD4B-BB35-49BE-A0F6-F225C82FCB01}" dt="2017-09-29T07:48:47.140" v="2245" actId="20577"/>
          <ac:spMkLst>
            <pc:docMk/>
            <pc:sldMk cId="501237764" sldId="271"/>
            <ac:spMk id="66" creationId="{571F2590-76A2-4330-8C48-240EB357EE9E}"/>
          </ac:spMkLst>
        </pc:spChg>
        <pc:spChg chg="add">
          <ac:chgData name="Deepak Aggarwal" userId="dd9d6014-7f9d-4027-b794-c476d4c79b3e" providerId="ADAL" clId="{1FC6BD4B-BB35-49BE-A0F6-F225C82FCB01}" dt="2017-09-29T07:48:47.140" v="2245" actId="20577"/>
          <ac:spMkLst>
            <pc:docMk/>
            <pc:sldMk cId="501237764" sldId="271"/>
            <ac:spMk id="67" creationId="{8B298FA4-7CE4-4083-B50E-FA511D4FB684}"/>
          </ac:spMkLst>
        </pc:spChg>
        <pc:spChg chg="add">
          <ac:chgData name="Deepak Aggarwal" userId="dd9d6014-7f9d-4027-b794-c476d4c79b3e" providerId="ADAL" clId="{1FC6BD4B-BB35-49BE-A0F6-F225C82FCB01}" dt="2017-09-29T07:48:47.140" v="2245" actId="20577"/>
          <ac:spMkLst>
            <pc:docMk/>
            <pc:sldMk cId="501237764" sldId="271"/>
            <ac:spMk id="68" creationId="{926EE17D-9C2A-4309-851E-4604180AEE75}"/>
          </ac:spMkLst>
        </pc:spChg>
        <pc:spChg chg="add">
          <ac:chgData name="Deepak Aggarwal" userId="dd9d6014-7f9d-4027-b794-c476d4c79b3e" providerId="ADAL" clId="{1FC6BD4B-BB35-49BE-A0F6-F225C82FCB01}" dt="2017-09-29T07:48:47.140" v="2245" actId="20577"/>
          <ac:spMkLst>
            <pc:docMk/>
            <pc:sldMk cId="501237764" sldId="271"/>
            <ac:spMk id="69" creationId="{3049B3DA-6989-4842-8634-6E97BB2E15E9}"/>
          </ac:spMkLst>
        </pc:spChg>
        <pc:spChg chg="add">
          <ac:chgData name="Deepak Aggarwal" userId="dd9d6014-7f9d-4027-b794-c476d4c79b3e" providerId="ADAL" clId="{1FC6BD4B-BB35-49BE-A0F6-F225C82FCB01}" dt="2017-09-29T07:48:47.140" v="2245" actId="20577"/>
          <ac:spMkLst>
            <pc:docMk/>
            <pc:sldMk cId="501237764" sldId="271"/>
            <ac:spMk id="70" creationId="{E7E18050-A4BC-4B04-962E-4A07FBDAA955}"/>
          </ac:spMkLst>
        </pc:spChg>
        <pc:grpChg chg="del mod">
          <ac:chgData name="Deepak Aggarwal" userId="dd9d6014-7f9d-4027-b794-c476d4c79b3e" providerId="ADAL" clId="{1FC6BD4B-BB35-49BE-A0F6-F225C82FCB01}" dt="2017-09-29T07:48:36.169" v="2240" actId="478"/>
          <ac:grpSpMkLst>
            <pc:docMk/>
            <pc:sldMk cId="501237764" sldId="271"/>
            <ac:grpSpMk id="2" creationId="{D591FAB4-E159-4427-9DC0-EB89F90523F5}"/>
          </ac:grpSpMkLst>
        </pc:grpChg>
        <pc:grpChg chg="del mod">
          <ac:chgData name="Deepak Aggarwal" userId="dd9d6014-7f9d-4027-b794-c476d4c79b3e" providerId="ADAL" clId="{1FC6BD4B-BB35-49BE-A0F6-F225C82FCB01}" dt="2017-09-29T07:48:27.199" v="2239" actId="20577"/>
          <ac:grpSpMkLst>
            <pc:docMk/>
            <pc:sldMk cId="501237764" sldId="271"/>
            <ac:grpSpMk id="33" creationId="{473EA8A3-D24C-4FA5-AC00-EF78A41013CF}"/>
          </ac:grpSpMkLst>
        </pc:grpChg>
        <pc:grpChg chg="del mod">
          <ac:chgData name="Deepak Aggarwal" userId="dd9d6014-7f9d-4027-b794-c476d4c79b3e" providerId="ADAL" clId="{1FC6BD4B-BB35-49BE-A0F6-F225C82FCB01}" dt="2017-09-29T07:48:27.199" v="2239" actId="20577"/>
          <ac:grpSpMkLst>
            <pc:docMk/>
            <pc:sldMk cId="501237764" sldId="271"/>
            <ac:grpSpMk id="38" creationId="{02D99187-518B-4138-A3DC-01DB7E5F78F5}"/>
          </ac:grpSpMkLst>
        </pc:grpChg>
        <pc:picChg chg="add del mod ord">
          <ac:chgData name="Deepak Aggarwal" userId="dd9d6014-7f9d-4027-b794-c476d4c79b3e" providerId="ADAL" clId="{1FC6BD4B-BB35-49BE-A0F6-F225C82FCB01}" dt="2017-09-29T07:52:20.997" v="2276" actId="20577"/>
          <ac:picMkLst>
            <pc:docMk/>
            <pc:sldMk cId="501237764" sldId="271"/>
            <ac:picMk id="6" creationId="{979EEF70-2D08-495B-8117-BF174C32C6E0}"/>
          </ac:picMkLst>
        </pc:picChg>
        <pc:picChg chg="add">
          <ac:chgData name="Deepak Aggarwal" userId="dd9d6014-7f9d-4027-b794-c476d4c79b3e" providerId="ADAL" clId="{1FC6BD4B-BB35-49BE-A0F6-F225C82FCB01}" dt="2017-09-29T07:52:47.834" v="2297" actId="20577"/>
          <ac:picMkLst>
            <pc:docMk/>
            <pc:sldMk cId="501237764" sldId="271"/>
            <ac:picMk id="71" creationId="{EABDAB01-BFEC-4E47-8089-39C8376C97DF}"/>
          </ac:picMkLst>
        </pc:picChg>
      </pc:sldChg>
      <pc:sldChg chg="addSp modSp add ord modNotesTx">
        <pc:chgData name="Deepak Aggarwal" userId="dd9d6014-7f9d-4027-b794-c476d4c79b3e" providerId="ADAL" clId="{1FC6BD4B-BB35-49BE-A0F6-F225C82FCB01}" dt="2017-09-29T11:10:06.623" v="3374" actId="20577"/>
        <pc:sldMkLst>
          <pc:docMk/>
          <pc:sldMk cId="2178687693" sldId="272"/>
        </pc:sldMkLst>
        <pc:spChg chg="add mod">
          <ac:chgData name="Deepak Aggarwal" userId="dd9d6014-7f9d-4027-b794-c476d4c79b3e" providerId="ADAL" clId="{1FC6BD4B-BB35-49BE-A0F6-F225C82FCB01}" dt="2017-09-29T11:09:06.923" v="3191" actId="20577"/>
          <ac:spMkLst>
            <pc:docMk/>
            <pc:sldMk cId="2178687693" sldId="272"/>
            <ac:spMk id="2" creationId="{A957C8A8-7D21-47BF-814D-46955626A36F}"/>
          </ac:spMkLst>
        </pc:spChg>
      </pc:sldChg>
      <pc:sldChg chg="addSp modSp add modAnim">
        <pc:chgData name="Deepak Aggarwal" userId="dd9d6014-7f9d-4027-b794-c476d4c79b3e" providerId="ADAL" clId="{1FC6BD4B-BB35-49BE-A0F6-F225C82FCB01}" dt="2017-09-29T08:24:19.708" v="2807" actId="20577"/>
        <pc:sldMkLst>
          <pc:docMk/>
          <pc:sldMk cId="2831729621" sldId="273"/>
        </pc:sldMkLst>
        <pc:spChg chg="add mod">
          <ac:chgData name="Deepak Aggarwal" userId="dd9d6014-7f9d-4027-b794-c476d4c79b3e" providerId="ADAL" clId="{1FC6BD4B-BB35-49BE-A0F6-F225C82FCB01}" dt="2017-09-29T08:23:56.860" v="2768" actId="20577"/>
          <ac:spMkLst>
            <pc:docMk/>
            <pc:sldMk cId="2831729621" sldId="273"/>
            <ac:spMk id="10" creationId="{403E195E-D360-4784-BC08-D0EF2990AB82}"/>
          </ac:spMkLst>
        </pc:spChg>
        <pc:spChg chg="add mod">
          <ac:chgData name="Deepak Aggarwal" userId="dd9d6014-7f9d-4027-b794-c476d4c79b3e" providerId="ADAL" clId="{1FC6BD4B-BB35-49BE-A0F6-F225C82FCB01}" dt="2017-09-29T08:24:19.708" v="2807" actId="20577"/>
          <ac:spMkLst>
            <pc:docMk/>
            <pc:sldMk cId="2831729621" sldId="273"/>
            <ac:spMk id="11" creationId="{1EC5041D-E94E-4541-A634-DDFE3203D46E}"/>
          </ac:spMkLst>
        </pc:spChg>
      </pc:sldChg>
      <pc:sldChg chg="addSp delSp modSp add modAnim modNotesTx">
        <pc:chgData name="Deepak Aggarwal" userId="dd9d6014-7f9d-4027-b794-c476d4c79b3e" providerId="ADAL" clId="{1FC6BD4B-BB35-49BE-A0F6-F225C82FCB01}" dt="2017-09-29T12:53:39.509" v="3940" actId="20577"/>
        <pc:sldMkLst>
          <pc:docMk/>
          <pc:sldMk cId="1512126252" sldId="274"/>
        </pc:sldMkLst>
        <pc:spChg chg="mod">
          <ac:chgData name="Deepak Aggarwal" userId="dd9d6014-7f9d-4027-b794-c476d4c79b3e" providerId="ADAL" clId="{1FC6BD4B-BB35-49BE-A0F6-F225C82FCB01}" dt="2017-09-29T11:13:36.015" v="3378" actId="1076"/>
          <ac:spMkLst>
            <pc:docMk/>
            <pc:sldMk cId="1512126252" sldId="274"/>
            <ac:spMk id="2" creationId="{036DC756-A6DF-47AA-A251-EC48FE995AA5}"/>
          </ac:spMkLst>
        </pc:spChg>
        <pc:spChg chg="del mod">
          <ac:chgData name="Deepak Aggarwal" userId="dd9d6014-7f9d-4027-b794-c476d4c79b3e" providerId="ADAL" clId="{1FC6BD4B-BB35-49BE-A0F6-F225C82FCB01}" dt="2017-09-29T11:13:46.045" v="3381" actId="478"/>
          <ac:spMkLst>
            <pc:docMk/>
            <pc:sldMk cId="1512126252" sldId="274"/>
            <ac:spMk id="3" creationId="{B7E7F889-8F03-4C3D-B3E0-958CC1621DD7}"/>
          </ac:spMkLst>
        </pc:spChg>
        <pc:spChg chg="add del mod">
          <ac:chgData name="Deepak Aggarwal" userId="dd9d6014-7f9d-4027-b794-c476d4c79b3e" providerId="ADAL" clId="{1FC6BD4B-BB35-49BE-A0F6-F225C82FCB01}" dt="2017-09-29T11:14:04.600" v="3395" actId="478"/>
          <ac:spMkLst>
            <pc:docMk/>
            <pc:sldMk cId="1512126252" sldId="274"/>
            <ac:spMk id="4" creationId="{57456775-EFAC-4A35-AB71-F0FC33EBBBBF}"/>
          </ac:spMkLst>
        </pc:spChg>
        <pc:spChg chg="add del mod">
          <ac:chgData name="Deepak Aggarwal" userId="dd9d6014-7f9d-4027-b794-c476d4c79b3e" providerId="ADAL" clId="{1FC6BD4B-BB35-49BE-A0F6-F225C82FCB01}" dt="2017-09-29T11:14:17.287" v="3397" actId="20577"/>
          <ac:spMkLst>
            <pc:docMk/>
            <pc:sldMk cId="1512126252" sldId="274"/>
            <ac:spMk id="5" creationId="{050C4A22-83BD-4447-9E4F-1CE85F426D1F}"/>
          </ac:spMkLst>
        </pc:spChg>
        <pc:spChg chg="add del mod">
          <ac:chgData name="Deepak Aggarwal" userId="dd9d6014-7f9d-4027-b794-c476d4c79b3e" providerId="ADAL" clId="{1FC6BD4B-BB35-49BE-A0F6-F225C82FCB01}" dt="2017-09-29T11:14:28.130" v="3399" actId="478"/>
          <ac:spMkLst>
            <pc:docMk/>
            <pc:sldMk cId="1512126252" sldId="274"/>
            <ac:spMk id="6" creationId="{292A06F8-962B-47C4-AC9E-43AC5859E966}"/>
          </ac:spMkLst>
        </pc:spChg>
        <pc:spChg chg="add mod">
          <ac:chgData name="Deepak Aggarwal" userId="dd9d6014-7f9d-4027-b794-c476d4c79b3e" providerId="ADAL" clId="{1FC6BD4B-BB35-49BE-A0F6-F225C82FCB01}" dt="2017-09-29T12:53:39.509" v="3940" actId="20577"/>
          <ac:spMkLst>
            <pc:docMk/>
            <pc:sldMk cId="1512126252" sldId="274"/>
            <ac:spMk id="7" creationId="{9F816A02-4247-47DB-930C-BBFB35269B1D}"/>
          </ac:spMkLst>
        </pc:spChg>
        <pc:graphicFrameChg chg="add del modGraphic">
          <ac:chgData name="Deepak Aggarwal" userId="dd9d6014-7f9d-4027-b794-c476d4c79b3e" providerId="ADAL" clId="{1FC6BD4B-BB35-49BE-A0F6-F225C82FCB01}" dt="2017-09-29T11:19:12.931" v="3643" actId="478"/>
          <ac:graphicFrameMkLst>
            <pc:docMk/>
            <pc:sldMk cId="1512126252" sldId="274"/>
            <ac:graphicFrameMk id="9" creationId="{D55D9ECA-ADDD-4E80-81F2-35905C93527E}"/>
          </ac:graphicFrameMkLst>
        </pc:graphicFrameChg>
        <pc:graphicFrameChg chg="add del modGraphic">
          <ac:chgData name="Deepak Aggarwal" userId="dd9d6014-7f9d-4027-b794-c476d4c79b3e" providerId="ADAL" clId="{1FC6BD4B-BB35-49BE-A0F6-F225C82FCB01}" dt="2017-09-29T11:20:40.431" v="3663" actId="478"/>
          <ac:graphicFrameMkLst>
            <pc:docMk/>
            <pc:sldMk cId="1512126252" sldId="274"/>
            <ac:graphicFrameMk id="11" creationId="{302CA8AE-3ACB-42AC-9E59-79A82CC85BD6}"/>
          </ac:graphicFrameMkLst>
        </pc:graphicFrameChg>
      </pc:sldChg>
      <pc:sldChg chg="delSp modSp add del setBg">
        <pc:chgData name="Deepak Aggarwal" userId="dd9d6014-7f9d-4027-b794-c476d4c79b3e" providerId="ADAL" clId="{1FC6BD4B-BB35-49BE-A0F6-F225C82FCB01}" dt="2017-09-29T10:12:05.794" v="2878" actId="2696"/>
        <pc:sldMkLst>
          <pc:docMk/>
          <pc:sldMk cId="1910352036" sldId="274"/>
        </pc:sldMkLst>
        <pc:spChg chg="mod">
          <ac:chgData name="Deepak Aggarwal" userId="dd9d6014-7f9d-4027-b794-c476d4c79b3e" providerId="ADAL" clId="{1FC6BD4B-BB35-49BE-A0F6-F225C82FCB01}" dt="2017-09-29T10:10:35.846" v="2858" actId="14100"/>
          <ac:spMkLst>
            <pc:docMk/>
            <pc:sldMk cId="1910352036" sldId="274"/>
            <ac:spMk id="11" creationId="{E5CA6B6E-E2E6-4E12-AF3D-92989148EB35}"/>
          </ac:spMkLst>
        </pc:spChg>
        <pc:spChg chg="del">
          <ac:chgData name="Deepak Aggarwal" userId="dd9d6014-7f9d-4027-b794-c476d4c79b3e" providerId="ADAL" clId="{1FC6BD4B-BB35-49BE-A0F6-F225C82FCB01}" dt="2017-09-29T10:10:38.663" v="2859" actId="478"/>
          <ac:spMkLst>
            <pc:docMk/>
            <pc:sldMk cId="1910352036" sldId="274"/>
            <ac:spMk id="12" creationId="{8117D1D5-E586-4CCD-9BFD-D46A40BA5EBB}"/>
          </ac:spMkLst>
        </pc:spChg>
        <pc:spChg chg="del">
          <ac:chgData name="Deepak Aggarwal" userId="dd9d6014-7f9d-4027-b794-c476d4c79b3e" providerId="ADAL" clId="{1FC6BD4B-BB35-49BE-A0F6-F225C82FCB01}" dt="2017-09-29T10:10:40.613" v="2860" actId="478"/>
          <ac:spMkLst>
            <pc:docMk/>
            <pc:sldMk cId="1910352036" sldId="274"/>
            <ac:spMk id="13" creationId="{BE7612D0-519B-4DEC-9F48-9B7A3CC0A697}"/>
          </ac:spMkLst>
        </pc:spChg>
        <pc:spChg chg="mod">
          <ac:chgData name="Deepak Aggarwal" userId="dd9d6014-7f9d-4027-b794-c476d4c79b3e" providerId="ADAL" clId="{1FC6BD4B-BB35-49BE-A0F6-F225C82FCB01}" dt="2017-09-29T10:10:52.814" v="2877" actId="14100"/>
          <ac:spMkLst>
            <pc:docMk/>
            <pc:sldMk cId="1910352036" sldId="274"/>
            <ac:spMk id="14" creationId="{2C7087F2-5D64-4D6B-9E50-AC7B8709640C}"/>
          </ac:spMkLst>
        </pc:spChg>
        <pc:grpChg chg="del">
          <ac:chgData name="Deepak Aggarwal" userId="dd9d6014-7f9d-4027-b794-c476d4c79b3e" providerId="ADAL" clId="{1FC6BD4B-BB35-49BE-A0F6-F225C82FCB01}" dt="2017-09-29T10:10:43.552" v="2861" actId="478"/>
          <ac:grpSpMkLst>
            <pc:docMk/>
            <pc:sldMk cId="1910352036" sldId="274"/>
            <ac:grpSpMk id="31" creationId="{E2EBA3D4-21A2-41CC-9442-C1D2F20D9EB2}"/>
          </ac:grpSpMkLst>
        </pc:grpChg>
      </pc:sldChg>
      <pc:sldChg chg="add del">
        <pc:chgData name="Deepak Aggarwal" userId="dd9d6014-7f9d-4027-b794-c476d4c79b3e" providerId="ADAL" clId="{1FC6BD4B-BB35-49BE-A0F6-F225C82FCB01}" dt="2017-09-29T10:12:11.805" v="2880" actId="2696"/>
        <pc:sldMkLst>
          <pc:docMk/>
          <pc:sldMk cId="3733411422" sldId="274"/>
        </pc:sldMkLst>
      </pc:sldChg>
      <pc:sldChg chg="add del">
        <pc:chgData name="Deepak Aggarwal" userId="dd9d6014-7f9d-4027-b794-c476d4c79b3e" providerId="ADAL" clId="{1FC6BD4B-BB35-49BE-A0F6-F225C82FCB01}" dt="2017-09-29T11:18:28.060" v="3639" actId="20577"/>
        <pc:sldMkLst>
          <pc:docMk/>
          <pc:sldMk cId="924779675" sldId="275"/>
        </pc:sldMkLst>
      </pc:sldChg>
      <pc:sldChg chg="add del">
        <pc:chgData name="Deepak Aggarwal" userId="dd9d6014-7f9d-4027-b794-c476d4c79b3e" providerId="ADAL" clId="{1FC6BD4B-BB35-49BE-A0F6-F225C82FCB01}" dt="2017-09-29T11:19:36.050" v="3644" actId="2696"/>
        <pc:sldMkLst>
          <pc:docMk/>
          <pc:sldMk cId="1059902929" sldId="275"/>
        </pc:sldMkLst>
      </pc:sldChg>
      <pc:sldChg chg="addSp delSp modSp add modNotesTx">
        <pc:chgData name="Deepak Aggarwal" userId="dd9d6014-7f9d-4027-b794-c476d4c79b3e" providerId="ADAL" clId="{1FC6BD4B-BB35-49BE-A0F6-F225C82FCB01}" dt="2017-09-29T11:36:27.713" v="3804" actId="20577"/>
        <pc:sldMkLst>
          <pc:docMk/>
          <pc:sldMk cId="2865808238" sldId="275"/>
        </pc:sldMkLst>
        <pc:spChg chg="del">
          <ac:chgData name="Deepak Aggarwal" userId="dd9d6014-7f9d-4027-b794-c476d4c79b3e" providerId="ADAL" clId="{1FC6BD4B-BB35-49BE-A0F6-F225C82FCB01}" dt="2017-09-29T11:19:49.293" v="3649" actId="20577"/>
          <ac:spMkLst>
            <pc:docMk/>
            <pc:sldMk cId="2865808238" sldId="275"/>
            <ac:spMk id="2" creationId="{4CB0FAFF-8FB3-4BBB-A3B3-44A998E297EE}"/>
          </ac:spMkLst>
        </pc:spChg>
        <pc:spChg chg="del">
          <ac:chgData name="Deepak Aggarwal" userId="dd9d6014-7f9d-4027-b794-c476d4c79b3e" providerId="ADAL" clId="{1FC6BD4B-BB35-49BE-A0F6-F225C82FCB01}" dt="2017-09-29T11:19:49.293" v="3649" actId="20577"/>
          <ac:spMkLst>
            <pc:docMk/>
            <pc:sldMk cId="2865808238" sldId="275"/>
            <ac:spMk id="3" creationId="{087CA07B-F943-4D67-B3B7-0C95DF0E2DD6}"/>
          </ac:spMkLst>
        </pc:spChg>
        <pc:spChg chg="add mod">
          <ac:chgData name="Deepak Aggarwal" userId="dd9d6014-7f9d-4027-b794-c476d4c79b3e" providerId="ADAL" clId="{1FC6BD4B-BB35-49BE-A0F6-F225C82FCB01}" dt="2017-09-29T11:19:53.969" v="3660" actId="20577"/>
          <ac:spMkLst>
            <pc:docMk/>
            <pc:sldMk cId="2865808238" sldId="275"/>
            <ac:spMk id="4" creationId="{25FC109B-BAA7-4BF5-BDEF-A16231D8C6C5}"/>
          </ac:spMkLst>
        </pc:spChg>
        <pc:spChg chg="add mod">
          <ac:chgData name="Deepak Aggarwal" userId="dd9d6014-7f9d-4027-b794-c476d4c79b3e" providerId="ADAL" clId="{1FC6BD4B-BB35-49BE-A0F6-F225C82FCB01}" dt="2017-09-29T11:19:49.293" v="3649" actId="20577"/>
          <ac:spMkLst>
            <pc:docMk/>
            <pc:sldMk cId="2865808238" sldId="275"/>
            <ac:spMk id="5" creationId="{B57C61E6-7921-4D51-B558-06C95EAF2EA7}"/>
          </ac:spMkLst>
        </pc:spChg>
      </pc:sldChg>
      <pc:sldChg chg="modSp add modNotesTx">
        <pc:chgData name="Deepak Aggarwal" userId="dd9d6014-7f9d-4027-b794-c476d4c79b3e" providerId="ADAL" clId="{1FC6BD4B-BB35-49BE-A0F6-F225C82FCB01}" dt="2017-09-29T11:47:47.342" v="3830" actId="20577"/>
        <pc:sldMkLst>
          <pc:docMk/>
          <pc:sldMk cId="832409135" sldId="276"/>
        </pc:sldMkLst>
        <pc:spChg chg="mod">
          <ac:chgData name="Deepak Aggarwal" userId="dd9d6014-7f9d-4027-b794-c476d4c79b3e" providerId="ADAL" clId="{1FC6BD4B-BB35-49BE-A0F6-F225C82FCB01}" dt="2017-09-29T11:37:29.133" v="3816" actId="20577"/>
          <ac:spMkLst>
            <pc:docMk/>
            <pc:sldMk cId="832409135" sldId="276"/>
            <ac:spMk id="2" creationId="{C8BFB07B-C9A9-47D7-BB36-49C9AD343F68}"/>
          </ac:spMkLst>
        </pc:spChg>
      </pc:sldChg>
      <pc:sldChg chg="modSp add del">
        <pc:chgData name="Deepak Aggarwal" userId="dd9d6014-7f9d-4027-b794-c476d4c79b3e" providerId="ADAL" clId="{1FC6BD4B-BB35-49BE-A0F6-F225C82FCB01}" dt="2017-09-29T12:11:07.111" v="3919" actId="2696"/>
        <pc:sldMkLst>
          <pc:docMk/>
          <pc:sldMk cId="480823452" sldId="277"/>
        </pc:sldMkLst>
        <pc:spChg chg="mod">
          <ac:chgData name="Deepak Aggarwal" userId="dd9d6014-7f9d-4027-b794-c476d4c79b3e" providerId="ADAL" clId="{1FC6BD4B-BB35-49BE-A0F6-F225C82FCB01}" dt="2017-09-29T11:49:58.257" v="3836" actId="20577"/>
          <ac:spMkLst>
            <pc:docMk/>
            <pc:sldMk cId="480823452" sldId="277"/>
            <ac:spMk id="2" creationId="{DBC19BAE-CAAA-492D-AE86-582AF1FA4E43}"/>
          </ac:spMkLst>
        </pc:spChg>
      </pc:sldChg>
      <pc:sldChg chg="modSp add modNotesTx">
        <pc:chgData name="Deepak Aggarwal" userId="dd9d6014-7f9d-4027-b794-c476d4c79b3e" providerId="ADAL" clId="{1FC6BD4B-BB35-49BE-A0F6-F225C82FCB01}" dt="2017-09-29T12:11:15.288" v="3920" actId="20577"/>
        <pc:sldMkLst>
          <pc:docMk/>
          <pc:sldMk cId="1716596694" sldId="278"/>
        </pc:sldMkLst>
        <pc:spChg chg="mod">
          <ac:chgData name="Deepak Aggarwal" userId="dd9d6014-7f9d-4027-b794-c476d4c79b3e" providerId="ADAL" clId="{1FC6BD4B-BB35-49BE-A0F6-F225C82FCB01}" dt="2017-09-29T11:50:47.259" v="3849" actId="20577"/>
          <ac:spMkLst>
            <pc:docMk/>
            <pc:sldMk cId="1716596694" sldId="278"/>
            <ac:spMk id="2" creationId="{B791BBBA-C868-4921-9C4F-88B350E4036D}"/>
          </ac:spMkLst>
        </pc:spChg>
      </pc:sldChg>
      <pc:sldChg chg="modSp add">
        <pc:chgData name="Deepak Aggarwal" userId="dd9d6014-7f9d-4027-b794-c476d4c79b3e" providerId="ADAL" clId="{1FC6BD4B-BB35-49BE-A0F6-F225C82FCB01}" dt="2017-09-29T12:29:25.767" v="3931" actId="20577"/>
        <pc:sldMkLst>
          <pc:docMk/>
          <pc:sldMk cId="1167264439" sldId="279"/>
        </pc:sldMkLst>
        <pc:spChg chg="mod">
          <ac:chgData name="Deepak Aggarwal" userId="dd9d6014-7f9d-4027-b794-c476d4c79b3e" providerId="ADAL" clId="{1FC6BD4B-BB35-49BE-A0F6-F225C82FCB01}" dt="2017-09-29T12:29:25.767" v="3931" actId="20577"/>
          <ac:spMkLst>
            <pc:docMk/>
            <pc:sldMk cId="1167264439" sldId="279"/>
            <ac:spMk id="2" creationId="{0501ECA5-460B-415D-8D58-1D40A003715C}"/>
          </ac:spMkLst>
        </pc:spChg>
      </pc:sldChg>
      <pc:sldChg chg="modSp add">
        <pc:chgData name="Deepak Aggarwal" userId="dd9d6014-7f9d-4027-b794-c476d4c79b3e" providerId="ADAL" clId="{1FC6BD4B-BB35-49BE-A0F6-F225C82FCB01}" dt="2017-09-29T13:06:24.167" v="3965" actId="20577"/>
        <pc:sldMkLst>
          <pc:docMk/>
          <pc:sldMk cId="3404165997" sldId="280"/>
        </pc:sldMkLst>
        <pc:spChg chg="mod">
          <ac:chgData name="Deepak Aggarwal" userId="dd9d6014-7f9d-4027-b794-c476d4c79b3e" providerId="ADAL" clId="{1FC6BD4B-BB35-49BE-A0F6-F225C82FCB01}" dt="2017-09-29T13:06:24.167" v="3965" actId="20577"/>
          <ac:spMkLst>
            <pc:docMk/>
            <pc:sldMk cId="3404165997" sldId="280"/>
            <ac:spMk id="2" creationId="{CC3E58BB-9A6D-4C29-A27F-7CFF93F20EFB}"/>
          </ac:spMkLst>
        </pc:spChg>
      </pc:sldChg>
      <pc:sldChg chg="modSp add">
        <pc:chgData name="Deepak Aggarwal" userId="dd9d6014-7f9d-4027-b794-c476d4c79b3e" providerId="ADAL" clId="{1FC6BD4B-BB35-49BE-A0F6-F225C82FCB01}" dt="2017-09-30T03:36:18.457" v="3968" actId="6549"/>
        <pc:sldMkLst>
          <pc:docMk/>
          <pc:sldMk cId="3180669779" sldId="281"/>
        </pc:sldMkLst>
        <pc:spChg chg="mod">
          <ac:chgData name="Deepak Aggarwal" userId="dd9d6014-7f9d-4027-b794-c476d4c79b3e" providerId="ADAL" clId="{1FC6BD4B-BB35-49BE-A0F6-F225C82FCB01}" dt="2017-09-30T03:36:18.457" v="3968" actId="6549"/>
          <ac:spMkLst>
            <pc:docMk/>
            <pc:sldMk cId="3180669779" sldId="281"/>
            <ac:spMk id="2" creationId="{4DE22869-EF2F-4607-A30F-CB9B7D4F63A0}"/>
          </ac:spMkLst>
        </pc:spChg>
      </pc:sldChg>
      <pc:sldChg chg="modSp add">
        <pc:chgData name="Deepak Aggarwal" userId="dd9d6014-7f9d-4027-b794-c476d4c79b3e" providerId="ADAL" clId="{1FC6BD4B-BB35-49BE-A0F6-F225C82FCB01}" dt="2017-09-30T04:45:38.537" v="3972" actId="20577"/>
        <pc:sldMkLst>
          <pc:docMk/>
          <pc:sldMk cId="2081893969" sldId="282"/>
        </pc:sldMkLst>
        <pc:spChg chg="mod">
          <ac:chgData name="Deepak Aggarwal" userId="dd9d6014-7f9d-4027-b794-c476d4c79b3e" providerId="ADAL" clId="{1FC6BD4B-BB35-49BE-A0F6-F225C82FCB01}" dt="2017-09-30T04:45:38.537" v="3972" actId="20577"/>
          <ac:spMkLst>
            <pc:docMk/>
            <pc:sldMk cId="2081893969" sldId="282"/>
            <ac:spMk id="2" creationId="{6E56F503-6AA7-4173-8392-F1762BD75EF9}"/>
          </ac:spMkLst>
        </pc:spChg>
      </pc:sldChg>
      <pc:sldChg chg="modSp add">
        <pc:chgData name="Deepak Aggarwal" userId="dd9d6014-7f9d-4027-b794-c476d4c79b3e" providerId="ADAL" clId="{1FC6BD4B-BB35-49BE-A0F6-F225C82FCB01}" dt="2017-09-30T05:20:23.553" v="4094" actId="20577"/>
        <pc:sldMkLst>
          <pc:docMk/>
          <pc:sldMk cId="1928858564" sldId="283"/>
        </pc:sldMkLst>
        <pc:spChg chg="mod">
          <ac:chgData name="Deepak Aggarwal" userId="dd9d6014-7f9d-4027-b794-c476d4c79b3e" providerId="ADAL" clId="{1FC6BD4B-BB35-49BE-A0F6-F225C82FCB01}" dt="2017-09-30T05:20:02.775" v="3991" actId="20577"/>
          <ac:spMkLst>
            <pc:docMk/>
            <pc:sldMk cId="1928858564" sldId="283"/>
            <ac:spMk id="2" creationId="{BAD5D9AC-B780-4124-B088-0E10C1652A27}"/>
          </ac:spMkLst>
        </pc:spChg>
        <pc:spChg chg="mod">
          <ac:chgData name="Deepak Aggarwal" userId="dd9d6014-7f9d-4027-b794-c476d4c79b3e" providerId="ADAL" clId="{1FC6BD4B-BB35-49BE-A0F6-F225C82FCB01}" dt="2017-09-30T05:20:23.553" v="4094" actId="20577"/>
          <ac:spMkLst>
            <pc:docMk/>
            <pc:sldMk cId="1928858564" sldId="283"/>
            <ac:spMk id="3" creationId="{298FE186-C4C7-4C0D-A97D-92B623F6F4CE}"/>
          </ac:spMkLst>
        </pc:spChg>
      </pc:sldChg>
      <pc:sldChg chg="add del">
        <pc:chgData name="Deepak Aggarwal" userId="dd9d6014-7f9d-4027-b794-c476d4c79b3e" providerId="ADAL" clId="{1FC6BD4B-BB35-49BE-A0F6-F225C82FCB01}" dt="2017-10-01T05:02:10.432" v="4224" actId="2696"/>
        <pc:sldMkLst>
          <pc:docMk/>
          <pc:sldMk cId="3541667124" sldId="284"/>
        </pc:sldMkLst>
      </pc:sldChg>
      <pc:sldChg chg="modSp add">
        <pc:chgData name="Deepak Aggarwal" userId="dd9d6014-7f9d-4027-b794-c476d4c79b3e" providerId="ADAL" clId="{1FC6BD4B-BB35-49BE-A0F6-F225C82FCB01}" dt="2017-10-01T05:06:02.014" v="4264" actId="20577"/>
        <pc:sldMkLst>
          <pc:docMk/>
          <pc:sldMk cId="3820353760" sldId="285"/>
        </pc:sldMkLst>
        <pc:spChg chg="mod">
          <ac:chgData name="Deepak Aggarwal" userId="dd9d6014-7f9d-4027-b794-c476d4c79b3e" providerId="ADAL" clId="{1FC6BD4B-BB35-49BE-A0F6-F225C82FCB01}" dt="2017-10-01T05:01:54.653" v="4210" actId="20577"/>
          <ac:spMkLst>
            <pc:docMk/>
            <pc:sldMk cId="3820353760" sldId="285"/>
            <ac:spMk id="2" creationId="{4CC465EC-08C4-4928-8E50-49D95BA5A2BB}"/>
          </ac:spMkLst>
        </pc:spChg>
        <pc:spChg chg="mod">
          <ac:chgData name="Deepak Aggarwal" userId="dd9d6014-7f9d-4027-b794-c476d4c79b3e" providerId="ADAL" clId="{1FC6BD4B-BB35-49BE-A0F6-F225C82FCB01}" dt="2017-10-01T05:06:02.014" v="4264" actId="20577"/>
          <ac:spMkLst>
            <pc:docMk/>
            <pc:sldMk cId="3820353760" sldId="285"/>
            <ac:spMk id="3" creationId="{DFF471E0-7F8F-40F0-932C-A39EDA6EB589}"/>
          </ac:spMkLst>
        </pc:spChg>
      </pc:sldChg>
      <pc:sldMasterChg chg="setBg modSldLayout">
        <pc:chgData name="Deepak Aggarwal" userId="dd9d6014-7f9d-4027-b794-c476d4c79b3e" providerId="ADAL" clId="{1FC6BD4B-BB35-49BE-A0F6-F225C82FCB01}" dt="2017-09-29T07:02:56.777" v="942" actId="20577"/>
        <pc:sldMasterMkLst>
          <pc:docMk/>
          <pc:sldMasterMk cId="2938386848" sldId="2147483701"/>
        </pc:sldMasterMkLst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4179212164" sldId="2147483702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1612864896" sldId="2147483703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3852757170" sldId="2147483704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1362680803" sldId="2147483705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567266643" sldId="2147483706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275937859" sldId="2147483707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755710586" sldId="2147483708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3733075950" sldId="2147483709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559638906" sldId="2147483710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1035971660" sldId="2147483711"/>
          </pc:sldLayoutMkLst>
        </pc:sldLayoutChg>
        <pc:sldLayoutChg chg="setBg">
          <pc:chgData name="Deepak Aggarwal" userId="dd9d6014-7f9d-4027-b794-c476d4c79b3e" providerId="ADAL" clId="{1FC6BD4B-BB35-49BE-A0F6-F225C82FCB01}" dt="2017-09-29T07:02:56.777" v="942" actId="20577"/>
          <pc:sldLayoutMkLst>
            <pc:docMk/>
            <pc:sldMasterMk cId="2938386848" sldId="2147483701"/>
            <pc:sldLayoutMk cId="2227852543" sldId="214748371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7277-2014-43DB-AD99-D4E078225483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711A-8680-4589-9EC8-D0322197D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6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STL is a large piece of code that every compiler must supply so that every programmer can rely on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0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data and </a:t>
            </a:r>
            <a:r>
              <a:rPr lang="en-US" dirty="0" err="1"/>
              <a:t>algo</a:t>
            </a:r>
            <a:r>
              <a:rPr lang="en-US" dirty="0"/>
              <a:t> bind together?</a:t>
            </a:r>
          </a:p>
          <a:p>
            <a:r>
              <a:rPr lang="en-US" dirty="0"/>
              <a:t>-Function to print a char and </a:t>
            </a:r>
            <a:r>
              <a:rPr lang="en-US" dirty="0" err="1"/>
              <a:t>int</a:t>
            </a:r>
            <a:r>
              <a:rPr lang="en-US" dirty="0"/>
              <a:t> array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0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remove_if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6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remove all integers less than 33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remove all students having score less than 33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8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5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greater than equal to </a:t>
            </a:r>
          </a:p>
          <a:p>
            <a:r>
              <a:rPr lang="en-US" dirty="0"/>
              <a:t>operator &lt;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9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back_inserter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711A-8680-4589-9EC8-D0322197D9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6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3EE0-0F2A-4225-8E23-B0AC27E4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AF4DD-0621-4F6C-8D14-52E9EB65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01DC-AB56-42D9-9A2E-6954851F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F621-A946-487B-A30F-16C23F5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9B47-5D7B-45F3-AC67-596E32D0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6EB6-8478-4BBB-A264-35D94D71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6B24B-F3AF-4306-B3F8-958F21EE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CE30-9B43-44FB-BA46-9B9ECCEE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B7CD-487B-4FD3-8F09-5F4BB29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BFAE-88A0-4171-A12D-DD06FE91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11D02-E6F9-4F16-902F-D7287D3F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250A-B935-4E1B-A473-32C4FA95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D931-3EC4-4B4E-A9BB-B3C1C20D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9385-C80A-43F5-A61E-DD2ECA14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6021-55BF-4699-9B0D-4562991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5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E1C3-07DA-411E-A02A-E032D54F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4376-52F9-405E-9550-3849D4AC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4612-F63E-4875-A629-89FC2161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ABCE-99CA-4695-ACF5-BD907815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81C0-81B4-400B-BE88-31E2D52E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209F-7919-4BFC-A7F6-32E1F68D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B6F1-6556-4237-A75B-2A58E52C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7C13-B365-452B-907F-CB09AA30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841B-7691-44EB-BCDB-E73B7CD9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918F-F9E1-4ABE-B7E6-60EF7E59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5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D9F3-2186-43DE-8CA0-78F1A836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2747-0849-415B-A089-A2625796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96C5A-534B-48A6-8590-049FB59E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04882-314A-435D-9EFD-B60206E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1D65-FEEF-4F6A-8493-D3A62AE0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D6A4A-A50D-4DDA-A89F-A7F13190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8B78-BCCA-44A8-8DD0-79BB59EB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254D-C133-408A-8697-38CB6FFD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8F981-AC14-4040-AED9-41042B99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F8ECE-3098-4D34-B032-37F91E6E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361B-CC31-4BF4-8FFF-E69A22AAA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BF32B-82D2-4A80-A47E-117BC431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FB22-5178-4EDF-B6D3-88152AE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F7E7-F139-442F-B6EB-5A148BF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5ABE-29BB-4CBB-AF00-1607122C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C2C4-AF22-4AF4-A3A8-F31BF362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79-929E-482B-93F4-D52EE57B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1E17-B243-4B00-9B26-C9CA1AA6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1C4CD-877F-4C8A-9685-2B56F565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E22A8-6A2A-46A8-9050-C25A7BF6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82090-892B-404F-B976-4CD71A0E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1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3F31-57AE-48CF-89B9-5D719BC3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1DFD-346B-4A75-A36A-202A483F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8246A-3FC5-4B74-BBE7-8BB80AE6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1BF33-F1A3-4A6F-B56F-2CC8426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2AFA-3841-4CE0-BFD9-225CE313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175F-5D7E-4A0F-B21F-AE1F16BA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C9A7-E712-4C03-BA41-74517532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0AC5D-5284-4538-BFE5-759F9F680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5CB8A-6C8E-43EF-9D19-1F61D385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F53E-ED1B-4EBA-A6BE-C0E6D988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72D72-AC2E-43A2-A596-EC377894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CDB1-8EAC-4E1A-9FB0-22716522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2BEC4"/>
            </a:gs>
            <a:gs pos="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2A8D3-082C-43F7-BCD7-2B0435F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8DA6-CFDA-4CC2-BB20-1321A8CC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054C-F9B1-4690-9A47-3EFA712F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72D2-5078-4214-A5C8-2029C112A8E7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928-C3A9-4BE2-9A73-F6B6EA427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5CB9-892D-4231-97FA-6B6984F2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7373-E468-4F94-AA5B-18B72E68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northwestern.edu/~riesbeck/programming/c++/stl-iterato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Organization_for_Standard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std/the-standar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blocks.com/" TargetMode="External"/><Relationship Id="rId2" Type="http://schemas.openxmlformats.org/officeDocument/2006/relationships/hyperlink" Target="mailto:deepak@codingblock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821F88-EF8E-4446-BBD6-0004DA74F31D}"/>
              </a:ext>
            </a:extLst>
          </p:cNvPr>
          <p:cNvGrpSpPr/>
          <p:nvPr/>
        </p:nvGrpSpPr>
        <p:grpSpPr>
          <a:xfrm>
            <a:off x="9271221" y="0"/>
            <a:ext cx="2920779" cy="6858000"/>
            <a:chOff x="9271221" y="0"/>
            <a:chExt cx="292077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E8A439-ACED-4A1D-9D35-854238328B44}"/>
                </a:ext>
              </a:extLst>
            </p:cNvPr>
            <p:cNvSpPr/>
            <p:nvPr/>
          </p:nvSpPr>
          <p:spPr>
            <a:xfrm>
              <a:off x="9366913" y="6217920"/>
              <a:ext cx="2825087" cy="640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B762E6-4906-4A3B-ADA9-3F13DD5E989A}"/>
                </a:ext>
              </a:extLst>
            </p:cNvPr>
            <p:cNvSpPr/>
            <p:nvPr/>
          </p:nvSpPr>
          <p:spPr>
            <a:xfrm>
              <a:off x="9271221" y="0"/>
              <a:ext cx="2920779" cy="6297433"/>
            </a:xfrm>
            <a:prstGeom prst="rect">
              <a:avLst/>
            </a:prstGeom>
            <a:solidFill>
              <a:srgbClr val="3E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9342AA0-3BFF-4470-B777-7433CFE40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3360" y="4007555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5BCC3-CC18-4A6C-9B8A-1AED5F421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"/>
          <a:stretch/>
        </p:blipFill>
        <p:spPr>
          <a:xfrm>
            <a:off x="0" y="1"/>
            <a:ext cx="936691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13A05-34E2-4020-A4C5-7507F1D98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34" y="4469245"/>
            <a:ext cx="2045166" cy="23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43B0DC4-7860-4EBA-8AFD-3B04CFB9AEE1}"/>
              </a:ext>
            </a:extLst>
          </p:cNvPr>
          <p:cNvSpPr/>
          <p:nvPr/>
        </p:nvSpPr>
        <p:spPr>
          <a:xfrm rot="2700000" flipV="1">
            <a:off x="1903169" y="4377049"/>
            <a:ext cx="3023779" cy="647196"/>
          </a:xfrm>
          <a:custGeom>
            <a:avLst/>
            <a:gdLst>
              <a:gd name="connsiteX0" fmla="*/ 4372494 w 4372494"/>
              <a:gd name="connsiteY0" fmla="*/ 0 h 535397"/>
              <a:gd name="connsiteX1" fmla="*/ 4372494 w 4372494"/>
              <a:gd name="connsiteY1" fmla="*/ 535397 h 535397"/>
              <a:gd name="connsiteX2" fmla="*/ 0 w 4372494"/>
              <a:gd name="connsiteY2" fmla="*/ 535397 h 535397"/>
              <a:gd name="connsiteX3" fmla="*/ 0 w 4372494"/>
              <a:gd name="connsiteY3" fmla="*/ 0 h 535397"/>
              <a:gd name="connsiteX4" fmla="*/ 39384 w 4372494"/>
              <a:gd name="connsiteY4" fmla="*/ 14676 h 535397"/>
              <a:gd name="connsiteX5" fmla="*/ 2186247 w 4372494"/>
              <a:gd name="connsiteY5" fmla="*/ 245550 h 535397"/>
              <a:gd name="connsiteX6" fmla="*/ 4333110 w 4372494"/>
              <a:gd name="connsiteY6" fmla="*/ 14676 h 5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2494" h="535397">
                <a:moveTo>
                  <a:pt x="4372494" y="0"/>
                </a:moveTo>
                <a:lnTo>
                  <a:pt x="4372494" y="535397"/>
                </a:lnTo>
                <a:lnTo>
                  <a:pt x="0" y="535397"/>
                </a:lnTo>
                <a:lnTo>
                  <a:pt x="0" y="0"/>
                </a:lnTo>
                <a:lnTo>
                  <a:pt x="39384" y="14676"/>
                </a:lnTo>
                <a:cubicBezTo>
                  <a:pt x="504652" y="153969"/>
                  <a:pt x="1292572" y="245550"/>
                  <a:pt x="2186247" y="245550"/>
                </a:cubicBezTo>
                <a:cubicBezTo>
                  <a:pt x="3079923" y="245550"/>
                  <a:pt x="3867843" y="153969"/>
                  <a:pt x="4333110" y="14676"/>
                </a:cubicBezTo>
                <a:close/>
              </a:path>
            </a:pathLst>
          </a:custGeom>
          <a:solidFill>
            <a:srgbClr val="D8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7A7D5E-12EC-44F8-88A7-80DC4E0A2DAC}"/>
              </a:ext>
            </a:extLst>
          </p:cNvPr>
          <p:cNvSpPr/>
          <p:nvPr/>
        </p:nvSpPr>
        <p:spPr>
          <a:xfrm rot="2700000">
            <a:off x="2360805" y="3919413"/>
            <a:ext cx="3023779" cy="647196"/>
          </a:xfrm>
          <a:custGeom>
            <a:avLst/>
            <a:gdLst>
              <a:gd name="connsiteX0" fmla="*/ 4372494 w 4372494"/>
              <a:gd name="connsiteY0" fmla="*/ 0 h 535397"/>
              <a:gd name="connsiteX1" fmla="*/ 4372494 w 4372494"/>
              <a:gd name="connsiteY1" fmla="*/ 535397 h 535397"/>
              <a:gd name="connsiteX2" fmla="*/ 0 w 4372494"/>
              <a:gd name="connsiteY2" fmla="*/ 535397 h 535397"/>
              <a:gd name="connsiteX3" fmla="*/ 0 w 4372494"/>
              <a:gd name="connsiteY3" fmla="*/ 0 h 535397"/>
              <a:gd name="connsiteX4" fmla="*/ 39384 w 4372494"/>
              <a:gd name="connsiteY4" fmla="*/ 14676 h 535397"/>
              <a:gd name="connsiteX5" fmla="*/ 2186247 w 4372494"/>
              <a:gd name="connsiteY5" fmla="*/ 245550 h 535397"/>
              <a:gd name="connsiteX6" fmla="*/ 4333110 w 4372494"/>
              <a:gd name="connsiteY6" fmla="*/ 14676 h 5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2494" h="535397">
                <a:moveTo>
                  <a:pt x="4372494" y="0"/>
                </a:moveTo>
                <a:lnTo>
                  <a:pt x="4372494" y="535397"/>
                </a:lnTo>
                <a:lnTo>
                  <a:pt x="0" y="535397"/>
                </a:lnTo>
                <a:lnTo>
                  <a:pt x="0" y="0"/>
                </a:lnTo>
                <a:lnTo>
                  <a:pt x="39384" y="14676"/>
                </a:lnTo>
                <a:cubicBezTo>
                  <a:pt x="504652" y="153969"/>
                  <a:pt x="1292572" y="245550"/>
                  <a:pt x="2186247" y="245550"/>
                </a:cubicBezTo>
                <a:cubicBezTo>
                  <a:pt x="3079923" y="245550"/>
                  <a:pt x="3867843" y="153969"/>
                  <a:pt x="4333110" y="14676"/>
                </a:cubicBezTo>
                <a:close/>
              </a:path>
            </a:pathLst>
          </a:custGeom>
          <a:solidFill>
            <a:srgbClr val="BF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BA8AA9-8D1D-45F8-905F-8A1FF04A56A4}"/>
              </a:ext>
            </a:extLst>
          </p:cNvPr>
          <p:cNvSpPr/>
          <p:nvPr/>
        </p:nvSpPr>
        <p:spPr>
          <a:xfrm rot="5400000" flipV="1">
            <a:off x="4046316" y="4925179"/>
            <a:ext cx="1519674" cy="153423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C69D-4B13-49DA-9EA2-06548608C6D9}"/>
              </a:ext>
            </a:extLst>
          </p:cNvPr>
          <p:cNvSpPr/>
          <p:nvPr/>
        </p:nvSpPr>
        <p:spPr>
          <a:xfrm rot="5400000" flipV="1">
            <a:off x="4157758" y="5060092"/>
            <a:ext cx="1296789" cy="1264410"/>
          </a:xfrm>
          <a:prstGeom prst="ellipse">
            <a:avLst/>
          </a:prstGeom>
          <a:gradFill flip="none" rotWithShape="1">
            <a:gsLst>
              <a:gs pos="100000">
                <a:srgbClr val="E88484"/>
              </a:gs>
              <a:gs pos="0">
                <a:srgbClr val="BF2323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1EA4-9BF0-4590-8002-558D41F20539}"/>
              </a:ext>
            </a:extLst>
          </p:cNvPr>
          <p:cNvSpPr txBox="1"/>
          <p:nvPr/>
        </p:nvSpPr>
        <p:spPr>
          <a:xfrm>
            <a:off x="4151614" y="5407488"/>
            <a:ext cx="139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rostile BQ" pitchFamily="50" charset="0"/>
              </a:rPr>
              <a:t>A</a:t>
            </a:r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DAPTERS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EF73AC2D-8BBE-4AE3-8412-B1A37705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" y="153219"/>
            <a:ext cx="6193333" cy="5325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E195E-D360-4784-BC08-D0EF2990AB82}"/>
              </a:ext>
            </a:extLst>
          </p:cNvPr>
          <p:cNvSpPr txBox="1"/>
          <p:nvPr/>
        </p:nvSpPr>
        <p:spPr>
          <a:xfrm>
            <a:off x="7187979" y="1049572"/>
            <a:ext cx="457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- Sit on already existing containers and restrict their functionalities</a:t>
            </a:r>
          </a:p>
          <a:p>
            <a:r>
              <a:rPr lang="en-US" sz="3000" dirty="0"/>
              <a:t>- Are pure concepts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5041D-E94E-4541-A634-DDFE3203D46E}"/>
              </a:ext>
            </a:extLst>
          </p:cNvPr>
          <p:cNvSpPr txBox="1"/>
          <p:nvPr/>
        </p:nvSpPr>
        <p:spPr>
          <a:xfrm>
            <a:off x="7316065" y="3930161"/>
            <a:ext cx="396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stack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queue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priority_queue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7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E9B6-F311-41BA-809D-B46F6B49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+ 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13A4-ACE5-44DD-874F-D84C98D0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1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1839-1A56-45F8-BB65-B419BAFB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Iterator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13A3F9-563C-4D9B-83D0-44C7FEEC3FB1}"/>
              </a:ext>
            </a:extLst>
          </p:cNvPr>
          <p:cNvGrpSpPr/>
          <p:nvPr/>
        </p:nvGrpSpPr>
        <p:grpSpPr>
          <a:xfrm>
            <a:off x="706545" y="1944576"/>
            <a:ext cx="4732602" cy="4698260"/>
            <a:chOff x="5432051" y="1855446"/>
            <a:chExt cx="3309069" cy="3191848"/>
          </a:xfrm>
          <a:solidFill>
            <a:schemeClr val="accent4">
              <a:lumMod val="75000"/>
            </a:schemeClr>
          </a:solidFill>
        </p:grpSpPr>
        <p:sp>
          <p:nvSpPr>
            <p:cNvPr id="20" name="RANDOM ACCESS">
              <a:extLst>
                <a:ext uri="{FF2B5EF4-FFF2-40B4-BE49-F238E27FC236}">
                  <a16:creationId xmlns:a16="http://schemas.microsoft.com/office/drawing/2014/main" id="{089FC10A-DC0B-41AF-8F3B-01F14151C871}"/>
                </a:ext>
              </a:extLst>
            </p:cNvPr>
            <p:cNvSpPr/>
            <p:nvPr/>
          </p:nvSpPr>
          <p:spPr>
            <a:xfrm>
              <a:off x="5432051" y="1855446"/>
              <a:ext cx="3309069" cy="3191848"/>
            </a:xfrm>
            <a:prstGeom prst="flowChartConnector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111E7-6C7E-42CC-A4C7-BE2B095BAD48}"/>
                </a:ext>
              </a:extLst>
            </p:cNvPr>
            <p:cNvSpPr txBox="1"/>
            <p:nvPr/>
          </p:nvSpPr>
          <p:spPr>
            <a:xfrm>
              <a:off x="6266776" y="1989764"/>
              <a:ext cx="1762396" cy="313640"/>
            </a:xfrm>
            <a:prstGeom prst="rect">
              <a:avLst/>
            </a:prstGeom>
            <a:solidFill>
              <a:schemeClr val="accent4">
                <a:lumMod val="7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RANDOM ACCESS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1236A5-B9FC-4EDA-9679-2CC9721E87CD}"/>
              </a:ext>
            </a:extLst>
          </p:cNvPr>
          <p:cNvGrpSpPr/>
          <p:nvPr/>
        </p:nvGrpSpPr>
        <p:grpSpPr>
          <a:xfrm>
            <a:off x="997306" y="2520559"/>
            <a:ext cx="4151080" cy="4120463"/>
            <a:chOff x="5525806" y="1810649"/>
            <a:chExt cx="3309069" cy="319184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BIDIRECTIONAL">
              <a:extLst>
                <a:ext uri="{FF2B5EF4-FFF2-40B4-BE49-F238E27FC236}">
                  <a16:creationId xmlns:a16="http://schemas.microsoft.com/office/drawing/2014/main" id="{386E1FF5-73C6-4DF5-B933-34738444045C}"/>
                </a:ext>
              </a:extLst>
            </p:cNvPr>
            <p:cNvSpPr/>
            <p:nvPr/>
          </p:nvSpPr>
          <p:spPr>
            <a:xfrm>
              <a:off x="5525806" y="1810649"/>
              <a:ext cx="3309069" cy="3191848"/>
            </a:xfrm>
            <a:prstGeom prst="flowChartConnector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2B4C1B-7468-4C19-9607-31F2E4994A2C}"/>
                </a:ext>
              </a:extLst>
            </p:cNvPr>
            <p:cNvSpPr txBox="1"/>
            <p:nvPr/>
          </p:nvSpPr>
          <p:spPr>
            <a:xfrm>
              <a:off x="6371295" y="2059298"/>
              <a:ext cx="1618091" cy="3337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BIDIRECTIONAL</a:t>
              </a:r>
              <a:endParaRPr lang="en-IN" sz="22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DD0A67-F8A2-4100-AE04-E5ED3FA0D8EF}"/>
              </a:ext>
            </a:extLst>
          </p:cNvPr>
          <p:cNvGrpSpPr/>
          <p:nvPr/>
        </p:nvGrpSpPr>
        <p:grpSpPr>
          <a:xfrm>
            <a:off x="1404063" y="3449174"/>
            <a:ext cx="3309069" cy="3191848"/>
            <a:chOff x="5446642" y="1864681"/>
            <a:chExt cx="3309069" cy="319184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" name="FORWARD">
              <a:extLst>
                <a:ext uri="{FF2B5EF4-FFF2-40B4-BE49-F238E27FC236}">
                  <a16:creationId xmlns:a16="http://schemas.microsoft.com/office/drawing/2014/main" id="{5CE18C51-5E5A-4A34-825B-BD13AD98B484}"/>
                </a:ext>
              </a:extLst>
            </p:cNvPr>
            <p:cNvSpPr/>
            <p:nvPr/>
          </p:nvSpPr>
          <p:spPr>
            <a:xfrm>
              <a:off x="5446642" y="1864681"/>
              <a:ext cx="3309069" cy="3191848"/>
            </a:xfrm>
            <a:prstGeom prst="flowChartConnector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7490CD-5245-4E97-88AB-064EC252A82F}"/>
                </a:ext>
              </a:extLst>
            </p:cNvPr>
            <p:cNvSpPr txBox="1"/>
            <p:nvPr/>
          </p:nvSpPr>
          <p:spPr>
            <a:xfrm>
              <a:off x="6539948" y="2192375"/>
              <a:ext cx="14385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FORWARD</a:t>
              </a:r>
              <a:endParaRPr lang="en-IN" sz="2000" b="1" dirty="0"/>
            </a:p>
          </p:txBody>
        </p:sp>
      </p:grpSp>
      <p:sp>
        <p:nvSpPr>
          <p:cNvPr id="12" name="WRITE">
            <a:extLst>
              <a:ext uri="{FF2B5EF4-FFF2-40B4-BE49-F238E27FC236}">
                <a16:creationId xmlns:a16="http://schemas.microsoft.com/office/drawing/2014/main" id="{A2373019-9966-4626-B8AB-7AD599AEBFC2}"/>
              </a:ext>
            </a:extLst>
          </p:cNvPr>
          <p:cNvSpPr/>
          <p:nvPr/>
        </p:nvSpPr>
        <p:spPr>
          <a:xfrm>
            <a:off x="3142831" y="4500432"/>
            <a:ext cx="1168842" cy="11688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OUTPUT</a:t>
            </a:r>
          </a:p>
          <a:p>
            <a:pPr algn="ctr"/>
            <a:endParaRPr lang="en-IN" dirty="0"/>
          </a:p>
        </p:txBody>
      </p:sp>
      <p:sp>
        <p:nvSpPr>
          <p:cNvPr id="10" name="READ">
            <a:extLst>
              <a:ext uri="{FF2B5EF4-FFF2-40B4-BE49-F238E27FC236}">
                <a16:creationId xmlns:a16="http://schemas.microsoft.com/office/drawing/2014/main" id="{678A8CA2-3417-43AF-9E27-11FFDE246E57}"/>
              </a:ext>
            </a:extLst>
          </p:cNvPr>
          <p:cNvSpPr/>
          <p:nvPr/>
        </p:nvSpPr>
        <p:spPr>
          <a:xfrm>
            <a:off x="1732387" y="4500432"/>
            <a:ext cx="1168842" cy="1168841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C756-A6DF-47AA-A251-EC48FE99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Insight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816A02-4247-47DB-930C-BBFB3526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reverse_copy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-merge</a:t>
            </a:r>
          </a:p>
          <a:p>
            <a:pPr>
              <a:buFontTx/>
              <a:buChar char="-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next_permutation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C109B-BAA7-4BF5-BDEF-A16231D8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remove_if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C61E6-7921-4D51-B558-06C95EAF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80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B07B-C9A9-47D7-BB36-49C9AD34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reverse_copy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3172-9386-40E6-9212-0BB0C5FC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0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BBBA-C868-4921-9C4F-88B350E4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lower_bound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D37C-DDF2-4CFA-B7CC-35E37B5B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9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CA5-460B-415D-8D58-1D40A003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8740-BFDB-400E-8DB0-FD1F84E0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6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58BB-9A6D-4C29-A27F-7CFF93F2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next_permutation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BDE7-6089-4802-B640-B96E9403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6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D9AC-B780-4124-B088-0E10C165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E186-C4C7-4C0D-A97D-92B623F6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The element that’s removed appears in the last of </a:t>
            </a:r>
            <a:r>
              <a:rPr lang="en-US"/>
              <a:t>the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85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5F6-5C82-47BD-A1A2-31837D5C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28DE-63F4-440A-9BBA-913EC4D8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Standard</a:t>
            </a:r>
            <a:endParaRPr lang="en-US" dirty="0"/>
          </a:p>
          <a:p>
            <a:r>
              <a:rPr lang="en-US" dirty="0"/>
              <a:t>Template </a:t>
            </a:r>
          </a:p>
          <a:p>
            <a:r>
              <a:rPr lang="en-US" dirty="0">
                <a:hlinkClick r:id="rId4"/>
              </a:rPr>
              <a:t>Library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600E3-192C-4518-8D2D-2F68BC1EB2DE}"/>
              </a:ext>
            </a:extLst>
          </p:cNvPr>
          <p:cNvSpPr/>
          <p:nvPr/>
        </p:nvSpPr>
        <p:spPr>
          <a:xfrm>
            <a:off x="1095374" y="3763060"/>
            <a:ext cx="10467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STL is a large piece of code that every compiler must supply so that every programmer can rely on it.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88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5EC-08C4-4928-8E50-49D95BA5A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Happy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471E0-7F8F-40F0-932C-A39EDA6EB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deepak@codingblocks.com</a:t>
            </a:r>
            <a:endParaRPr lang="en-US" dirty="0"/>
          </a:p>
          <a:p>
            <a:r>
              <a:rPr lang="en-US" dirty="0"/>
              <a:t>Visit us at </a:t>
            </a:r>
            <a:r>
              <a:rPr lang="en-US" dirty="0">
                <a:hlinkClick r:id="rId3"/>
              </a:rPr>
              <a:t>www.codingblocks.com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35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47C-E382-4030-84EE-80932391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computer deal with?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B423-BCB1-4338-8C57-80303916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Data Structure/Container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6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8A8-7D21-47BF-814D-46955626A36F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Data +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8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DD98-B100-44FF-A0E6-DA6C8853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2773-44F2-41FE-8742-28E5AE83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39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D5CF-72A3-4D15-A488-71F7F342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BF76-15DD-403B-8038-C0C7FFB2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7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591FAB4-E159-4427-9DC0-EB89F90523F5}"/>
              </a:ext>
            </a:extLst>
          </p:cNvPr>
          <p:cNvGrpSpPr/>
          <p:nvPr/>
        </p:nvGrpSpPr>
        <p:grpSpPr>
          <a:xfrm>
            <a:off x="603682" y="389963"/>
            <a:ext cx="5798081" cy="6062172"/>
            <a:chOff x="3179904" y="397914"/>
            <a:chExt cx="5798081" cy="60621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3EA8A3-D24C-4FA5-AC00-EF78A41013CF}"/>
                </a:ext>
              </a:extLst>
            </p:cNvPr>
            <p:cNvGrpSpPr/>
            <p:nvPr/>
          </p:nvGrpSpPr>
          <p:grpSpPr>
            <a:xfrm rot="18900000" flipV="1">
              <a:off x="4739903" y="1636502"/>
              <a:ext cx="2995077" cy="1306797"/>
              <a:chOff x="3909753" y="3162185"/>
              <a:chExt cx="4372494" cy="107079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70AB5F5-162E-438B-AD06-C131011FD647}"/>
                  </a:ext>
                </a:extLst>
              </p:cNvPr>
              <p:cNvSpPr/>
              <p:nvPr/>
            </p:nvSpPr>
            <p:spPr>
              <a:xfrm>
                <a:off x="3909753" y="3162185"/>
                <a:ext cx="4372494" cy="535397"/>
              </a:xfrm>
              <a:custGeom>
                <a:avLst/>
                <a:gdLst>
                  <a:gd name="connsiteX0" fmla="*/ 4372494 w 4372494"/>
                  <a:gd name="connsiteY0" fmla="*/ 0 h 535397"/>
                  <a:gd name="connsiteX1" fmla="*/ 4372494 w 4372494"/>
                  <a:gd name="connsiteY1" fmla="*/ 535397 h 535397"/>
                  <a:gd name="connsiteX2" fmla="*/ 0 w 4372494"/>
                  <a:gd name="connsiteY2" fmla="*/ 535397 h 535397"/>
                  <a:gd name="connsiteX3" fmla="*/ 0 w 4372494"/>
                  <a:gd name="connsiteY3" fmla="*/ 0 h 535397"/>
                  <a:gd name="connsiteX4" fmla="*/ 39384 w 4372494"/>
                  <a:gd name="connsiteY4" fmla="*/ 14676 h 535397"/>
                  <a:gd name="connsiteX5" fmla="*/ 2186247 w 4372494"/>
                  <a:gd name="connsiteY5" fmla="*/ 245550 h 535397"/>
                  <a:gd name="connsiteX6" fmla="*/ 4333110 w 4372494"/>
                  <a:gd name="connsiteY6" fmla="*/ 14676 h 53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2494" h="535397">
                    <a:moveTo>
                      <a:pt x="4372494" y="0"/>
                    </a:moveTo>
                    <a:lnTo>
                      <a:pt x="4372494" y="535397"/>
                    </a:lnTo>
                    <a:lnTo>
                      <a:pt x="0" y="535397"/>
                    </a:lnTo>
                    <a:lnTo>
                      <a:pt x="0" y="0"/>
                    </a:lnTo>
                    <a:lnTo>
                      <a:pt x="39384" y="14676"/>
                    </a:lnTo>
                    <a:cubicBezTo>
                      <a:pt x="504652" y="153969"/>
                      <a:pt x="1292572" y="245550"/>
                      <a:pt x="2186247" y="245550"/>
                    </a:cubicBezTo>
                    <a:cubicBezTo>
                      <a:pt x="3079923" y="245550"/>
                      <a:pt x="3867843" y="153969"/>
                      <a:pt x="4333110" y="14676"/>
                    </a:cubicBezTo>
                    <a:close/>
                  </a:path>
                </a:pathLst>
              </a:custGeom>
              <a:solidFill>
                <a:srgbClr val="FDA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A585108-C2F9-4226-9C12-6D9BECE6A7AE}"/>
                  </a:ext>
                </a:extLst>
              </p:cNvPr>
              <p:cNvSpPr/>
              <p:nvPr/>
            </p:nvSpPr>
            <p:spPr>
              <a:xfrm flipV="1">
                <a:off x="3909753" y="3697582"/>
                <a:ext cx="4372494" cy="535397"/>
              </a:xfrm>
              <a:custGeom>
                <a:avLst/>
                <a:gdLst>
                  <a:gd name="connsiteX0" fmla="*/ 4372494 w 4372494"/>
                  <a:gd name="connsiteY0" fmla="*/ 0 h 535397"/>
                  <a:gd name="connsiteX1" fmla="*/ 4372494 w 4372494"/>
                  <a:gd name="connsiteY1" fmla="*/ 535397 h 535397"/>
                  <a:gd name="connsiteX2" fmla="*/ 0 w 4372494"/>
                  <a:gd name="connsiteY2" fmla="*/ 535397 h 535397"/>
                  <a:gd name="connsiteX3" fmla="*/ 0 w 4372494"/>
                  <a:gd name="connsiteY3" fmla="*/ 0 h 535397"/>
                  <a:gd name="connsiteX4" fmla="*/ 39384 w 4372494"/>
                  <a:gd name="connsiteY4" fmla="*/ 14676 h 535397"/>
                  <a:gd name="connsiteX5" fmla="*/ 2186247 w 4372494"/>
                  <a:gd name="connsiteY5" fmla="*/ 245550 h 535397"/>
                  <a:gd name="connsiteX6" fmla="*/ 4333110 w 4372494"/>
                  <a:gd name="connsiteY6" fmla="*/ 14676 h 53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2494" h="535397">
                    <a:moveTo>
                      <a:pt x="4372494" y="0"/>
                    </a:moveTo>
                    <a:lnTo>
                      <a:pt x="4372494" y="535397"/>
                    </a:lnTo>
                    <a:lnTo>
                      <a:pt x="0" y="535397"/>
                    </a:lnTo>
                    <a:lnTo>
                      <a:pt x="0" y="0"/>
                    </a:lnTo>
                    <a:lnTo>
                      <a:pt x="39384" y="14676"/>
                    </a:lnTo>
                    <a:cubicBezTo>
                      <a:pt x="504652" y="153969"/>
                      <a:pt x="1292572" y="245550"/>
                      <a:pt x="2186247" y="245550"/>
                    </a:cubicBezTo>
                    <a:cubicBezTo>
                      <a:pt x="3079923" y="245550"/>
                      <a:pt x="3867843" y="153969"/>
                      <a:pt x="4333110" y="14676"/>
                    </a:cubicBezTo>
                    <a:close/>
                  </a:path>
                </a:pathLst>
              </a:custGeom>
              <a:solidFill>
                <a:srgbClr val="D58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CA8850-758A-45D0-A3C9-31898E9185DA}"/>
                </a:ext>
              </a:extLst>
            </p:cNvPr>
            <p:cNvGrpSpPr/>
            <p:nvPr/>
          </p:nvGrpSpPr>
          <p:grpSpPr>
            <a:xfrm rot="10800000" flipV="1">
              <a:off x="5152545" y="2775388"/>
              <a:ext cx="3023779" cy="1293018"/>
              <a:chOff x="3909753" y="3162185"/>
              <a:chExt cx="4372494" cy="1070794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B5F0BFC-7A48-45C5-B5CF-0774376DC731}"/>
                  </a:ext>
                </a:extLst>
              </p:cNvPr>
              <p:cNvSpPr/>
              <p:nvPr/>
            </p:nvSpPr>
            <p:spPr>
              <a:xfrm>
                <a:off x="3909753" y="3162185"/>
                <a:ext cx="4372494" cy="535397"/>
              </a:xfrm>
              <a:custGeom>
                <a:avLst/>
                <a:gdLst>
                  <a:gd name="connsiteX0" fmla="*/ 4372494 w 4372494"/>
                  <a:gd name="connsiteY0" fmla="*/ 0 h 535397"/>
                  <a:gd name="connsiteX1" fmla="*/ 4372494 w 4372494"/>
                  <a:gd name="connsiteY1" fmla="*/ 535397 h 535397"/>
                  <a:gd name="connsiteX2" fmla="*/ 0 w 4372494"/>
                  <a:gd name="connsiteY2" fmla="*/ 535397 h 535397"/>
                  <a:gd name="connsiteX3" fmla="*/ 0 w 4372494"/>
                  <a:gd name="connsiteY3" fmla="*/ 0 h 535397"/>
                  <a:gd name="connsiteX4" fmla="*/ 39384 w 4372494"/>
                  <a:gd name="connsiteY4" fmla="*/ 14676 h 535397"/>
                  <a:gd name="connsiteX5" fmla="*/ 2186247 w 4372494"/>
                  <a:gd name="connsiteY5" fmla="*/ 245550 h 535397"/>
                  <a:gd name="connsiteX6" fmla="*/ 4333110 w 4372494"/>
                  <a:gd name="connsiteY6" fmla="*/ 14676 h 53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2494" h="535397">
                    <a:moveTo>
                      <a:pt x="4372494" y="0"/>
                    </a:moveTo>
                    <a:lnTo>
                      <a:pt x="4372494" y="535397"/>
                    </a:lnTo>
                    <a:lnTo>
                      <a:pt x="0" y="535397"/>
                    </a:lnTo>
                    <a:lnTo>
                      <a:pt x="0" y="0"/>
                    </a:lnTo>
                    <a:lnTo>
                      <a:pt x="39384" y="14676"/>
                    </a:lnTo>
                    <a:cubicBezTo>
                      <a:pt x="504652" y="153969"/>
                      <a:pt x="1292572" y="245550"/>
                      <a:pt x="2186247" y="245550"/>
                    </a:cubicBezTo>
                    <a:cubicBezTo>
                      <a:pt x="3079923" y="245550"/>
                      <a:pt x="3867843" y="153969"/>
                      <a:pt x="4333110" y="14676"/>
                    </a:cubicBezTo>
                    <a:close/>
                  </a:path>
                </a:pathLst>
              </a:custGeom>
              <a:solidFill>
                <a:srgbClr val="24A8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BDFC8A0-940D-4663-AA3E-E3DCF5AC747B}"/>
                  </a:ext>
                </a:extLst>
              </p:cNvPr>
              <p:cNvSpPr/>
              <p:nvPr/>
            </p:nvSpPr>
            <p:spPr>
              <a:xfrm flipV="1">
                <a:off x="3909753" y="3697582"/>
                <a:ext cx="4372494" cy="535397"/>
              </a:xfrm>
              <a:custGeom>
                <a:avLst/>
                <a:gdLst>
                  <a:gd name="connsiteX0" fmla="*/ 4372494 w 4372494"/>
                  <a:gd name="connsiteY0" fmla="*/ 0 h 535397"/>
                  <a:gd name="connsiteX1" fmla="*/ 4372494 w 4372494"/>
                  <a:gd name="connsiteY1" fmla="*/ 535397 h 535397"/>
                  <a:gd name="connsiteX2" fmla="*/ 0 w 4372494"/>
                  <a:gd name="connsiteY2" fmla="*/ 535397 h 535397"/>
                  <a:gd name="connsiteX3" fmla="*/ 0 w 4372494"/>
                  <a:gd name="connsiteY3" fmla="*/ 0 h 535397"/>
                  <a:gd name="connsiteX4" fmla="*/ 39384 w 4372494"/>
                  <a:gd name="connsiteY4" fmla="*/ 14676 h 535397"/>
                  <a:gd name="connsiteX5" fmla="*/ 2186247 w 4372494"/>
                  <a:gd name="connsiteY5" fmla="*/ 245550 h 535397"/>
                  <a:gd name="connsiteX6" fmla="*/ 4333110 w 4372494"/>
                  <a:gd name="connsiteY6" fmla="*/ 14676 h 53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2494" h="535397">
                    <a:moveTo>
                      <a:pt x="4372494" y="0"/>
                    </a:moveTo>
                    <a:lnTo>
                      <a:pt x="4372494" y="535397"/>
                    </a:lnTo>
                    <a:lnTo>
                      <a:pt x="0" y="535397"/>
                    </a:lnTo>
                    <a:lnTo>
                      <a:pt x="0" y="0"/>
                    </a:lnTo>
                    <a:lnTo>
                      <a:pt x="39384" y="14676"/>
                    </a:lnTo>
                    <a:cubicBezTo>
                      <a:pt x="504652" y="153969"/>
                      <a:pt x="1292572" y="245550"/>
                      <a:pt x="2186247" y="245550"/>
                    </a:cubicBezTo>
                    <a:cubicBezTo>
                      <a:pt x="3079923" y="245550"/>
                      <a:pt x="3867843" y="153969"/>
                      <a:pt x="4333110" y="14676"/>
                    </a:cubicBezTo>
                    <a:close/>
                  </a:path>
                </a:pathLst>
              </a:custGeom>
              <a:solidFill>
                <a:srgbClr val="28B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6B8CF1-6F09-4A8B-98EC-2306A73867F2}"/>
                </a:ext>
              </a:extLst>
            </p:cNvPr>
            <p:cNvGrpSpPr/>
            <p:nvPr/>
          </p:nvGrpSpPr>
          <p:grpSpPr>
            <a:xfrm rot="2700000" flipV="1">
              <a:off x="4708211" y="3832581"/>
              <a:ext cx="3023779" cy="1294392"/>
              <a:chOff x="3909753" y="3162185"/>
              <a:chExt cx="4372494" cy="107079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4A94FEA-A3B2-4F8D-92F4-82FC18E6FAB9}"/>
                  </a:ext>
                </a:extLst>
              </p:cNvPr>
              <p:cNvSpPr/>
              <p:nvPr/>
            </p:nvSpPr>
            <p:spPr>
              <a:xfrm>
                <a:off x="3909753" y="3162185"/>
                <a:ext cx="4372494" cy="535397"/>
              </a:xfrm>
              <a:custGeom>
                <a:avLst/>
                <a:gdLst>
                  <a:gd name="connsiteX0" fmla="*/ 4372494 w 4372494"/>
                  <a:gd name="connsiteY0" fmla="*/ 0 h 535397"/>
                  <a:gd name="connsiteX1" fmla="*/ 4372494 w 4372494"/>
                  <a:gd name="connsiteY1" fmla="*/ 535397 h 535397"/>
                  <a:gd name="connsiteX2" fmla="*/ 0 w 4372494"/>
                  <a:gd name="connsiteY2" fmla="*/ 535397 h 535397"/>
                  <a:gd name="connsiteX3" fmla="*/ 0 w 4372494"/>
                  <a:gd name="connsiteY3" fmla="*/ 0 h 535397"/>
                  <a:gd name="connsiteX4" fmla="*/ 39384 w 4372494"/>
                  <a:gd name="connsiteY4" fmla="*/ 14676 h 535397"/>
                  <a:gd name="connsiteX5" fmla="*/ 2186247 w 4372494"/>
                  <a:gd name="connsiteY5" fmla="*/ 245550 h 535397"/>
                  <a:gd name="connsiteX6" fmla="*/ 4333110 w 4372494"/>
                  <a:gd name="connsiteY6" fmla="*/ 14676 h 53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2494" h="535397">
                    <a:moveTo>
                      <a:pt x="4372494" y="0"/>
                    </a:moveTo>
                    <a:lnTo>
                      <a:pt x="4372494" y="535397"/>
                    </a:lnTo>
                    <a:lnTo>
                      <a:pt x="0" y="535397"/>
                    </a:lnTo>
                    <a:lnTo>
                      <a:pt x="0" y="0"/>
                    </a:lnTo>
                    <a:lnTo>
                      <a:pt x="39384" y="14676"/>
                    </a:lnTo>
                    <a:cubicBezTo>
                      <a:pt x="504652" y="153969"/>
                      <a:pt x="1292572" y="245550"/>
                      <a:pt x="2186247" y="245550"/>
                    </a:cubicBezTo>
                    <a:cubicBezTo>
                      <a:pt x="3079923" y="245550"/>
                      <a:pt x="3867843" y="153969"/>
                      <a:pt x="4333110" y="14676"/>
                    </a:cubicBezTo>
                    <a:close/>
                  </a:path>
                </a:pathLst>
              </a:custGeom>
              <a:solidFill>
                <a:srgbClr val="D82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BCE5B2-812A-4ACA-9964-22AC8EE693B6}"/>
                  </a:ext>
                </a:extLst>
              </p:cNvPr>
              <p:cNvSpPr/>
              <p:nvPr/>
            </p:nvSpPr>
            <p:spPr>
              <a:xfrm flipV="1">
                <a:off x="3909753" y="3697582"/>
                <a:ext cx="4372494" cy="535397"/>
              </a:xfrm>
              <a:custGeom>
                <a:avLst/>
                <a:gdLst>
                  <a:gd name="connsiteX0" fmla="*/ 4372494 w 4372494"/>
                  <a:gd name="connsiteY0" fmla="*/ 0 h 535397"/>
                  <a:gd name="connsiteX1" fmla="*/ 4372494 w 4372494"/>
                  <a:gd name="connsiteY1" fmla="*/ 535397 h 535397"/>
                  <a:gd name="connsiteX2" fmla="*/ 0 w 4372494"/>
                  <a:gd name="connsiteY2" fmla="*/ 535397 h 535397"/>
                  <a:gd name="connsiteX3" fmla="*/ 0 w 4372494"/>
                  <a:gd name="connsiteY3" fmla="*/ 0 h 535397"/>
                  <a:gd name="connsiteX4" fmla="*/ 39384 w 4372494"/>
                  <a:gd name="connsiteY4" fmla="*/ 14676 h 535397"/>
                  <a:gd name="connsiteX5" fmla="*/ 2186247 w 4372494"/>
                  <a:gd name="connsiteY5" fmla="*/ 245550 h 535397"/>
                  <a:gd name="connsiteX6" fmla="*/ 4333110 w 4372494"/>
                  <a:gd name="connsiteY6" fmla="*/ 14676 h 53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2494" h="535397">
                    <a:moveTo>
                      <a:pt x="4372494" y="0"/>
                    </a:moveTo>
                    <a:lnTo>
                      <a:pt x="4372494" y="535397"/>
                    </a:lnTo>
                    <a:lnTo>
                      <a:pt x="0" y="535397"/>
                    </a:lnTo>
                    <a:lnTo>
                      <a:pt x="0" y="0"/>
                    </a:lnTo>
                    <a:lnTo>
                      <a:pt x="39384" y="14676"/>
                    </a:lnTo>
                    <a:cubicBezTo>
                      <a:pt x="504652" y="153969"/>
                      <a:pt x="1292572" y="245550"/>
                      <a:pt x="2186247" y="245550"/>
                    </a:cubicBezTo>
                    <a:cubicBezTo>
                      <a:pt x="3079923" y="245550"/>
                      <a:pt x="3867843" y="153969"/>
                      <a:pt x="4333110" y="14676"/>
                    </a:cubicBezTo>
                    <a:close/>
                  </a:path>
                </a:pathLst>
              </a:custGeom>
              <a:solidFill>
                <a:srgbClr val="BF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DB166F-9764-4DEC-A39B-9B4DB1BC1060}"/>
                </a:ext>
              </a:extLst>
            </p:cNvPr>
            <p:cNvSpPr/>
            <p:nvPr/>
          </p:nvSpPr>
          <p:spPr>
            <a:xfrm rot="5400000" flipV="1">
              <a:off x="3569986" y="1862579"/>
              <a:ext cx="3136111" cy="316616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contourW="12700">
              <a:bevelT w="120650" h="25400" prst="relaxedInse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D99187-518B-4138-A3DC-01DB7E5F78F5}"/>
                </a:ext>
              </a:extLst>
            </p:cNvPr>
            <p:cNvGrpSpPr/>
            <p:nvPr/>
          </p:nvGrpSpPr>
          <p:grpSpPr>
            <a:xfrm rot="5400000" flipV="1">
              <a:off x="6622538" y="390632"/>
              <a:ext cx="1519674" cy="1534237"/>
              <a:chOff x="1965157" y="4479564"/>
              <a:chExt cx="1804738" cy="180473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A7909EC-0FC8-4C30-ADE1-C84975BF90A6}"/>
                  </a:ext>
                </a:extLst>
              </p:cNvPr>
              <p:cNvSpPr/>
              <p:nvPr/>
            </p:nvSpPr>
            <p:spPr>
              <a:xfrm>
                <a:off x="1965157" y="4479564"/>
                <a:ext cx="1804738" cy="180473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55600" dist="1270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383D369-2D27-4197-ADEE-34D840D32FA1}"/>
                  </a:ext>
                </a:extLst>
              </p:cNvPr>
              <p:cNvSpPr/>
              <p:nvPr/>
            </p:nvSpPr>
            <p:spPr>
              <a:xfrm>
                <a:off x="2099508" y="4638264"/>
                <a:ext cx="1540044" cy="148733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EC148"/>
                  </a:gs>
                  <a:gs pos="0">
                    <a:srgbClr val="D58E0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55600" dist="1270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33F085-724C-4037-ADAF-FE3A59987E46}"/>
                </a:ext>
              </a:extLst>
            </p:cNvPr>
            <p:cNvGrpSpPr/>
            <p:nvPr/>
          </p:nvGrpSpPr>
          <p:grpSpPr>
            <a:xfrm rot="5400000" flipV="1">
              <a:off x="7421534" y="2654778"/>
              <a:ext cx="1519674" cy="1534237"/>
              <a:chOff x="5205649" y="4805381"/>
              <a:chExt cx="1716288" cy="173273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618EF84-3F06-4321-BB6F-2EC3435EA1D2}"/>
                  </a:ext>
                </a:extLst>
              </p:cNvPr>
              <p:cNvSpPr/>
              <p:nvPr/>
            </p:nvSpPr>
            <p:spPr>
              <a:xfrm>
                <a:off x="5205649" y="4805381"/>
                <a:ext cx="1716288" cy="173273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55600" dist="1270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CFB391-46FD-43E7-99F7-01D3B0121EE6}"/>
                  </a:ext>
                </a:extLst>
              </p:cNvPr>
              <p:cNvSpPr/>
              <p:nvPr/>
            </p:nvSpPr>
            <p:spPr>
              <a:xfrm>
                <a:off x="5331509" y="4969327"/>
                <a:ext cx="1464568" cy="1428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FD9B2"/>
                  </a:gs>
                  <a:gs pos="0">
                    <a:srgbClr val="24A882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55600" dist="1270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C60688-B741-42D6-B0FA-EC81516B3B1D}"/>
                </a:ext>
              </a:extLst>
            </p:cNvPr>
            <p:cNvGrpSpPr/>
            <p:nvPr/>
          </p:nvGrpSpPr>
          <p:grpSpPr>
            <a:xfrm rot="5400000" flipV="1">
              <a:off x="6622538" y="4933130"/>
              <a:ext cx="1519674" cy="1534237"/>
              <a:chOff x="8133347" y="4479564"/>
              <a:chExt cx="1804738" cy="180473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2D1CFB-A8F6-4CB2-84E1-0DBCFB663618}"/>
                  </a:ext>
                </a:extLst>
              </p:cNvPr>
              <p:cNvSpPr/>
              <p:nvPr/>
            </p:nvSpPr>
            <p:spPr>
              <a:xfrm>
                <a:off x="8133347" y="4479564"/>
                <a:ext cx="1804738" cy="180473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55600" dist="1270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FE33A64-3F6F-4D0F-ADDF-C66C17F70C6A}"/>
                  </a:ext>
                </a:extLst>
              </p:cNvPr>
              <p:cNvSpPr/>
              <p:nvPr/>
            </p:nvSpPr>
            <p:spPr>
              <a:xfrm>
                <a:off x="8265694" y="4638264"/>
                <a:ext cx="1540044" cy="148733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88484"/>
                  </a:gs>
                  <a:gs pos="0">
                    <a:srgbClr val="BF232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55600" dist="1270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6E9FC2-0B13-4EBC-A389-2EE81990FA25}"/>
                </a:ext>
              </a:extLst>
            </p:cNvPr>
            <p:cNvSpPr/>
            <p:nvPr/>
          </p:nvSpPr>
          <p:spPr>
            <a:xfrm rot="5400000">
              <a:off x="3212598" y="1849613"/>
              <a:ext cx="1101223" cy="951949"/>
            </a:xfrm>
            <a:custGeom>
              <a:avLst/>
              <a:gdLst>
                <a:gd name="connsiteX0" fmla="*/ 298968 w 1243699"/>
                <a:gd name="connsiteY0" fmla="*/ 0 h 1075112"/>
                <a:gd name="connsiteX1" fmla="*/ 308798 w 1243699"/>
                <a:gd name="connsiteY1" fmla="*/ 16179 h 1075112"/>
                <a:gd name="connsiteX2" fmla="*/ 1134118 w 1243699"/>
                <a:gd name="connsiteY2" fmla="*/ 695811 h 1075112"/>
                <a:gd name="connsiteX3" fmla="*/ 1243699 w 1243699"/>
                <a:gd name="connsiteY3" fmla="*/ 735919 h 1075112"/>
                <a:gd name="connsiteX4" fmla="*/ 1127210 w 1243699"/>
                <a:gd name="connsiteY4" fmla="*/ 1075112 h 1075112"/>
                <a:gd name="connsiteX5" fmla="*/ 994417 w 1243699"/>
                <a:gd name="connsiteY5" fmla="*/ 1026509 h 1075112"/>
                <a:gd name="connsiteX6" fmla="*/ 11190 w 1243699"/>
                <a:gd name="connsiteY6" fmla="*/ 216845 h 1075112"/>
                <a:gd name="connsiteX7" fmla="*/ 0 w 1243699"/>
                <a:gd name="connsiteY7" fmla="*/ 198425 h 107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3699" h="1075112">
                  <a:moveTo>
                    <a:pt x="298968" y="0"/>
                  </a:moveTo>
                  <a:lnTo>
                    <a:pt x="308798" y="16179"/>
                  </a:lnTo>
                  <a:cubicBezTo>
                    <a:pt x="511060" y="315568"/>
                    <a:pt x="797482" y="553426"/>
                    <a:pt x="1134118" y="695811"/>
                  </a:cubicBezTo>
                  <a:lnTo>
                    <a:pt x="1243699" y="735919"/>
                  </a:lnTo>
                  <a:lnTo>
                    <a:pt x="1127210" y="1075112"/>
                  </a:lnTo>
                  <a:lnTo>
                    <a:pt x="994417" y="1026509"/>
                  </a:lnTo>
                  <a:cubicBezTo>
                    <a:pt x="593373" y="856882"/>
                    <a:pt x="252151" y="573514"/>
                    <a:pt x="11190" y="216845"/>
                  </a:cubicBezTo>
                  <a:lnTo>
                    <a:pt x="0" y="198425"/>
                  </a:lnTo>
                  <a:close/>
                </a:path>
              </a:pathLst>
            </a:custGeom>
            <a:solidFill>
              <a:srgbClr val="E99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7AFC84-1A0D-4763-8785-71E734EB9252}"/>
                </a:ext>
              </a:extLst>
            </p:cNvPr>
            <p:cNvSpPr/>
            <p:nvPr/>
          </p:nvSpPr>
          <p:spPr>
            <a:xfrm rot="5400000">
              <a:off x="3212200" y="3997691"/>
              <a:ext cx="1093191" cy="953926"/>
            </a:xfrm>
            <a:custGeom>
              <a:avLst/>
              <a:gdLst>
                <a:gd name="connsiteX0" fmla="*/ 935659 w 1234627"/>
                <a:gd name="connsiteY0" fmla="*/ 0 h 1077344"/>
                <a:gd name="connsiteX1" fmla="*/ 1234627 w 1234627"/>
                <a:gd name="connsiteY1" fmla="*/ 198425 h 1077344"/>
                <a:gd name="connsiteX2" fmla="*/ 1219100 w 1234627"/>
                <a:gd name="connsiteY2" fmla="*/ 223984 h 1077344"/>
                <a:gd name="connsiteX3" fmla="*/ 235874 w 1234627"/>
                <a:gd name="connsiteY3" fmla="*/ 1033648 h 1077344"/>
                <a:gd name="connsiteX4" fmla="*/ 116488 w 1234627"/>
                <a:gd name="connsiteY4" fmla="*/ 1077344 h 1077344"/>
                <a:gd name="connsiteX5" fmla="*/ 0 w 1234627"/>
                <a:gd name="connsiteY5" fmla="*/ 738150 h 1077344"/>
                <a:gd name="connsiteX6" fmla="*/ 96173 w 1234627"/>
                <a:gd name="connsiteY6" fmla="*/ 702950 h 1077344"/>
                <a:gd name="connsiteX7" fmla="*/ 921493 w 1234627"/>
                <a:gd name="connsiteY7" fmla="*/ 23318 h 107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4627" h="1077344">
                  <a:moveTo>
                    <a:pt x="935659" y="0"/>
                  </a:moveTo>
                  <a:lnTo>
                    <a:pt x="1234627" y="198425"/>
                  </a:lnTo>
                  <a:lnTo>
                    <a:pt x="1219100" y="223984"/>
                  </a:lnTo>
                  <a:cubicBezTo>
                    <a:pt x="978139" y="580653"/>
                    <a:pt x="636917" y="864021"/>
                    <a:pt x="235874" y="1033648"/>
                  </a:cubicBezTo>
                  <a:lnTo>
                    <a:pt x="116488" y="1077344"/>
                  </a:lnTo>
                  <a:lnTo>
                    <a:pt x="0" y="738150"/>
                  </a:lnTo>
                  <a:lnTo>
                    <a:pt x="96173" y="702950"/>
                  </a:lnTo>
                  <a:cubicBezTo>
                    <a:pt x="432809" y="560565"/>
                    <a:pt x="719230" y="322707"/>
                    <a:pt x="921493" y="23318"/>
                  </a:cubicBezTo>
                  <a:close/>
                </a:path>
              </a:pathLst>
            </a:custGeom>
            <a:solidFill>
              <a:srgbClr val="D8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960F32-9D07-4142-9BD9-BD39337BF921}"/>
                </a:ext>
              </a:extLst>
            </p:cNvPr>
            <p:cNvSpPr/>
            <p:nvPr/>
          </p:nvSpPr>
          <p:spPr>
            <a:xfrm rot="5400000">
              <a:off x="2748115" y="3205291"/>
              <a:ext cx="1270413" cy="406835"/>
            </a:xfrm>
            <a:custGeom>
              <a:avLst/>
              <a:gdLst>
                <a:gd name="connsiteX0" fmla="*/ 115212 w 1434778"/>
                <a:gd name="connsiteY0" fmla="*/ 0 h 459471"/>
                <a:gd name="connsiteX1" fmla="*/ 159569 w 1434778"/>
                <a:gd name="connsiteY1" fmla="*/ 16235 h 459471"/>
                <a:gd name="connsiteX2" fmla="*/ 717390 w 1434778"/>
                <a:gd name="connsiteY2" fmla="*/ 100569 h 459471"/>
                <a:gd name="connsiteX3" fmla="*/ 1275212 w 1434778"/>
                <a:gd name="connsiteY3" fmla="*/ 16235 h 459471"/>
                <a:gd name="connsiteX4" fmla="*/ 1319566 w 1434778"/>
                <a:gd name="connsiteY4" fmla="*/ 1 h 459471"/>
                <a:gd name="connsiteX5" fmla="*/ 1434778 w 1434778"/>
                <a:gd name="connsiteY5" fmla="*/ 339661 h 459471"/>
                <a:gd name="connsiteX6" fmla="*/ 1381938 w 1434778"/>
                <a:gd name="connsiteY6" fmla="*/ 359001 h 459471"/>
                <a:gd name="connsiteX7" fmla="*/ 717390 w 1434778"/>
                <a:gd name="connsiteY7" fmla="*/ 459471 h 459471"/>
                <a:gd name="connsiteX8" fmla="*/ 52843 w 1434778"/>
                <a:gd name="connsiteY8" fmla="*/ 359001 h 459471"/>
                <a:gd name="connsiteX9" fmla="*/ 0 w 1434778"/>
                <a:gd name="connsiteY9" fmla="*/ 339660 h 45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4778" h="459471">
                  <a:moveTo>
                    <a:pt x="115212" y="0"/>
                  </a:moveTo>
                  <a:lnTo>
                    <a:pt x="159569" y="16235"/>
                  </a:lnTo>
                  <a:cubicBezTo>
                    <a:pt x="335785" y="71043"/>
                    <a:pt x="523139" y="100569"/>
                    <a:pt x="717390" y="100569"/>
                  </a:cubicBezTo>
                  <a:cubicBezTo>
                    <a:pt x="911641" y="100569"/>
                    <a:pt x="1098996" y="71043"/>
                    <a:pt x="1275212" y="16235"/>
                  </a:cubicBezTo>
                  <a:lnTo>
                    <a:pt x="1319566" y="1"/>
                  </a:lnTo>
                  <a:lnTo>
                    <a:pt x="1434778" y="339661"/>
                  </a:lnTo>
                  <a:lnTo>
                    <a:pt x="1381938" y="359001"/>
                  </a:lnTo>
                  <a:cubicBezTo>
                    <a:pt x="1172008" y="424296"/>
                    <a:pt x="948807" y="459471"/>
                    <a:pt x="717390" y="459471"/>
                  </a:cubicBezTo>
                  <a:cubicBezTo>
                    <a:pt x="485974" y="459471"/>
                    <a:pt x="262773" y="424296"/>
                    <a:pt x="52843" y="359001"/>
                  </a:cubicBezTo>
                  <a:lnTo>
                    <a:pt x="0" y="339660"/>
                  </a:lnTo>
                  <a:close/>
                </a:path>
              </a:pathLst>
            </a:custGeom>
            <a:solidFill>
              <a:srgbClr val="4FD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A347F6-21F8-4498-810E-1BA4EA84A413}"/>
                </a:ext>
              </a:extLst>
            </p:cNvPr>
            <p:cNvSpPr txBox="1"/>
            <p:nvPr/>
          </p:nvSpPr>
          <p:spPr>
            <a:xfrm>
              <a:off x="6718082" y="874874"/>
              <a:ext cx="1392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Eurostile BQ" pitchFamily="50" charset="0"/>
                </a:rPr>
                <a:t>SEQUENTIAL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EF16E0-A280-40B5-AD85-1D1E3AB05615}"/>
                </a:ext>
              </a:extLst>
            </p:cNvPr>
            <p:cNvSpPr txBox="1"/>
            <p:nvPr/>
          </p:nvSpPr>
          <p:spPr>
            <a:xfrm>
              <a:off x="7407057" y="3177875"/>
              <a:ext cx="1570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Eurostile BQ" pitchFamily="50" charset="0"/>
                </a:rPr>
                <a:t>ASSOCIATIVE</a:t>
              </a:r>
              <a:endParaRPr lang="en-IN" sz="24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D89F5B-CD3E-497B-BDB6-1A31C5150ACA}"/>
                </a:ext>
              </a:extLst>
            </p:cNvPr>
            <p:cNvSpPr txBox="1"/>
            <p:nvPr/>
          </p:nvSpPr>
          <p:spPr>
            <a:xfrm>
              <a:off x="6727836" y="5415439"/>
              <a:ext cx="1392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Eurostile BQ" pitchFamily="50" charset="0"/>
                </a:rPr>
                <a:t>A</a:t>
              </a:r>
              <a:r>
                <a:rPr lang="en-IN" sz="2400" dirty="0">
                  <a:solidFill>
                    <a:schemeClr val="bg1"/>
                  </a:solidFill>
                  <a:latin typeface="Eurostile BQ" pitchFamily="50" charset="0"/>
                </a:rPr>
                <a:t>DAPTERS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A75259-179B-425E-8938-05E6C42C88C7}"/>
                </a:ext>
              </a:extLst>
            </p:cNvPr>
            <p:cNvSpPr txBox="1"/>
            <p:nvPr/>
          </p:nvSpPr>
          <p:spPr>
            <a:xfrm>
              <a:off x="4074005" y="2959243"/>
              <a:ext cx="205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</a:t>
              </a:r>
              <a:r>
                <a:rPr lang="en-IN" dirty="0">
                  <a:solidFill>
                    <a:schemeClr val="bg1">
                      <a:lumMod val="6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ONTAINER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DA2A6F-640B-4BEF-B146-E2CA5C6E1456}"/>
                </a:ext>
              </a:extLst>
            </p:cNvPr>
            <p:cNvSpPr txBox="1"/>
            <p:nvPr/>
          </p:nvSpPr>
          <p:spPr>
            <a:xfrm>
              <a:off x="3820358" y="3378136"/>
              <a:ext cx="276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ANYTHING THAT CONTAINS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9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1EDC5E-7125-46E6-8EF2-BDF98511D244}"/>
              </a:ext>
            </a:extLst>
          </p:cNvPr>
          <p:cNvSpPr txBox="1"/>
          <p:nvPr/>
        </p:nvSpPr>
        <p:spPr>
          <a:xfrm>
            <a:off x="7187979" y="1049572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- Stores data in a particular              sequence</a:t>
            </a:r>
          </a:p>
          <a:p>
            <a:r>
              <a:rPr lang="en-US" sz="3000" dirty="0"/>
              <a:t>- Position matters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C8CB0-51BE-4E8E-90A8-C0DA50625254}"/>
              </a:ext>
            </a:extLst>
          </p:cNvPr>
          <p:cNvSpPr txBox="1"/>
          <p:nvPr/>
        </p:nvSpPr>
        <p:spPr>
          <a:xfrm>
            <a:off x="7466275" y="3080897"/>
            <a:ext cx="39677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vector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list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forward_list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deque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array</a:t>
            </a:r>
            <a:endParaRPr lang="en-IN" sz="2400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71F2590-76A2-4330-8C48-240EB357EE9E}"/>
              </a:ext>
            </a:extLst>
          </p:cNvPr>
          <p:cNvSpPr/>
          <p:nvPr/>
        </p:nvSpPr>
        <p:spPr>
          <a:xfrm rot="18900000" flipV="1">
            <a:off x="2394692" y="2186262"/>
            <a:ext cx="2995077" cy="653399"/>
          </a:xfrm>
          <a:custGeom>
            <a:avLst/>
            <a:gdLst>
              <a:gd name="connsiteX0" fmla="*/ 4372494 w 4372494"/>
              <a:gd name="connsiteY0" fmla="*/ 0 h 535397"/>
              <a:gd name="connsiteX1" fmla="*/ 4372494 w 4372494"/>
              <a:gd name="connsiteY1" fmla="*/ 535397 h 535397"/>
              <a:gd name="connsiteX2" fmla="*/ 0 w 4372494"/>
              <a:gd name="connsiteY2" fmla="*/ 535397 h 535397"/>
              <a:gd name="connsiteX3" fmla="*/ 0 w 4372494"/>
              <a:gd name="connsiteY3" fmla="*/ 0 h 535397"/>
              <a:gd name="connsiteX4" fmla="*/ 39384 w 4372494"/>
              <a:gd name="connsiteY4" fmla="*/ 14676 h 535397"/>
              <a:gd name="connsiteX5" fmla="*/ 2186247 w 4372494"/>
              <a:gd name="connsiteY5" fmla="*/ 245550 h 535397"/>
              <a:gd name="connsiteX6" fmla="*/ 4333110 w 4372494"/>
              <a:gd name="connsiteY6" fmla="*/ 14676 h 5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2494" h="535397">
                <a:moveTo>
                  <a:pt x="4372494" y="0"/>
                </a:moveTo>
                <a:lnTo>
                  <a:pt x="4372494" y="535397"/>
                </a:lnTo>
                <a:lnTo>
                  <a:pt x="0" y="535397"/>
                </a:lnTo>
                <a:lnTo>
                  <a:pt x="0" y="0"/>
                </a:lnTo>
                <a:lnTo>
                  <a:pt x="39384" y="14676"/>
                </a:lnTo>
                <a:cubicBezTo>
                  <a:pt x="504652" y="153969"/>
                  <a:pt x="1292572" y="245550"/>
                  <a:pt x="2186247" y="245550"/>
                </a:cubicBezTo>
                <a:cubicBezTo>
                  <a:pt x="3079923" y="245550"/>
                  <a:pt x="3867843" y="153969"/>
                  <a:pt x="4333110" y="14676"/>
                </a:cubicBezTo>
                <a:close/>
              </a:path>
            </a:pathLst>
          </a:custGeom>
          <a:solidFill>
            <a:srgbClr val="FDA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298FA4-7CE4-4083-B50E-FA511D4FB684}"/>
              </a:ext>
            </a:extLst>
          </p:cNvPr>
          <p:cNvSpPr/>
          <p:nvPr/>
        </p:nvSpPr>
        <p:spPr>
          <a:xfrm rot="18900000">
            <a:off x="1932670" y="1724239"/>
            <a:ext cx="2995077" cy="653399"/>
          </a:xfrm>
          <a:custGeom>
            <a:avLst/>
            <a:gdLst>
              <a:gd name="connsiteX0" fmla="*/ 4372494 w 4372494"/>
              <a:gd name="connsiteY0" fmla="*/ 0 h 535397"/>
              <a:gd name="connsiteX1" fmla="*/ 4372494 w 4372494"/>
              <a:gd name="connsiteY1" fmla="*/ 535397 h 535397"/>
              <a:gd name="connsiteX2" fmla="*/ 0 w 4372494"/>
              <a:gd name="connsiteY2" fmla="*/ 535397 h 535397"/>
              <a:gd name="connsiteX3" fmla="*/ 0 w 4372494"/>
              <a:gd name="connsiteY3" fmla="*/ 0 h 535397"/>
              <a:gd name="connsiteX4" fmla="*/ 39384 w 4372494"/>
              <a:gd name="connsiteY4" fmla="*/ 14676 h 535397"/>
              <a:gd name="connsiteX5" fmla="*/ 2186247 w 4372494"/>
              <a:gd name="connsiteY5" fmla="*/ 245550 h 535397"/>
              <a:gd name="connsiteX6" fmla="*/ 4333110 w 4372494"/>
              <a:gd name="connsiteY6" fmla="*/ 14676 h 5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2494" h="535397">
                <a:moveTo>
                  <a:pt x="4372494" y="0"/>
                </a:moveTo>
                <a:lnTo>
                  <a:pt x="4372494" y="535397"/>
                </a:lnTo>
                <a:lnTo>
                  <a:pt x="0" y="535397"/>
                </a:lnTo>
                <a:lnTo>
                  <a:pt x="0" y="0"/>
                </a:lnTo>
                <a:lnTo>
                  <a:pt x="39384" y="14676"/>
                </a:lnTo>
                <a:cubicBezTo>
                  <a:pt x="504652" y="153969"/>
                  <a:pt x="1292572" y="245550"/>
                  <a:pt x="2186247" y="245550"/>
                </a:cubicBezTo>
                <a:cubicBezTo>
                  <a:pt x="3079923" y="245550"/>
                  <a:pt x="3867843" y="153969"/>
                  <a:pt x="4333110" y="14676"/>
                </a:cubicBezTo>
                <a:close/>
              </a:path>
            </a:pathLst>
          </a:custGeom>
          <a:solidFill>
            <a:srgbClr val="D5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6EE17D-9C2A-4309-851E-4604180AEE75}"/>
              </a:ext>
            </a:extLst>
          </p:cNvPr>
          <p:cNvSpPr/>
          <p:nvPr/>
        </p:nvSpPr>
        <p:spPr>
          <a:xfrm rot="5400000" flipV="1">
            <a:off x="4046316" y="382681"/>
            <a:ext cx="1519674" cy="153423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49B3DA-6989-4842-8634-6E97BB2E15E9}"/>
              </a:ext>
            </a:extLst>
          </p:cNvPr>
          <p:cNvSpPr/>
          <p:nvPr/>
        </p:nvSpPr>
        <p:spPr>
          <a:xfrm rot="5400000" flipV="1">
            <a:off x="4157758" y="519282"/>
            <a:ext cx="1296789" cy="1264410"/>
          </a:xfrm>
          <a:prstGeom prst="ellipse">
            <a:avLst/>
          </a:prstGeom>
          <a:gradFill flip="none" rotWithShape="1">
            <a:gsLst>
              <a:gs pos="100000">
                <a:srgbClr val="FEC148"/>
              </a:gs>
              <a:gs pos="0">
                <a:srgbClr val="D58E0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E18050-A4BC-4B04-962E-4A07FBDAA955}"/>
              </a:ext>
            </a:extLst>
          </p:cNvPr>
          <p:cNvSpPr txBox="1"/>
          <p:nvPr/>
        </p:nvSpPr>
        <p:spPr>
          <a:xfrm>
            <a:off x="4141860" y="866923"/>
            <a:ext cx="139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SEQUENTIAL</a:t>
            </a:r>
          </a:p>
        </p:txBody>
      </p:sp>
      <p:pic>
        <p:nvPicPr>
          <p:cNvPr id="71" name="Picture 70" descr="A close up of a logo&#10;&#10;Description generated with high confidence">
            <a:extLst>
              <a:ext uri="{FF2B5EF4-FFF2-40B4-BE49-F238E27FC236}">
                <a16:creationId xmlns:a16="http://schemas.microsoft.com/office/drawing/2014/main" id="{EABDAB01-BFEC-4E47-8089-39C8376C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5" y="1566603"/>
            <a:ext cx="6265565" cy="53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2759946-B4BF-41F3-B13C-250F9F820D11}"/>
              </a:ext>
            </a:extLst>
          </p:cNvPr>
          <p:cNvSpPr/>
          <p:nvPr/>
        </p:nvSpPr>
        <p:spPr>
          <a:xfrm rot="10800000" flipV="1">
            <a:off x="2576323" y="2767437"/>
            <a:ext cx="3023779" cy="646509"/>
          </a:xfrm>
          <a:custGeom>
            <a:avLst/>
            <a:gdLst>
              <a:gd name="connsiteX0" fmla="*/ 4372494 w 4372494"/>
              <a:gd name="connsiteY0" fmla="*/ 0 h 535397"/>
              <a:gd name="connsiteX1" fmla="*/ 4372494 w 4372494"/>
              <a:gd name="connsiteY1" fmla="*/ 535397 h 535397"/>
              <a:gd name="connsiteX2" fmla="*/ 0 w 4372494"/>
              <a:gd name="connsiteY2" fmla="*/ 535397 h 535397"/>
              <a:gd name="connsiteX3" fmla="*/ 0 w 4372494"/>
              <a:gd name="connsiteY3" fmla="*/ 0 h 535397"/>
              <a:gd name="connsiteX4" fmla="*/ 39384 w 4372494"/>
              <a:gd name="connsiteY4" fmla="*/ 14676 h 535397"/>
              <a:gd name="connsiteX5" fmla="*/ 2186247 w 4372494"/>
              <a:gd name="connsiteY5" fmla="*/ 245550 h 535397"/>
              <a:gd name="connsiteX6" fmla="*/ 4333110 w 4372494"/>
              <a:gd name="connsiteY6" fmla="*/ 14676 h 5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2494" h="535397">
                <a:moveTo>
                  <a:pt x="4372494" y="0"/>
                </a:moveTo>
                <a:lnTo>
                  <a:pt x="4372494" y="535397"/>
                </a:lnTo>
                <a:lnTo>
                  <a:pt x="0" y="535397"/>
                </a:lnTo>
                <a:lnTo>
                  <a:pt x="0" y="0"/>
                </a:lnTo>
                <a:lnTo>
                  <a:pt x="39384" y="14676"/>
                </a:lnTo>
                <a:cubicBezTo>
                  <a:pt x="504652" y="153969"/>
                  <a:pt x="1292572" y="245550"/>
                  <a:pt x="2186247" y="245550"/>
                </a:cubicBezTo>
                <a:cubicBezTo>
                  <a:pt x="3079923" y="245550"/>
                  <a:pt x="3867843" y="153969"/>
                  <a:pt x="4333110" y="14676"/>
                </a:cubicBezTo>
                <a:close/>
              </a:path>
            </a:pathLst>
          </a:custGeom>
          <a:solidFill>
            <a:srgbClr val="24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694A62-9CE5-4775-B8B4-043B01512FE5}"/>
              </a:ext>
            </a:extLst>
          </p:cNvPr>
          <p:cNvSpPr/>
          <p:nvPr/>
        </p:nvSpPr>
        <p:spPr>
          <a:xfrm rot="10800000">
            <a:off x="2576323" y="3413946"/>
            <a:ext cx="3023779" cy="646509"/>
          </a:xfrm>
          <a:custGeom>
            <a:avLst/>
            <a:gdLst>
              <a:gd name="connsiteX0" fmla="*/ 4372494 w 4372494"/>
              <a:gd name="connsiteY0" fmla="*/ 0 h 535397"/>
              <a:gd name="connsiteX1" fmla="*/ 4372494 w 4372494"/>
              <a:gd name="connsiteY1" fmla="*/ 535397 h 535397"/>
              <a:gd name="connsiteX2" fmla="*/ 0 w 4372494"/>
              <a:gd name="connsiteY2" fmla="*/ 535397 h 535397"/>
              <a:gd name="connsiteX3" fmla="*/ 0 w 4372494"/>
              <a:gd name="connsiteY3" fmla="*/ 0 h 535397"/>
              <a:gd name="connsiteX4" fmla="*/ 39384 w 4372494"/>
              <a:gd name="connsiteY4" fmla="*/ 14676 h 535397"/>
              <a:gd name="connsiteX5" fmla="*/ 2186247 w 4372494"/>
              <a:gd name="connsiteY5" fmla="*/ 245550 h 535397"/>
              <a:gd name="connsiteX6" fmla="*/ 4333110 w 4372494"/>
              <a:gd name="connsiteY6" fmla="*/ 14676 h 5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2494" h="535397">
                <a:moveTo>
                  <a:pt x="4372494" y="0"/>
                </a:moveTo>
                <a:lnTo>
                  <a:pt x="4372494" y="535397"/>
                </a:lnTo>
                <a:lnTo>
                  <a:pt x="0" y="535397"/>
                </a:lnTo>
                <a:lnTo>
                  <a:pt x="0" y="0"/>
                </a:lnTo>
                <a:lnTo>
                  <a:pt x="39384" y="14676"/>
                </a:lnTo>
                <a:cubicBezTo>
                  <a:pt x="504652" y="153969"/>
                  <a:pt x="1292572" y="245550"/>
                  <a:pt x="2186247" y="245550"/>
                </a:cubicBezTo>
                <a:cubicBezTo>
                  <a:pt x="3079923" y="245550"/>
                  <a:pt x="3867843" y="153969"/>
                  <a:pt x="4333110" y="14676"/>
                </a:cubicBezTo>
                <a:close/>
              </a:path>
            </a:pathLst>
          </a:custGeom>
          <a:solidFill>
            <a:srgbClr val="28B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DBDFDA-05B6-41EB-9DDB-2C1F9CABBFA8}"/>
              </a:ext>
            </a:extLst>
          </p:cNvPr>
          <p:cNvSpPr/>
          <p:nvPr/>
        </p:nvSpPr>
        <p:spPr>
          <a:xfrm rot="5400000" flipV="1">
            <a:off x="4845312" y="2646827"/>
            <a:ext cx="1519674" cy="153423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BEDAA0-29DB-4D30-8DBC-6101A5DA58EC}"/>
              </a:ext>
            </a:extLst>
          </p:cNvPr>
          <p:cNvSpPr/>
          <p:nvPr/>
        </p:nvSpPr>
        <p:spPr>
          <a:xfrm rot="5400000" flipV="1">
            <a:off x="4967005" y="2781740"/>
            <a:ext cx="1296790" cy="1264411"/>
          </a:xfrm>
          <a:prstGeom prst="ellipse">
            <a:avLst/>
          </a:prstGeom>
          <a:gradFill flip="none" rotWithShape="1">
            <a:gsLst>
              <a:gs pos="100000">
                <a:srgbClr val="4FD9B2"/>
              </a:gs>
              <a:gs pos="0">
                <a:srgbClr val="24A882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5B6998-C99E-4C00-A6F8-63884E1E77D1}"/>
              </a:ext>
            </a:extLst>
          </p:cNvPr>
          <p:cNvSpPr txBox="1"/>
          <p:nvPr/>
        </p:nvSpPr>
        <p:spPr>
          <a:xfrm>
            <a:off x="4830835" y="3169924"/>
            <a:ext cx="15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urostile BQ" pitchFamily="50" charset="0"/>
              </a:rPr>
              <a:t>ASSOCIATIVE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pic>
        <p:nvPicPr>
          <p:cNvPr id="71" name="Picture 70" descr="A close up of a logo&#10;&#10;Description generated with high confidence">
            <a:extLst>
              <a:ext uri="{FF2B5EF4-FFF2-40B4-BE49-F238E27FC236}">
                <a16:creationId xmlns:a16="http://schemas.microsoft.com/office/drawing/2014/main" id="{BD38AA43-445E-4105-92B2-30E72189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19615"/>
            <a:ext cx="5425147" cy="6786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A4C2B-ABB3-4B56-8C3B-5F9D641277AB}"/>
              </a:ext>
            </a:extLst>
          </p:cNvPr>
          <p:cNvSpPr txBox="1"/>
          <p:nvPr/>
        </p:nvSpPr>
        <p:spPr>
          <a:xfrm>
            <a:off x="7591425" y="10191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B7520D-CBC4-45FE-8BC6-0F5154EE922C}"/>
              </a:ext>
            </a:extLst>
          </p:cNvPr>
          <p:cNvSpPr txBox="1"/>
          <p:nvPr/>
        </p:nvSpPr>
        <p:spPr>
          <a:xfrm>
            <a:off x="7187979" y="1049572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- Data is somehow associated with itself</a:t>
            </a:r>
          </a:p>
          <a:p>
            <a:r>
              <a:rPr lang="en-US" sz="3000" dirty="0"/>
              <a:t>- Position does </a:t>
            </a:r>
            <a:r>
              <a:rPr lang="en-US" sz="3000" b="1" dirty="0"/>
              <a:t>NOT </a:t>
            </a:r>
            <a:r>
              <a:rPr lang="en-US" sz="3000" dirty="0"/>
              <a:t>matters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C7C2B-C156-48F5-AF29-5F8B7048B342}"/>
              </a:ext>
            </a:extLst>
          </p:cNvPr>
          <p:cNvSpPr txBox="1"/>
          <p:nvPr/>
        </p:nvSpPr>
        <p:spPr>
          <a:xfrm>
            <a:off x="7466275" y="3080897"/>
            <a:ext cx="3967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map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multimap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multiset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unordered_map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unordered_set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3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264</Words>
  <Application>Microsoft Office PowerPoint</Application>
  <PresentationFormat>Widescreen</PresentationFormat>
  <Paragraphs>82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Eurostile BQ</vt:lpstr>
      <vt:lpstr>Open Sans</vt:lpstr>
      <vt:lpstr>Open Sans Semibold</vt:lpstr>
      <vt:lpstr>Wingdings</vt:lpstr>
      <vt:lpstr>Office Theme</vt:lpstr>
      <vt:lpstr>PowerPoint Presentation</vt:lpstr>
      <vt:lpstr>What Is STL?</vt:lpstr>
      <vt:lpstr>What does a computer deal with?</vt:lpstr>
      <vt:lpstr>PowerPoint Presentation</vt:lpstr>
      <vt:lpstr>Generic Programming</vt:lpstr>
      <vt:lpstr>Data + Container</vt:lpstr>
      <vt:lpstr>PowerPoint Presentation</vt:lpstr>
      <vt:lpstr>PowerPoint Presentation</vt:lpstr>
      <vt:lpstr>PowerPoint Presentation</vt:lpstr>
      <vt:lpstr>PowerPoint Presentation</vt:lpstr>
      <vt:lpstr>Algorithm + Container</vt:lpstr>
      <vt:lpstr>Iterator</vt:lpstr>
      <vt:lpstr>An Insight</vt:lpstr>
      <vt:lpstr>remove_if</vt:lpstr>
      <vt:lpstr>reverse_copy</vt:lpstr>
      <vt:lpstr>lower_bound</vt:lpstr>
      <vt:lpstr>merge</vt:lpstr>
      <vt:lpstr>next_permutation</vt:lpstr>
      <vt:lpstr>priority_queue</vt:lpstr>
      <vt:lpstr>Happy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Aggarwal</dc:creator>
  <cp:lastModifiedBy>Deepak Aggarwal</cp:lastModifiedBy>
  <cp:revision>9</cp:revision>
  <dcterms:created xsi:type="dcterms:W3CDTF">2017-09-29T05:26:10Z</dcterms:created>
  <dcterms:modified xsi:type="dcterms:W3CDTF">2018-04-17T02:59:31Z</dcterms:modified>
</cp:coreProperties>
</file>