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8" r:id="rId6"/>
    <p:sldId id="264" r:id="rId7"/>
    <p:sldId id="265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18D50E-16B3-A239-A76F-DFE36E94B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4167767-F837-0413-B9B7-396362E94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ED243F-470F-0A65-3B42-187BC9C0C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B32D-D80C-4DBB-940C-68E36C2C2D9D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02700D-5F73-1247-907E-2A591801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3F2D8F-95F9-6D65-DB19-90DE34AE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5CD4-B224-46F1-B7A2-765376C7F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66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3C7B7A-DDB6-BCFB-D291-D60F9ED2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B8D673-0A8B-08D8-10AC-C3047E6FD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7769C4-F61A-E2BF-5689-F3F93E24C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B32D-D80C-4DBB-940C-68E36C2C2D9D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ED91B1-7493-9058-B22B-9BD68C9D7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C32930-97C4-FE64-1DA4-741D4B3D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5CD4-B224-46F1-B7A2-765376C7F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93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DCB30A6-F4F9-CA9D-A8DC-EDD6576A1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00533D-5EA4-C385-2136-E02C1CCE1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DA12AA-2EEA-1DFD-160D-3AD32CF7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B32D-D80C-4DBB-940C-68E36C2C2D9D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064648-CA3E-DE60-1B41-28E42CB6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BBC419-968E-365F-DCE2-8671175E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5CD4-B224-46F1-B7A2-765376C7F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79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B59250-BEE1-8AA2-3038-64A6656E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1414CB-6111-A0C4-61C2-63E282EAF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AE09E1-A945-EDD8-B933-93E9F32B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B32D-D80C-4DBB-940C-68E36C2C2D9D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AF0A6B-DA33-5FA6-0C93-C6C15A2B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79CE6B-A39E-FCE0-C280-7C11A4A9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5CD4-B224-46F1-B7A2-765376C7F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09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310133-A9CA-E648-5F56-A05079026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BD65E7-0E21-8130-76CB-176508FE8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68AAD0-F325-9314-E965-BC2F0CFE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B32D-D80C-4DBB-940C-68E36C2C2D9D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E7DEC3-A36E-CE17-7AC3-B1FD3A97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297237-5C22-0D03-93B0-6E3C79F7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5CD4-B224-46F1-B7A2-765376C7F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94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340D8-B313-EA24-BAE0-349FE33D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D4F9F-A200-0F28-2C45-006590A93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2284F1-6672-55AE-ADF5-E3CD29E55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E12B79-E3D7-64D7-68CB-E8D6266C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B32D-D80C-4DBB-940C-68E36C2C2D9D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922F22-786B-7737-CA06-414274CF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05AEBE-76F3-B581-A665-D3AD673A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5CD4-B224-46F1-B7A2-765376C7F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59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A8F928-4D9B-DDCF-CBB3-8A469B2FE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1F0F5D-A9F0-2604-DC7C-DD3E500F7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7EB793-3461-1DD6-20AF-9D4A329F9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5273432-273B-09FF-534B-6F7675AC4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931675-3255-EE13-4CE3-7054D6F93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FDE1BB9-261A-32C5-FAEE-B6F96AF7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B32D-D80C-4DBB-940C-68E36C2C2D9D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4720E99-6270-CCA6-56C4-3A0282F4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288EB67-931B-3369-E969-6B809C3D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5CD4-B224-46F1-B7A2-765376C7F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3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FFA971-87E1-1B5E-3AFF-28CD84D1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81DB9F7-1A1E-C4A4-7520-719383FF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B32D-D80C-4DBB-940C-68E36C2C2D9D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72DF3C1-0083-406B-CA22-B6E0C9F9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CC7B205-C449-7C66-1822-32B44BEF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5CD4-B224-46F1-B7A2-765376C7F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92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764B6BE-3115-F9BA-4048-B594CD578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B32D-D80C-4DBB-940C-68E36C2C2D9D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D26CB4-114F-BC3E-E37F-8B85A3BC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EC4D857-130B-4C56-57F6-5E8EB39C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5CD4-B224-46F1-B7A2-765376C7F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21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D168AB-586C-07DF-3439-462CD50D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EE30AA-A32C-4A5C-4E0C-95CFC2D45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420C36-A290-4C41-A84F-318E144FC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65A044-8D25-C882-3F82-3658D56E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B32D-D80C-4DBB-940C-68E36C2C2D9D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5723BF-2F20-AA29-C177-E91BD6A5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CE0883-4EBB-6FE2-AAE8-85C4C826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5CD4-B224-46F1-B7A2-765376C7F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01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1B6B06-EA84-AD84-4791-623F5E91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B028777-9AD7-904A-269C-762AF99B0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809BD0-096C-0128-4D11-196CB645C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53758B-30A3-5D0A-51AD-33D9859A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B32D-D80C-4DBB-940C-68E36C2C2D9D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A48EEF-4BC8-A2E4-E116-11307520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900481-5A07-917F-3FB5-2F8181C78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5CD4-B224-46F1-B7A2-765376C7F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07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728460E-8830-6751-A020-A5C9B618C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F10194-83A1-0E49-2E4F-EFE038C40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A1DE4B-A2B9-A508-8015-D1C1FABC6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AB32D-D80C-4DBB-940C-68E36C2C2D9D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C3E279-E5FB-E7B8-1706-3733020C6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BBB7C6-275A-8F47-9F8B-8D3933379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B5CD4-B224-46F1-B7A2-765376C7F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99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6262E91-A452-2750-CE3E-29401BC953FC}"/>
              </a:ext>
            </a:extLst>
          </p:cNvPr>
          <p:cNvSpPr/>
          <p:nvPr/>
        </p:nvSpPr>
        <p:spPr>
          <a:xfrm>
            <a:off x="422987" y="606844"/>
            <a:ext cx="11346025" cy="590627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7E3C8E6-E518-4FB7-60D8-4DF915386EFF}"/>
              </a:ext>
            </a:extLst>
          </p:cNvPr>
          <p:cNvSpPr txBox="1"/>
          <p:nvPr/>
        </p:nvSpPr>
        <p:spPr>
          <a:xfrm>
            <a:off x="1558212" y="344879"/>
            <a:ext cx="3116425" cy="52322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Consolas" panose="020B0609020204030204" pitchFamily="49" charset="0"/>
                <a:ea typeface="UDEV Gothic 35NFLG" panose="020B0503020203020207" pitchFamily="33" charset="0"/>
                <a:cs typeface="Times New Roman" panose="02020603050405020304" pitchFamily="18" charset="0"/>
              </a:rPr>
              <a:t>Endgame Tactics</a:t>
            </a:r>
            <a:endParaRPr kumimoji="1" lang="ja-JP" altLang="en-US" sz="2800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86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6262E91-A452-2750-CE3E-29401BC953FC}"/>
              </a:ext>
            </a:extLst>
          </p:cNvPr>
          <p:cNvSpPr/>
          <p:nvPr/>
        </p:nvSpPr>
        <p:spPr>
          <a:xfrm>
            <a:off x="422987" y="606844"/>
            <a:ext cx="11346025" cy="590627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7E3C8E6-E518-4FB7-60D8-4DF915386EFF}"/>
              </a:ext>
            </a:extLst>
          </p:cNvPr>
          <p:cNvSpPr txBox="1"/>
          <p:nvPr/>
        </p:nvSpPr>
        <p:spPr>
          <a:xfrm>
            <a:off x="1558212" y="344879"/>
            <a:ext cx="3116425" cy="52322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Consolas" panose="020B0609020204030204" pitchFamily="49" charset="0"/>
                <a:ea typeface="UDEV Gothic 35NFLG" panose="020B0503020203020207" pitchFamily="33" charset="0"/>
                <a:cs typeface="Times New Roman" panose="02020603050405020304" pitchFamily="18" charset="0"/>
              </a:rPr>
              <a:t>Endgame Tactics</a:t>
            </a:r>
            <a:endParaRPr kumimoji="1" lang="ja-JP" altLang="en-US" sz="2800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EB8366-FEE1-42FC-DE1E-01151A381CB1}"/>
              </a:ext>
            </a:extLst>
          </p:cNvPr>
          <p:cNvSpPr txBox="1"/>
          <p:nvPr/>
        </p:nvSpPr>
        <p:spPr>
          <a:xfrm>
            <a:off x="1558212" y="3478466"/>
            <a:ext cx="1440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bg1"/>
                </a:solidFill>
                <a:latin typeface="Consolas" panose="020B0609020204030204" pitchFamily="49" charset="0"/>
                <a:ea typeface="UDEV Gothic 35NFLG" panose="020B0503020203020207" pitchFamily="33" charset="0"/>
                <a:cs typeface="UDEV Gothic 35NFLG" panose="020B0503020203020207" pitchFamily="33" charset="0"/>
              </a:rPr>
              <a:t>An Endgame</a:t>
            </a:r>
            <a:endParaRPr kumimoji="1" lang="ja-JP" altLang="en-US" sz="1600" dirty="0">
              <a:solidFill>
                <a:schemeClr val="bg1"/>
              </a:solidFill>
              <a:latin typeface="Consolas" panose="020B0609020204030204" pitchFamily="49" charset="0"/>
              <a:cs typeface="UDEV Gothic 35NFLG" panose="020B0503020203020207" pitchFamily="33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C21ADE0-6AA0-276D-34A8-2519BB92B88B}"/>
              </a:ext>
            </a:extLst>
          </p:cNvPr>
          <p:cNvSpPr txBox="1"/>
          <p:nvPr/>
        </p:nvSpPr>
        <p:spPr>
          <a:xfrm>
            <a:off x="2528595" y="1583914"/>
            <a:ext cx="298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srgbClr val="FFC000"/>
                </a:solidFill>
              </a:rPr>
              <a:t>・</a:t>
            </a:r>
            <a:endParaRPr kumimoji="1" lang="en-US" altLang="ja-JP" sz="1400" b="1" dirty="0">
              <a:solidFill>
                <a:srgbClr val="FFC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6B35AA3-3D80-30B6-0851-646F19C6DBE4}"/>
              </a:ext>
            </a:extLst>
          </p:cNvPr>
          <p:cNvSpPr txBox="1"/>
          <p:nvPr/>
        </p:nvSpPr>
        <p:spPr>
          <a:xfrm>
            <a:off x="1754155" y="1399248"/>
            <a:ext cx="298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srgbClr val="FFC000"/>
                </a:solidFill>
              </a:rPr>
              <a:t>・</a:t>
            </a:r>
            <a:endParaRPr kumimoji="1" lang="en-US" altLang="ja-JP" sz="1400" b="1" dirty="0">
              <a:solidFill>
                <a:srgbClr val="FFC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780597D-560A-F848-87CA-C2BE10FA5960}"/>
              </a:ext>
            </a:extLst>
          </p:cNvPr>
          <p:cNvSpPr txBox="1"/>
          <p:nvPr/>
        </p:nvSpPr>
        <p:spPr>
          <a:xfrm>
            <a:off x="3293705" y="1284450"/>
            <a:ext cx="298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srgbClr val="FFC000"/>
                </a:solidFill>
              </a:rPr>
              <a:t>・</a:t>
            </a:r>
            <a:endParaRPr kumimoji="1" lang="en-US" altLang="ja-JP" sz="1400" b="1" dirty="0">
              <a:solidFill>
                <a:srgbClr val="FFC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E4D757B-B94A-043E-A01E-08BD12F89165}"/>
              </a:ext>
            </a:extLst>
          </p:cNvPr>
          <p:cNvSpPr txBox="1"/>
          <p:nvPr/>
        </p:nvSpPr>
        <p:spPr>
          <a:xfrm>
            <a:off x="4058815" y="1682630"/>
            <a:ext cx="298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srgbClr val="FFC000"/>
                </a:solidFill>
              </a:rPr>
              <a:t>・</a:t>
            </a:r>
            <a:endParaRPr kumimoji="1" lang="en-US" altLang="ja-JP" sz="1400" b="1" dirty="0">
              <a:solidFill>
                <a:srgbClr val="FFC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CF669EE-B7B9-41F5-937A-FF1B73F2C61D}"/>
              </a:ext>
            </a:extLst>
          </p:cNvPr>
          <p:cNvSpPr txBox="1"/>
          <p:nvPr/>
        </p:nvSpPr>
        <p:spPr>
          <a:xfrm>
            <a:off x="2052735" y="2488135"/>
            <a:ext cx="298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srgbClr val="FFC000"/>
                </a:solidFill>
              </a:rPr>
              <a:t>・</a:t>
            </a:r>
            <a:endParaRPr kumimoji="1" lang="en-US" altLang="ja-JP" sz="1400" b="1" dirty="0">
              <a:solidFill>
                <a:srgbClr val="FFC00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2B2E76E-12C9-6350-03A3-5C6884420D7B}"/>
              </a:ext>
            </a:extLst>
          </p:cNvPr>
          <p:cNvSpPr txBox="1"/>
          <p:nvPr/>
        </p:nvSpPr>
        <p:spPr>
          <a:xfrm>
            <a:off x="2817845" y="2188671"/>
            <a:ext cx="298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srgbClr val="FFC000"/>
                </a:solidFill>
              </a:rPr>
              <a:t>・</a:t>
            </a:r>
            <a:endParaRPr kumimoji="1" lang="en-US" altLang="ja-JP" sz="1400" b="1" dirty="0">
              <a:solidFill>
                <a:srgbClr val="FFC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4D705A-695C-8264-118F-9CF029970BD6}"/>
              </a:ext>
            </a:extLst>
          </p:cNvPr>
          <p:cNvSpPr txBox="1"/>
          <p:nvPr/>
        </p:nvSpPr>
        <p:spPr>
          <a:xfrm>
            <a:off x="3582955" y="2586851"/>
            <a:ext cx="298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srgbClr val="FFC000"/>
                </a:solidFill>
              </a:rPr>
              <a:t>・</a:t>
            </a:r>
            <a:endParaRPr kumimoji="1" lang="en-US" altLang="ja-JP" sz="1400" b="1" dirty="0">
              <a:solidFill>
                <a:srgbClr val="FFC000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3F4599B-28FD-F26E-60C4-B596D39C3E9D}"/>
              </a:ext>
            </a:extLst>
          </p:cNvPr>
          <p:cNvCxnSpPr>
            <a:cxnSpLocks/>
          </p:cNvCxnSpPr>
          <p:nvPr/>
        </p:nvCxnSpPr>
        <p:spPr>
          <a:xfrm flipV="1">
            <a:off x="2227192" y="2873533"/>
            <a:ext cx="0" cy="6049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29BAD62-F630-53EE-2D13-9B6332C766F0}"/>
              </a:ext>
            </a:extLst>
          </p:cNvPr>
          <p:cNvSpPr txBox="1"/>
          <p:nvPr/>
        </p:nvSpPr>
        <p:spPr>
          <a:xfrm>
            <a:off x="6451134" y="1057013"/>
            <a:ext cx="447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UDEV Gothic 35NFLG" panose="020B0503020203020207" pitchFamily="33" charset="0"/>
                <a:ea typeface="UDEV Gothic 35NFLG" panose="020B0503020203020207" pitchFamily="33" charset="0"/>
                <a:cs typeface="UDEV Gothic 35NFLG" panose="020B0503020203020207" pitchFamily="33" charset="0"/>
              </a:rPr>
              <a:t>Suppose that the</a:t>
            </a:r>
            <a:endParaRPr kumimoji="1" lang="ja-JP" altLang="en-US" dirty="0">
              <a:solidFill>
                <a:schemeClr val="bg1"/>
              </a:solidFill>
              <a:latin typeface="UDEV Gothic 35NFLG" panose="020B0503020203020207" pitchFamily="33" charset="0"/>
              <a:cs typeface="UDEV Gothic 35NFLG" panose="020B0503020203020207" pitchFamily="3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93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6262E91-A452-2750-CE3E-29401BC953FC}"/>
              </a:ext>
            </a:extLst>
          </p:cNvPr>
          <p:cNvSpPr/>
          <p:nvPr/>
        </p:nvSpPr>
        <p:spPr>
          <a:xfrm>
            <a:off x="422987" y="606844"/>
            <a:ext cx="11346025" cy="590627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7E3C8E6-E518-4FB7-60D8-4DF915386EFF}"/>
              </a:ext>
            </a:extLst>
          </p:cNvPr>
          <p:cNvSpPr txBox="1"/>
          <p:nvPr/>
        </p:nvSpPr>
        <p:spPr>
          <a:xfrm>
            <a:off x="1558212" y="344879"/>
            <a:ext cx="3116425" cy="52322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Consolas" panose="020B0609020204030204" pitchFamily="49" charset="0"/>
                <a:ea typeface="UDEV Gothic 35NFLG" panose="020B0503020203020207" pitchFamily="33" charset="0"/>
                <a:cs typeface="Times New Roman" panose="02020603050405020304" pitchFamily="18" charset="0"/>
              </a:rPr>
              <a:t>Endgame Tactics</a:t>
            </a:r>
            <a:endParaRPr kumimoji="1" lang="ja-JP" altLang="en-US" sz="2800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98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6262E91-A452-2750-CE3E-29401BC953FC}"/>
              </a:ext>
            </a:extLst>
          </p:cNvPr>
          <p:cNvSpPr/>
          <p:nvPr/>
        </p:nvSpPr>
        <p:spPr>
          <a:xfrm>
            <a:off x="422987" y="606844"/>
            <a:ext cx="11346025" cy="590627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7E3C8E6-E518-4FB7-60D8-4DF915386EFF}"/>
              </a:ext>
            </a:extLst>
          </p:cNvPr>
          <p:cNvSpPr txBox="1"/>
          <p:nvPr/>
        </p:nvSpPr>
        <p:spPr>
          <a:xfrm>
            <a:off x="1558211" y="344879"/>
            <a:ext cx="4674637" cy="52322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Consolas" panose="020B0609020204030204" pitchFamily="49" charset="0"/>
                <a:ea typeface="UDEV Gothic 35NFLG" panose="020B0503020203020207" pitchFamily="33" charset="0"/>
                <a:cs typeface="Times New Roman" panose="02020603050405020304" pitchFamily="18" charset="0"/>
              </a:rPr>
              <a:t>Endgame Tactics </a:t>
            </a:r>
            <a:r>
              <a:rPr lang="en-US" altLang="ja-JP" sz="2800" dirty="0">
                <a:solidFill>
                  <a:schemeClr val="bg1"/>
                </a:solidFill>
                <a:latin typeface="Consolas" panose="020B0609020204030204" pitchFamily="49" charset="0"/>
                <a:ea typeface="UDEV Gothic 35NFLG" panose="020B0503020203020207" pitchFamily="33" charset="0"/>
                <a:cs typeface="Times New Roman" panose="02020603050405020304" pitchFamily="18" charset="0"/>
              </a:rPr>
              <a:t>(Chess)</a:t>
            </a:r>
            <a:endParaRPr kumimoji="1" lang="ja-JP" altLang="en-US" sz="2800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8C81EA7-AC9A-D295-1A55-E1D52E44BD83}"/>
              </a:ext>
            </a:extLst>
          </p:cNvPr>
          <p:cNvSpPr/>
          <p:nvPr/>
        </p:nvSpPr>
        <p:spPr>
          <a:xfrm>
            <a:off x="656253" y="1047052"/>
            <a:ext cx="2360645" cy="1556189"/>
          </a:xfrm>
          <a:prstGeom prst="roundRect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>
                <a:latin typeface="Consolas" panose="020B0609020204030204" pitchFamily="49" charset="0"/>
              </a:rPr>
              <a:t>♙ </a:t>
            </a:r>
            <a:r>
              <a:rPr kumimoji="1" lang="en-US" altLang="ja-JP" sz="1400" dirty="0">
                <a:latin typeface="Consolas" panose="020B0609020204030204" pitchFamily="49" charset="0"/>
              </a:rPr>
              <a:t>: </a:t>
            </a:r>
            <a:r>
              <a:rPr kumimoji="1" lang="ja-JP" altLang="en-US" sz="1400" dirty="0">
                <a:latin typeface="Consolas" panose="020B0609020204030204" pitchFamily="49" charset="0"/>
              </a:rPr>
              <a:t>♚</a:t>
            </a:r>
            <a:endParaRPr kumimoji="1" lang="en-US" altLang="ja-JP" sz="14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>
                <a:latin typeface="Consolas" panose="020B0609020204030204" pitchFamily="49" charset="0"/>
              </a:rPr>
              <a:t>♙ </a:t>
            </a:r>
            <a:r>
              <a:rPr kumimoji="1" lang="en-US" altLang="ja-JP" sz="1400" dirty="0">
                <a:latin typeface="Consolas" panose="020B0609020204030204" pitchFamily="49" charset="0"/>
              </a:rPr>
              <a:t>: </a:t>
            </a:r>
            <a:r>
              <a:rPr kumimoji="1" lang="ja-JP" altLang="en-US" sz="1400" dirty="0">
                <a:latin typeface="Consolas" panose="020B0609020204030204" pitchFamily="49" charset="0"/>
              </a:rPr>
              <a:t>♟</a:t>
            </a:r>
            <a:endParaRPr kumimoji="1" lang="en-US" altLang="ja-JP" sz="14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Consolas" panose="020B0609020204030204" pitchFamily="49" charset="0"/>
              </a:rPr>
              <a:t>♙♙ </a:t>
            </a:r>
            <a:r>
              <a:rPr lang="en-US" altLang="ja-JP" sz="1400" dirty="0">
                <a:latin typeface="Consolas" panose="020B0609020204030204" pitchFamily="49" charset="0"/>
              </a:rPr>
              <a:t>: </a:t>
            </a:r>
            <a:r>
              <a:rPr lang="ja-JP" altLang="en-US" sz="1400" dirty="0">
                <a:latin typeface="Consolas" panose="020B0609020204030204" pitchFamily="49" charset="0"/>
              </a:rPr>
              <a:t>♟</a:t>
            </a:r>
            <a:endParaRPr lang="en-US" altLang="ja-JP" sz="14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Consolas" panose="020B0609020204030204" pitchFamily="49" charset="0"/>
              </a:rPr>
              <a:t>…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28BDFB4-09A5-50C0-F4D9-E3587B63BB8E}"/>
              </a:ext>
            </a:extLst>
          </p:cNvPr>
          <p:cNvSpPr txBox="1"/>
          <p:nvPr/>
        </p:nvSpPr>
        <p:spPr>
          <a:xfrm>
            <a:off x="1085462" y="877775"/>
            <a:ext cx="1576874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  <a:latin typeface="Consolas" panose="020B0609020204030204" pitchFamily="49" charset="0"/>
              </a:rPr>
              <a:t>Pawn Endings</a:t>
            </a:r>
            <a:endParaRPr kumimoji="1" lang="ja-JP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63E0C08-E044-4B8D-6FB3-55F69155C338}"/>
              </a:ext>
            </a:extLst>
          </p:cNvPr>
          <p:cNvSpPr/>
          <p:nvPr/>
        </p:nvSpPr>
        <p:spPr>
          <a:xfrm>
            <a:off x="3125755" y="1047052"/>
            <a:ext cx="2360645" cy="1556189"/>
          </a:xfrm>
          <a:prstGeom prst="roundRect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Consolas" panose="020B0609020204030204" pitchFamily="49" charset="0"/>
              </a:rPr>
              <a:t>♖ </a:t>
            </a:r>
            <a:r>
              <a:rPr lang="en-US" altLang="ja-JP" sz="1400" dirty="0">
                <a:latin typeface="Consolas" panose="020B0609020204030204" pitchFamily="49" charset="0"/>
              </a:rPr>
              <a:t>: </a:t>
            </a:r>
            <a:r>
              <a:rPr lang="ja-JP" altLang="en-US" sz="1400" dirty="0">
                <a:latin typeface="Consolas" panose="020B0609020204030204" pitchFamily="49" charset="0"/>
              </a:rPr>
              <a:t>♟</a:t>
            </a:r>
            <a:endParaRPr lang="en-US" altLang="ja-JP" sz="14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Consolas" panose="020B0609020204030204" pitchFamily="49" charset="0"/>
              </a:rPr>
              <a:t>♖ </a:t>
            </a:r>
            <a:r>
              <a:rPr lang="en-US" altLang="ja-JP" sz="1400" dirty="0">
                <a:latin typeface="Consolas" panose="020B0609020204030204" pitchFamily="49" charset="0"/>
              </a:rPr>
              <a:t>: </a:t>
            </a:r>
            <a:r>
              <a:rPr lang="ja-JP" altLang="en-US" sz="1400" dirty="0">
                <a:latin typeface="Consolas" panose="020B0609020204030204" pitchFamily="49" charset="0"/>
              </a:rPr>
              <a:t>♟♟</a:t>
            </a:r>
            <a:endParaRPr lang="en-US" altLang="ja-JP" sz="14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>
                <a:latin typeface="Consolas" panose="020B0609020204030204" pitchFamily="49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F14A890-7931-6FD7-BB0E-39897564BB4F}"/>
              </a:ext>
            </a:extLst>
          </p:cNvPr>
          <p:cNvSpPr txBox="1"/>
          <p:nvPr/>
        </p:nvSpPr>
        <p:spPr>
          <a:xfrm>
            <a:off x="3554964" y="877775"/>
            <a:ext cx="1576874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onsolas" panose="020B0609020204030204" pitchFamily="49" charset="0"/>
              </a:rPr>
              <a:t>Rook</a:t>
            </a:r>
            <a:r>
              <a:rPr kumimoji="1" lang="en-US" altLang="ja-JP" sz="1600" dirty="0">
                <a:solidFill>
                  <a:schemeClr val="bg1"/>
                </a:solidFill>
                <a:latin typeface="Consolas" panose="020B0609020204030204" pitchFamily="49" charset="0"/>
              </a:rPr>
              <a:t> Endings</a:t>
            </a:r>
            <a:endParaRPr kumimoji="1" lang="ja-JP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6C7D1A06-051F-7C22-04E0-9F4F2D74D1DE}"/>
              </a:ext>
            </a:extLst>
          </p:cNvPr>
          <p:cNvSpPr/>
          <p:nvPr/>
        </p:nvSpPr>
        <p:spPr>
          <a:xfrm>
            <a:off x="651587" y="2800168"/>
            <a:ext cx="2360645" cy="1556189"/>
          </a:xfrm>
          <a:prstGeom prst="roundRect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BCCBAA3-5A39-F9FD-01EF-AF34A586B706}"/>
              </a:ext>
            </a:extLst>
          </p:cNvPr>
          <p:cNvSpPr txBox="1"/>
          <p:nvPr/>
        </p:nvSpPr>
        <p:spPr>
          <a:xfrm>
            <a:off x="965330" y="2669540"/>
            <a:ext cx="1807805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  <a:latin typeface="Consolas" panose="020B0609020204030204" pitchFamily="49" charset="0"/>
              </a:rPr>
              <a:t>R vs</a:t>
            </a:r>
            <a:r>
              <a:rPr kumimoji="1" lang="ja-JP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sz="1600" dirty="0">
                <a:solidFill>
                  <a:schemeClr val="bg1"/>
                </a:solidFill>
                <a:latin typeface="Consolas" panose="020B0609020204030204" pitchFamily="49" charset="0"/>
              </a:rPr>
              <a:t>R Endings</a:t>
            </a:r>
            <a:endParaRPr kumimoji="1" lang="ja-JP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FDEC9013-2EDE-60F2-02E3-47CB3D0537DA}"/>
              </a:ext>
            </a:extLst>
          </p:cNvPr>
          <p:cNvSpPr/>
          <p:nvPr/>
        </p:nvSpPr>
        <p:spPr>
          <a:xfrm>
            <a:off x="3121089" y="2800168"/>
            <a:ext cx="2360645" cy="1556189"/>
          </a:xfrm>
          <a:prstGeom prst="roundRect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D12EBEF-3F41-B267-2DA7-B2FD361E2D11}"/>
              </a:ext>
            </a:extLst>
          </p:cNvPr>
          <p:cNvSpPr txBox="1"/>
          <p:nvPr/>
        </p:nvSpPr>
        <p:spPr>
          <a:xfrm>
            <a:off x="3392454" y="2669540"/>
            <a:ext cx="1817914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onsolas" panose="020B0609020204030204" pitchFamily="49" charset="0"/>
              </a:rPr>
              <a:t>R vs N</a:t>
            </a:r>
            <a:r>
              <a:rPr kumimoji="1" lang="en-US" altLang="ja-JP" sz="1600" dirty="0">
                <a:solidFill>
                  <a:schemeClr val="bg1"/>
                </a:solidFill>
                <a:latin typeface="Consolas" panose="020B0609020204030204" pitchFamily="49" charset="0"/>
              </a:rPr>
              <a:t> Endings</a:t>
            </a:r>
            <a:endParaRPr kumimoji="1" lang="ja-JP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F0A11E6-3BD6-28D4-F142-BFA845F8E8B4}"/>
              </a:ext>
            </a:extLst>
          </p:cNvPr>
          <p:cNvSpPr txBox="1"/>
          <p:nvPr/>
        </p:nvSpPr>
        <p:spPr>
          <a:xfrm>
            <a:off x="646921" y="4486985"/>
            <a:ext cx="1184988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  <a:endParaRPr kumimoji="1" lang="ja-JP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8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6262E91-A452-2750-CE3E-29401BC953FC}"/>
              </a:ext>
            </a:extLst>
          </p:cNvPr>
          <p:cNvSpPr/>
          <p:nvPr/>
        </p:nvSpPr>
        <p:spPr>
          <a:xfrm>
            <a:off x="422987" y="606489"/>
            <a:ext cx="11346025" cy="590627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CD151A3-104B-1B8C-1997-CBB6B0156086}"/>
              </a:ext>
            </a:extLst>
          </p:cNvPr>
          <p:cNvSpPr/>
          <p:nvPr/>
        </p:nvSpPr>
        <p:spPr>
          <a:xfrm>
            <a:off x="755419" y="1967921"/>
            <a:ext cx="2360645" cy="2034073"/>
          </a:xfrm>
          <a:prstGeom prst="roundRect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D90C9E7-1507-EADA-E225-2850D6D0AD3C}"/>
              </a:ext>
            </a:extLst>
          </p:cNvPr>
          <p:cNvSpPr/>
          <p:nvPr/>
        </p:nvSpPr>
        <p:spPr>
          <a:xfrm>
            <a:off x="3486538" y="1083819"/>
            <a:ext cx="2360645" cy="2034073"/>
          </a:xfrm>
          <a:prstGeom prst="roundRect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5E30E1-D17C-07A4-9BB0-017465F0AE94}"/>
              </a:ext>
            </a:extLst>
          </p:cNvPr>
          <p:cNvSpPr txBox="1"/>
          <p:nvPr/>
        </p:nvSpPr>
        <p:spPr>
          <a:xfrm>
            <a:off x="1343247" y="1798644"/>
            <a:ext cx="1184988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  <a:latin typeface="Consolas" panose="020B0609020204030204" pitchFamily="49" charset="0"/>
              </a:rPr>
              <a:t>Pattern 1</a:t>
            </a:r>
            <a:endParaRPr kumimoji="1" lang="ja-JP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2BF8668-96E2-F38E-F75E-55E550CC63B4}"/>
              </a:ext>
            </a:extLst>
          </p:cNvPr>
          <p:cNvSpPr txBox="1"/>
          <p:nvPr/>
        </p:nvSpPr>
        <p:spPr>
          <a:xfrm>
            <a:off x="4074366" y="914542"/>
            <a:ext cx="1184988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  <a:latin typeface="Consolas" panose="020B0609020204030204" pitchFamily="49" charset="0"/>
              </a:rPr>
              <a:t>Pattern 2</a:t>
            </a:r>
            <a:endParaRPr kumimoji="1" lang="ja-JP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F4E1ADE-6077-5E7F-D74E-A8EC573EBB6C}"/>
              </a:ext>
            </a:extLst>
          </p:cNvPr>
          <p:cNvSpPr txBox="1"/>
          <p:nvPr/>
        </p:nvSpPr>
        <p:spPr>
          <a:xfrm>
            <a:off x="1558211" y="344879"/>
            <a:ext cx="4674637" cy="52322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Consolas" panose="020B0609020204030204" pitchFamily="49" charset="0"/>
                <a:ea typeface="UDEV Gothic 35NFLG" panose="020B0503020203020207" pitchFamily="33" charset="0"/>
                <a:cs typeface="Times New Roman" panose="02020603050405020304" pitchFamily="18" charset="0"/>
              </a:rPr>
              <a:t>Endgame Tactics </a:t>
            </a:r>
            <a:r>
              <a:rPr lang="en-US" altLang="ja-JP" sz="2800" dirty="0">
                <a:solidFill>
                  <a:schemeClr val="bg1"/>
                </a:solidFill>
                <a:latin typeface="Consolas" panose="020B0609020204030204" pitchFamily="49" charset="0"/>
                <a:ea typeface="UDEV Gothic 35NFLG" panose="020B0503020203020207" pitchFamily="33" charset="0"/>
                <a:cs typeface="Times New Roman" panose="02020603050405020304" pitchFamily="18" charset="0"/>
              </a:rPr>
              <a:t>(Shogi)</a:t>
            </a:r>
            <a:endParaRPr kumimoji="1" lang="ja-JP" altLang="en-US" sz="2800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B883F62-E668-3D3B-2F9D-51A3123CC1D1}"/>
              </a:ext>
            </a:extLst>
          </p:cNvPr>
          <p:cNvSpPr/>
          <p:nvPr/>
        </p:nvSpPr>
        <p:spPr>
          <a:xfrm>
            <a:off x="2306215" y="4217438"/>
            <a:ext cx="2360645" cy="2034073"/>
          </a:xfrm>
          <a:prstGeom prst="roundRect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6E24BC2-922D-2349-6118-726AC3FFF71A}"/>
              </a:ext>
            </a:extLst>
          </p:cNvPr>
          <p:cNvSpPr txBox="1"/>
          <p:nvPr/>
        </p:nvSpPr>
        <p:spPr>
          <a:xfrm>
            <a:off x="2894043" y="4048161"/>
            <a:ext cx="1184988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  <a:latin typeface="Consolas" panose="020B0609020204030204" pitchFamily="49" charset="0"/>
              </a:rPr>
              <a:t>Pattern 3</a:t>
            </a:r>
            <a:endParaRPr kumimoji="1" lang="ja-JP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BAD6A51-FE7F-4464-F8FC-03FF7C815EB9}"/>
              </a:ext>
            </a:extLst>
          </p:cNvPr>
          <p:cNvSpPr txBox="1"/>
          <p:nvPr/>
        </p:nvSpPr>
        <p:spPr>
          <a:xfrm>
            <a:off x="4732630" y="4912442"/>
            <a:ext cx="1184988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  <a:endParaRPr kumimoji="1" lang="ja-JP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481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6262E91-A452-2750-CE3E-29401BC953FC}"/>
              </a:ext>
            </a:extLst>
          </p:cNvPr>
          <p:cNvSpPr/>
          <p:nvPr/>
        </p:nvSpPr>
        <p:spPr>
          <a:xfrm>
            <a:off x="422987" y="606489"/>
            <a:ext cx="11346025" cy="590627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CD151A3-104B-1B8C-1997-CBB6B0156086}"/>
              </a:ext>
            </a:extLst>
          </p:cNvPr>
          <p:cNvSpPr/>
          <p:nvPr/>
        </p:nvSpPr>
        <p:spPr>
          <a:xfrm>
            <a:off x="755419" y="1967921"/>
            <a:ext cx="2360645" cy="2034073"/>
          </a:xfrm>
          <a:prstGeom prst="roundRect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D90C9E7-1507-EADA-E225-2850D6D0AD3C}"/>
              </a:ext>
            </a:extLst>
          </p:cNvPr>
          <p:cNvSpPr/>
          <p:nvPr/>
        </p:nvSpPr>
        <p:spPr>
          <a:xfrm>
            <a:off x="3486538" y="1083819"/>
            <a:ext cx="2360645" cy="2034073"/>
          </a:xfrm>
          <a:prstGeom prst="roundRect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5E30E1-D17C-07A4-9BB0-017465F0AE94}"/>
              </a:ext>
            </a:extLst>
          </p:cNvPr>
          <p:cNvSpPr txBox="1"/>
          <p:nvPr/>
        </p:nvSpPr>
        <p:spPr>
          <a:xfrm>
            <a:off x="1343247" y="1798644"/>
            <a:ext cx="1184988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  <a:latin typeface="Consolas" panose="020B0609020204030204" pitchFamily="49" charset="0"/>
              </a:rPr>
              <a:t>Pattern 1</a:t>
            </a:r>
            <a:endParaRPr kumimoji="1" lang="ja-JP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2BF8668-96E2-F38E-F75E-55E550CC63B4}"/>
              </a:ext>
            </a:extLst>
          </p:cNvPr>
          <p:cNvSpPr txBox="1"/>
          <p:nvPr/>
        </p:nvSpPr>
        <p:spPr>
          <a:xfrm>
            <a:off x="4074366" y="914542"/>
            <a:ext cx="1184988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  <a:latin typeface="Consolas" panose="020B0609020204030204" pitchFamily="49" charset="0"/>
              </a:rPr>
              <a:t>Pattern 2</a:t>
            </a:r>
            <a:endParaRPr kumimoji="1" lang="ja-JP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7548447-4ECB-62F7-36A4-8FF821180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367" y="2306475"/>
            <a:ext cx="878747" cy="71668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358FB2F6-7D8F-DD60-9552-70F22ECF5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486" y="1376209"/>
            <a:ext cx="878747" cy="724646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F4E1ADE-6077-5E7F-D74E-A8EC573EBB6C}"/>
              </a:ext>
            </a:extLst>
          </p:cNvPr>
          <p:cNvSpPr txBox="1"/>
          <p:nvPr/>
        </p:nvSpPr>
        <p:spPr>
          <a:xfrm>
            <a:off x="1558211" y="344879"/>
            <a:ext cx="4674637" cy="52322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Consolas" panose="020B0609020204030204" pitchFamily="49" charset="0"/>
                <a:ea typeface="UDEV Gothic 35NFLG" panose="020B0503020203020207" pitchFamily="33" charset="0"/>
                <a:cs typeface="Times New Roman" panose="02020603050405020304" pitchFamily="18" charset="0"/>
              </a:rPr>
              <a:t>Endgame Tactics </a:t>
            </a:r>
            <a:r>
              <a:rPr lang="en-US" altLang="ja-JP" sz="2800" dirty="0">
                <a:solidFill>
                  <a:schemeClr val="bg1"/>
                </a:solidFill>
                <a:latin typeface="Consolas" panose="020B0609020204030204" pitchFamily="49" charset="0"/>
                <a:ea typeface="UDEV Gothic 35NFLG" panose="020B0503020203020207" pitchFamily="33" charset="0"/>
                <a:cs typeface="Times New Roman" panose="02020603050405020304" pitchFamily="18" charset="0"/>
              </a:rPr>
              <a:t>(Shogi)</a:t>
            </a:r>
            <a:endParaRPr kumimoji="1" lang="ja-JP" altLang="en-US" sz="2800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B883F62-E668-3D3B-2F9D-51A3123CC1D1}"/>
              </a:ext>
            </a:extLst>
          </p:cNvPr>
          <p:cNvSpPr/>
          <p:nvPr/>
        </p:nvSpPr>
        <p:spPr>
          <a:xfrm>
            <a:off x="2306215" y="4217438"/>
            <a:ext cx="2360645" cy="2034073"/>
          </a:xfrm>
          <a:prstGeom prst="roundRect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6E24BC2-922D-2349-6118-726AC3FFF71A}"/>
              </a:ext>
            </a:extLst>
          </p:cNvPr>
          <p:cNvSpPr txBox="1"/>
          <p:nvPr/>
        </p:nvSpPr>
        <p:spPr>
          <a:xfrm>
            <a:off x="2894043" y="4048161"/>
            <a:ext cx="1184988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  <a:latin typeface="Consolas" panose="020B0609020204030204" pitchFamily="49" charset="0"/>
              </a:rPr>
              <a:t>Pattern 3</a:t>
            </a:r>
            <a:endParaRPr kumimoji="1" lang="ja-JP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69B95-754E-4510-842D-DD5714A548D5}"/>
              </a:ext>
            </a:extLst>
          </p:cNvPr>
          <p:cNvSpPr txBox="1"/>
          <p:nvPr/>
        </p:nvSpPr>
        <p:spPr>
          <a:xfrm>
            <a:off x="2894043" y="4912442"/>
            <a:ext cx="1184988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bg1"/>
                </a:solidFill>
                <a:latin typeface="Consolas" panose="020B0609020204030204" pitchFamily="49" charset="0"/>
              </a:rPr>
              <a:t>TBA</a:t>
            </a:r>
            <a:endParaRPr kumimoji="1" lang="ja-JP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AAC77DD-4EDE-78FB-B252-E5D70A5E3825}"/>
              </a:ext>
            </a:extLst>
          </p:cNvPr>
          <p:cNvSpPr txBox="1"/>
          <p:nvPr/>
        </p:nvSpPr>
        <p:spPr>
          <a:xfrm>
            <a:off x="4732630" y="4912442"/>
            <a:ext cx="1184988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  <a:endParaRPr kumimoji="1" lang="ja-JP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08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6262E91-A452-2750-CE3E-29401BC953FC}"/>
              </a:ext>
            </a:extLst>
          </p:cNvPr>
          <p:cNvSpPr/>
          <p:nvPr/>
        </p:nvSpPr>
        <p:spPr>
          <a:xfrm>
            <a:off x="422987" y="606489"/>
            <a:ext cx="11346025" cy="590627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CD151A3-104B-1B8C-1997-CBB6B0156086}"/>
              </a:ext>
            </a:extLst>
          </p:cNvPr>
          <p:cNvSpPr/>
          <p:nvPr/>
        </p:nvSpPr>
        <p:spPr>
          <a:xfrm>
            <a:off x="755419" y="1967921"/>
            <a:ext cx="2360645" cy="2034073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D90C9E7-1507-EADA-E225-2850D6D0AD3C}"/>
              </a:ext>
            </a:extLst>
          </p:cNvPr>
          <p:cNvSpPr/>
          <p:nvPr/>
        </p:nvSpPr>
        <p:spPr>
          <a:xfrm>
            <a:off x="3486538" y="1083819"/>
            <a:ext cx="2360645" cy="2034073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5E30E1-D17C-07A4-9BB0-017465F0AE94}"/>
              </a:ext>
            </a:extLst>
          </p:cNvPr>
          <p:cNvSpPr txBox="1"/>
          <p:nvPr/>
        </p:nvSpPr>
        <p:spPr>
          <a:xfrm>
            <a:off x="1343247" y="1798644"/>
            <a:ext cx="1184988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Pattern 1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2BF8668-96E2-F38E-F75E-55E550CC63B4}"/>
              </a:ext>
            </a:extLst>
          </p:cNvPr>
          <p:cNvSpPr txBox="1"/>
          <p:nvPr/>
        </p:nvSpPr>
        <p:spPr>
          <a:xfrm>
            <a:off x="4074366" y="914542"/>
            <a:ext cx="1184988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Pattern 2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F4E1ADE-6077-5E7F-D74E-A8EC573EBB6C}"/>
              </a:ext>
            </a:extLst>
          </p:cNvPr>
          <p:cNvSpPr txBox="1"/>
          <p:nvPr/>
        </p:nvSpPr>
        <p:spPr>
          <a:xfrm>
            <a:off x="1558211" y="344879"/>
            <a:ext cx="4674637" cy="52322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Consolas" panose="020B0609020204030204" pitchFamily="49" charset="0"/>
                <a:ea typeface="UDEV Gothic 35NFLG" panose="020B0503020203020207" pitchFamily="33" charset="0"/>
                <a:cs typeface="Times New Roman" panose="02020603050405020304" pitchFamily="18" charset="0"/>
              </a:rPr>
              <a:t>Endgame Tactics </a:t>
            </a:r>
            <a:r>
              <a:rPr lang="en-US" altLang="ja-JP" sz="2800" dirty="0">
                <a:solidFill>
                  <a:schemeClr val="bg1"/>
                </a:solidFill>
                <a:latin typeface="Consolas" panose="020B0609020204030204" pitchFamily="49" charset="0"/>
                <a:ea typeface="UDEV Gothic 35NFLG" panose="020B0503020203020207" pitchFamily="33" charset="0"/>
                <a:cs typeface="Times New Roman" panose="02020603050405020304" pitchFamily="18" charset="0"/>
              </a:rPr>
              <a:t>(Shogi)</a:t>
            </a:r>
            <a:endParaRPr kumimoji="1" lang="ja-JP" altLang="en-US" sz="2800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925797A7-7656-E4FD-3095-BDD96003AFE0}"/>
              </a:ext>
            </a:extLst>
          </p:cNvPr>
          <p:cNvSpPr/>
          <p:nvPr/>
        </p:nvSpPr>
        <p:spPr>
          <a:xfrm>
            <a:off x="2306215" y="4217438"/>
            <a:ext cx="2360645" cy="2034073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9973A76-9052-9F26-F474-DF4ABA03D0D7}"/>
              </a:ext>
            </a:extLst>
          </p:cNvPr>
          <p:cNvSpPr txBox="1"/>
          <p:nvPr/>
        </p:nvSpPr>
        <p:spPr>
          <a:xfrm>
            <a:off x="2894043" y="4048161"/>
            <a:ext cx="1184988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Pattern 3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8D2A707-F708-8802-FBC2-0723EF8FA074}"/>
              </a:ext>
            </a:extLst>
          </p:cNvPr>
          <p:cNvSpPr/>
          <p:nvPr/>
        </p:nvSpPr>
        <p:spPr>
          <a:xfrm>
            <a:off x="625152" y="4329270"/>
            <a:ext cx="1551989" cy="161446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863C854-2F24-E507-4FFD-DF339CFA8B24}"/>
              </a:ext>
            </a:extLst>
          </p:cNvPr>
          <p:cNvSpPr txBox="1"/>
          <p:nvPr/>
        </p:nvSpPr>
        <p:spPr>
          <a:xfrm>
            <a:off x="715945" y="4151150"/>
            <a:ext cx="1299468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  <a:latin typeface="Consolas" panose="020B0609020204030204" pitchFamily="49" charset="0"/>
              </a:rPr>
              <a:t>Pattern </a:t>
            </a:r>
            <a:r>
              <a:rPr lang="en-US" altLang="ja-JP" sz="16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kumimoji="1" lang="en-US" altLang="ja-JP" sz="1600" dirty="0">
                <a:solidFill>
                  <a:schemeClr val="bg1"/>
                </a:solidFill>
                <a:latin typeface="Consolas" panose="020B0609020204030204" pitchFamily="49" charset="0"/>
              </a:rPr>
              <a:t>’</a:t>
            </a:r>
            <a:endParaRPr kumimoji="1" lang="ja-JP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7D7A615F-7E8E-B027-9E75-86B1B4410257}"/>
              </a:ext>
            </a:extLst>
          </p:cNvPr>
          <p:cNvSpPr/>
          <p:nvPr/>
        </p:nvSpPr>
        <p:spPr>
          <a:xfrm>
            <a:off x="3620278" y="1967645"/>
            <a:ext cx="2097831" cy="428386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89C2798-E1A5-8DB9-9C33-D4E5CAE7F116}"/>
              </a:ext>
            </a:extLst>
          </p:cNvPr>
          <p:cNvSpPr txBox="1"/>
          <p:nvPr/>
        </p:nvSpPr>
        <p:spPr>
          <a:xfrm>
            <a:off x="4074366" y="1798370"/>
            <a:ext cx="1306648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  <a:latin typeface="Consolas" panose="020B0609020204030204" pitchFamily="49" charset="0"/>
              </a:rPr>
              <a:t>Pattern 2’</a:t>
            </a:r>
            <a:endParaRPr kumimoji="1" lang="ja-JP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E0BBB82-8B7B-9BD9-7AA7-2D7C4D4835DF}"/>
              </a:ext>
            </a:extLst>
          </p:cNvPr>
          <p:cNvSpPr/>
          <p:nvPr/>
        </p:nvSpPr>
        <p:spPr>
          <a:xfrm>
            <a:off x="625152" y="1083544"/>
            <a:ext cx="2621901" cy="303125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11CA300-5813-40C7-C382-7E7F59BEC813}"/>
              </a:ext>
            </a:extLst>
          </p:cNvPr>
          <p:cNvSpPr txBox="1"/>
          <p:nvPr/>
        </p:nvSpPr>
        <p:spPr>
          <a:xfrm>
            <a:off x="1343247" y="914267"/>
            <a:ext cx="1306648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  <a:latin typeface="Consolas" panose="020B0609020204030204" pitchFamily="49" charset="0"/>
              </a:rPr>
              <a:t>Pattern 1’</a:t>
            </a:r>
            <a:endParaRPr kumimoji="1" lang="ja-JP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0F7168A-4B44-79BD-F48C-3FF8A343F531}"/>
              </a:ext>
            </a:extLst>
          </p:cNvPr>
          <p:cNvSpPr txBox="1"/>
          <p:nvPr/>
        </p:nvSpPr>
        <p:spPr>
          <a:xfrm>
            <a:off x="6568580" y="1252821"/>
            <a:ext cx="416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 dirty="0">
                <a:solidFill>
                  <a:schemeClr val="bg1"/>
                </a:solidFill>
                <a:latin typeface="Consolas" panose="020B0609020204030204" pitchFamily="49" charset="0"/>
              </a:rPr>
              <a:t>The Covering is not unique.</a:t>
            </a:r>
          </a:p>
        </p:txBody>
      </p:sp>
    </p:spTree>
    <p:extLst>
      <p:ext uri="{BB962C8B-B14F-4D97-AF65-F5344CB8AC3E}">
        <p14:creationId xmlns:p14="http://schemas.microsoft.com/office/powerpoint/2010/main" val="582244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7084</TotalTime>
  <Words>106</Words>
  <Application>Microsoft Office PowerPoint</Application>
  <PresentationFormat>ワイド画面</PresentationFormat>
  <Paragraphs>44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游ゴシック</vt:lpstr>
      <vt:lpstr>游ゴシック Light</vt:lpstr>
      <vt:lpstr>Arial</vt:lpstr>
      <vt:lpstr>Consolas</vt:lpstr>
      <vt:lpstr>UDEV Gothic 35NFLG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Takahashi H.</dc:creator>
  <cp:lastModifiedBy>Hideaki Takahashi</cp:lastModifiedBy>
  <cp:revision>9</cp:revision>
  <dcterms:created xsi:type="dcterms:W3CDTF">2024-01-07T07:40:20Z</dcterms:created>
  <dcterms:modified xsi:type="dcterms:W3CDTF">2024-01-19T17:59:34Z</dcterms:modified>
</cp:coreProperties>
</file>