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99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343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589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1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18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25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48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22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723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14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BA65D8-0540-4835-AE5C-25D29DBA01BE}" type="datetime1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45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220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vorywe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48F57E-C405-B7EF-D069-881F8C2994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029" b="721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A6B205-E35E-7656-80B6-86F093657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  <a:effectLst>
            <a:outerShdw blurRad="50800" dist="50800" dir="5400000" algn="ctr" rotWithShape="0">
              <a:schemeClr val="bg1"/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ITAI 3377 Course Portfolio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2A1081D-B239-3556-7991-2816641D658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169311" y="442127"/>
            <a:ext cx="4022690" cy="625007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Objective: Summarize the key points from the provided images into a concise presentation.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Scope: Focus on the primary goals, expectations, and deliverables outlined in the instructions.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Audience: Intended for classmates, instructor, or stakeholders to understand the assignment quickly.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Key Points to Cover: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The main topic or subject of the task.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Any special requirements, such as format, style, or focus areas.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Deadlines or timelines that need to be met.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u="none" strike="noStrike" cap="none" normalizeH="0" dirty="0">
                <a:ln>
                  <a:noFill/>
                </a:ln>
                <a:solidFill>
                  <a:srgbClr val="7030A0"/>
                </a:solidFill>
                <a:effectLst>
                  <a:glow rad="127000">
                    <a:schemeClr val="tx1"/>
                  </a:glow>
                  <a:outerShdw blurRad="50800" dist="50800" dir="5400000" algn="ctr" rotWithShape="0">
                    <a:schemeClr val="bg1"/>
                  </a:outerShdw>
                </a:effectLst>
              </a:rPr>
              <a:t>Tools, resources, or platforms suggested for completing the work.</a:t>
            </a:r>
          </a:p>
          <a:p>
            <a:pPr marL="0" marR="0" lvl="0" indent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8379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760D-0348-B908-7A66-9FA11129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effectLst>
                  <a:glow rad="127000">
                    <a:schemeClr val="accent1"/>
                  </a:glow>
                  <a:outerShdw blurRad="50800" dist="50800" dir="5400000" algn="ctr" rotWithShape="0">
                    <a:schemeClr val="tx1"/>
                  </a:outerShdw>
                  <a:reflection blurRad="6350" stA="55000" endA="300" endPos="45500" dir="5400000" sy="-100000" algn="bl" rotWithShape="0"/>
                </a:effectLst>
              </a:rPr>
              <a:t>Key Takeaways &amp; 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56B3F-059D-946B-8AF0-6111C0335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99933"/>
          </a:xfrm>
        </p:spPr>
        <p:txBody>
          <a:bodyPr>
            <a:noAutofit/>
          </a:bodyPr>
          <a:lstStyle/>
          <a:p>
            <a:r>
              <a:rPr lang="en-US" sz="1400" b="1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What I Learned:</a:t>
            </a:r>
            <a:endParaRPr lang="en-US" sz="1400" dirty="0">
              <a:effectLst>
                <a:outerShdw blurRad="50800" dist="50800" dir="5400000" algn="ctr" rotWithShape="0">
                  <a:schemeClr val="accent6">
                    <a:lumMod val="75000"/>
                  </a:schemeClr>
                </a:outerShdw>
              </a:effectLst>
            </a:endParaRPr>
          </a:p>
          <a:p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How to design and deploy AI models on edge devices for real-time applications.</a:t>
            </a:r>
          </a:p>
          <a:p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Techniques for </a:t>
            </a:r>
            <a:r>
              <a:rPr lang="en-US" sz="1400" dirty="0" err="1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IIoT</a:t>
            </a:r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 data acquisition, preprocessing, analytics, and network reliability.</a:t>
            </a:r>
          </a:p>
          <a:p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Integration of Generative AI for translation, predictive alerts, and autonomous agent control.</a:t>
            </a:r>
          </a:p>
          <a:p>
            <a:r>
              <a:rPr lang="en-US" sz="1400" b="1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Skills Gained:</a:t>
            </a:r>
            <a:endParaRPr lang="en-US" sz="1400" dirty="0">
              <a:effectLst>
                <a:outerShdw blurRad="50800" dist="50800" dir="5400000" algn="ctr" rotWithShape="0">
                  <a:schemeClr val="accent6">
                    <a:lumMod val="75000"/>
                  </a:schemeClr>
                </a:outerShdw>
              </a:effectLst>
            </a:endParaRPr>
          </a:p>
          <a:p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Edge AI deployment &amp; optimization</a:t>
            </a:r>
          </a:p>
          <a:p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Sensor network design &amp; analysis</a:t>
            </a:r>
          </a:p>
          <a:p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Cybersecurity for IoT systems</a:t>
            </a:r>
          </a:p>
          <a:p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GitHub version control &amp; documentation</a:t>
            </a:r>
          </a:p>
          <a:p>
            <a:r>
              <a:rPr lang="en-US" sz="1400" b="1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  <a:t>GitHub Portfolio:</a:t>
            </a:r>
            <a:b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</a:rPr>
            </a:br>
            <a:r>
              <a:rPr lang="en-US" sz="1400" dirty="0">
                <a:effectLst>
                  <a:outerShdw blurRad="50800" dist="50800" dir="5400000" algn="ctr" rotWithShape="0">
                    <a:schemeClr val="accent6">
                      <a:lumMod val="75000"/>
                    </a:schemeClr>
                  </a:outerShdw>
                </a:effectLst>
                <a:hlinkClick r:id="rId2"/>
              </a:rPr>
              <a:t>https://github.com/ivoryweb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8752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6D37-2C16-F3AF-C708-21E400EC4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A5D6-99D9-2B2C-5E0C-92E669A2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6709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C74F51A46A40A45B0A3721199162C3D" ma:contentTypeVersion="15" ma:contentTypeDescription="Create a new document." ma:contentTypeScope="" ma:versionID="eabb5dc8e50a9a92ce52634219d2c694">
  <xsd:schema xmlns:xsd="http://www.w3.org/2001/XMLSchema" xmlns:xs="http://www.w3.org/2001/XMLSchema" xmlns:p="http://schemas.microsoft.com/office/2006/metadata/properties" xmlns:ns3="2297c472-ee0d-40f3-92b3-0f4ea6d9d931" xmlns:ns4="9af52187-253d-4031-add8-2a82b27529e7" targetNamespace="http://schemas.microsoft.com/office/2006/metadata/properties" ma:root="true" ma:fieldsID="f4b747b4269599349da018f69a518b77" ns3:_="" ns4:_="">
    <xsd:import namespace="2297c472-ee0d-40f3-92b3-0f4ea6d9d931"/>
    <xsd:import namespace="9af52187-253d-4031-add8-2a82b27529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7c472-ee0d-40f3-92b3-0f4ea6d9d9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f52187-253d-4031-add8-2a82b27529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297c472-ee0d-40f3-92b3-0f4ea6d9d931" xsi:nil="true"/>
  </documentManagement>
</p:properties>
</file>

<file path=customXml/itemProps1.xml><?xml version="1.0" encoding="utf-8"?>
<ds:datastoreItem xmlns:ds="http://schemas.openxmlformats.org/officeDocument/2006/customXml" ds:itemID="{BB47378F-B8A1-4AAB-82E4-B9799DDAC1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7c472-ee0d-40f3-92b3-0f4ea6d9d931"/>
    <ds:schemaRef ds:uri="9af52187-253d-4031-add8-2a82b27529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020C84-9DF0-41FB-A769-F3065D1E24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20163D-18F4-4EF6-926C-59606C7AA67F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2297c472-ee0d-40f3-92b3-0f4ea6d9d931"/>
    <ds:schemaRef ds:uri="http://schemas.openxmlformats.org/package/2006/metadata/core-properties"/>
    <ds:schemaRef ds:uri="9af52187-253d-4031-add8-2a82b27529e7"/>
    <ds:schemaRef ds:uri="http://schemas.microsoft.com/office/2006/metadata/propertie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138</TotalTime>
  <Words>186</Words>
  <Application>Microsoft Office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Gallery</vt:lpstr>
      <vt:lpstr>ITAI 3377 Course Portfolio</vt:lpstr>
      <vt:lpstr>Key Takeaways &amp; 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ivory.harris-W212077797</dc:creator>
  <cp:lastModifiedBy>ivory.harris-W212077797</cp:lastModifiedBy>
  <cp:revision>1</cp:revision>
  <dcterms:created xsi:type="dcterms:W3CDTF">2025-08-09T13:20:12Z</dcterms:created>
  <dcterms:modified xsi:type="dcterms:W3CDTF">2025-08-09T15:38:33Z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0x0101008C74F51A46A40A45B0A3721199162C3D</vt:lpwstr>
  </property>
</Properties>
</file>