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AA77-8249-5844-93E6-9862552651DF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63A1-6278-B549-BD2F-E452CB183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7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AA77-8249-5844-93E6-9862552651DF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63A1-6278-B549-BD2F-E452CB183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0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AA77-8249-5844-93E6-9862552651DF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63A1-6278-B549-BD2F-E452CB183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6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AA77-8249-5844-93E6-9862552651DF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63A1-6278-B549-BD2F-E452CB183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8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AA77-8249-5844-93E6-9862552651DF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63A1-6278-B549-BD2F-E452CB183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8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AA77-8249-5844-93E6-9862552651DF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63A1-6278-B549-BD2F-E452CB183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4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AA77-8249-5844-93E6-9862552651DF}" type="datetimeFigureOut">
              <a:rPr lang="en-US" smtClean="0"/>
              <a:t>9/4/18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63A1-6278-B549-BD2F-E452CB183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4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AA77-8249-5844-93E6-9862552651DF}" type="datetimeFigureOut">
              <a:rPr lang="en-US" smtClean="0"/>
              <a:t>9/4/18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63A1-6278-B549-BD2F-E452CB183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0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AA77-8249-5844-93E6-9862552651DF}" type="datetimeFigureOut">
              <a:rPr lang="en-US" smtClean="0"/>
              <a:t>9/4/18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63A1-6278-B549-BD2F-E452CB183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AA77-8249-5844-93E6-9862552651DF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63A1-6278-B549-BD2F-E452CB183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AA77-8249-5844-93E6-9862552651DF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63A1-6278-B549-BD2F-E452CB183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0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9AA77-8249-5844-93E6-9862552651DF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C63A1-6278-B549-BD2F-E452CB183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9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406" descr="popperci_workflow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154" y="1640718"/>
            <a:ext cx="9144000" cy="31475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408"/>
          <p:cNvSpPr/>
          <p:nvPr/>
        </p:nvSpPr>
        <p:spPr>
          <a:xfrm>
            <a:off x="4449004" y="2733883"/>
            <a:ext cx="1839900" cy="76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409"/>
          <p:cNvSpPr/>
          <p:nvPr/>
        </p:nvSpPr>
        <p:spPr>
          <a:xfrm>
            <a:off x="4841529" y="1640708"/>
            <a:ext cx="1008300" cy="175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mtClean="0"/>
              <a:t>:</a:t>
            </a:r>
            <a:endParaRPr/>
          </a:p>
        </p:txBody>
      </p:sp>
      <p:pic>
        <p:nvPicPr>
          <p:cNvPr id="8" name="Shape 4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528" y="1355883"/>
            <a:ext cx="628525" cy="86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411"/>
          <p:cNvPicPr preferRelativeResize="0"/>
          <p:nvPr/>
        </p:nvPicPr>
        <p:blipFill rotWithShape="1">
          <a:blip r:embed="rId4">
            <a:alphaModFix/>
          </a:blip>
          <a:srcRect b="21210"/>
          <a:stretch/>
        </p:blipFill>
        <p:spPr>
          <a:xfrm>
            <a:off x="5412204" y="2104033"/>
            <a:ext cx="705300" cy="71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4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3678" y="2287482"/>
            <a:ext cx="628524" cy="6356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468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 Jimenez</dc:creator>
  <cp:lastModifiedBy>Ivo Jimenez</cp:lastModifiedBy>
  <cp:revision>2</cp:revision>
  <dcterms:created xsi:type="dcterms:W3CDTF">2018-09-04T19:57:57Z</dcterms:created>
  <dcterms:modified xsi:type="dcterms:W3CDTF">2018-09-04T20:34:30Z</dcterms:modified>
</cp:coreProperties>
</file>