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7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AA77-8249-5844-93E6-9862552651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AA77-8249-5844-93E6-9862552651DF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63A1-6278-B549-BD2F-E452CB183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406" descr="popperci_workfl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154" y="1640718"/>
            <a:ext cx="9144000" cy="31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08"/>
          <p:cNvSpPr/>
          <p:nvPr/>
        </p:nvSpPr>
        <p:spPr>
          <a:xfrm>
            <a:off x="4449004" y="2733883"/>
            <a:ext cx="1839900" cy="7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409"/>
          <p:cNvSpPr/>
          <p:nvPr/>
        </p:nvSpPr>
        <p:spPr>
          <a:xfrm>
            <a:off x="4841529" y="1640708"/>
            <a:ext cx="1008300" cy="175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mtClean="0"/>
              <a:t>:</a:t>
            </a:r>
            <a:endParaRPr/>
          </a:p>
        </p:txBody>
      </p:sp>
      <p:pic>
        <p:nvPicPr>
          <p:cNvPr id="8" name="Shape 4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28" y="1355883"/>
            <a:ext cx="628525" cy="86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11"/>
          <p:cNvPicPr preferRelativeResize="0"/>
          <p:nvPr/>
        </p:nvPicPr>
        <p:blipFill rotWithShape="1">
          <a:blip r:embed="rId4">
            <a:alphaModFix/>
          </a:blip>
          <a:srcRect b="21210"/>
          <a:stretch/>
        </p:blipFill>
        <p:spPr>
          <a:xfrm>
            <a:off x="5412204" y="2104033"/>
            <a:ext cx="705300" cy="7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678" y="2287482"/>
            <a:ext cx="628524" cy="635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6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328827" y="2737944"/>
            <a:ext cx="3205654" cy="357352"/>
            <a:chOff x="3678621" y="1923393"/>
            <a:chExt cx="3205654" cy="357352"/>
          </a:xfrm>
        </p:grpSpPr>
        <p:sp>
          <p:nvSpPr>
            <p:cNvPr id="4" name="Oval 3"/>
            <p:cNvSpPr/>
            <p:nvPr/>
          </p:nvSpPr>
          <p:spPr>
            <a:xfrm>
              <a:off x="3678621" y="1923393"/>
              <a:ext cx="357351" cy="3573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102773" y="1923393"/>
              <a:ext cx="357351" cy="3573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4" idx="6"/>
              <a:endCxn id="6" idx="2"/>
            </p:cNvCxnSpPr>
            <p:nvPr/>
          </p:nvCxnSpPr>
          <p:spPr>
            <a:xfrm>
              <a:off x="4035972" y="2102069"/>
              <a:ext cx="106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6526924" y="1923393"/>
              <a:ext cx="357351" cy="3573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6" idx="6"/>
              <a:endCxn id="10" idx="2"/>
            </p:cNvCxnSpPr>
            <p:nvPr/>
          </p:nvCxnSpPr>
          <p:spPr>
            <a:xfrm>
              <a:off x="5460124" y="2102069"/>
              <a:ext cx="106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3834840" y="2396358"/>
            <a:ext cx="4193628" cy="1040524"/>
          </a:xfrm>
          <a:prstGeom prst="ellips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13585" y="1832772"/>
            <a:ext cx="1390233" cy="1262915"/>
            <a:chOff x="8921846" y="2216012"/>
            <a:chExt cx="1390233" cy="126291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4905" y="2811520"/>
              <a:ext cx="667407" cy="66740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251" y="2412124"/>
              <a:ext cx="840828" cy="69893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1846" y="2216012"/>
              <a:ext cx="601955" cy="556091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6822755" y="658306"/>
            <a:ext cx="2607408" cy="1148191"/>
            <a:chOff x="6822755" y="658306"/>
            <a:chExt cx="2607408" cy="114819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242" y="658306"/>
              <a:ext cx="1830484" cy="46860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755" y="1129631"/>
              <a:ext cx="1692166" cy="67686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5484" y="1126910"/>
              <a:ext cx="1134679" cy="426891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4318215" y="357350"/>
            <a:ext cx="1284036" cy="1308542"/>
            <a:chOff x="3179860" y="3755879"/>
            <a:chExt cx="1284036" cy="130854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307" y="4407524"/>
              <a:ext cx="649589" cy="656897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9860" y="4225098"/>
              <a:ext cx="581217" cy="80237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349" y="3755879"/>
              <a:ext cx="616478" cy="611555"/>
            </a:xfrm>
            <a:prstGeom prst="rect">
              <a:avLst/>
            </a:prstGeom>
          </p:spPr>
        </p:pic>
      </p:grpSp>
      <p:cxnSp>
        <p:nvCxnSpPr>
          <p:cNvPr id="28" name="Straight Arrow Connector 27"/>
          <p:cNvCxnSpPr/>
          <p:nvPr/>
        </p:nvCxnSpPr>
        <p:spPr>
          <a:xfrm>
            <a:off x="3009778" y="2823341"/>
            <a:ext cx="695995" cy="6174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850705" y="1788102"/>
            <a:ext cx="143997" cy="49574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2" idx="2"/>
          </p:cNvCxnSpPr>
          <p:nvPr/>
        </p:nvCxnSpPr>
        <p:spPr>
          <a:xfrm flipV="1">
            <a:off x="7238088" y="1806497"/>
            <a:ext cx="430750" cy="5718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39366" y="302912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Verdana" charset="0"/>
                <a:ea typeface="Verdana" charset="0"/>
                <a:cs typeface="Verdana" charset="0"/>
              </a:rPr>
              <a:t>Black Swan</a:t>
            </a:r>
            <a:endParaRPr lang="en-US" b="1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170444" y="2916620"/>
            <a:ext cx="815901" cy="3358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940" y="2823341"/>
            <a:ext cx="1014984" cy="101498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355" y="2231631"/>
            <a:ext cx="1060704" cy="106070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268" y="2092425"/>
            <a:ext cx="846361" cy="8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8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4497" y="1534509"/>
            <a:ext cx="3920358" cy="33422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4497" y="2017983"/>
            <a:ext cx="3930869" cy="10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5008" y="4370836"/>
            <a:ext cx="3896066" cy="3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30719" y="1629100"/>
            <a:ext cx="262759" cy="2732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5008" y="675289"/>
            <a:ext cx="3920358" cy="3415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0719" y="4451116"/>
            <a:ext cx="262759" cy="2732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030719" y="2060029"/>
            <a:ext cx="262759" cy="27326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34759" y="662153"/>
            <a:ext cx="6758151" cy="42146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6691" y="28377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Verdana" charset="0"/>
                <a:ea typeface="Verdana" charset="0"/>
                <a:cs typeface="Verdana" charset="0"/>
              </a:rPr>
              <a:t>Search:</a:t>
            </a:r>
            <a:endParaRPr lang="en-US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0110" y="64754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spark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4497" y="4418864"/>
            <a:ext cx="14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spark-</a:t>
            </a:r>
            <a:r>
              <a:rPr lang="en-US" dirty="0" err="1" smtClean="0">
                <a:latin typeface="Verdana" charset="0"/>
                <a:ea typeface="Verdana" charset="0"/>
                <a:cs typeface="Verdana" charset="0"/>
              </a:rPr>
              <a:t>tpch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497" y="2067483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Verdana" charset="0"/>
                <a:ea typeface="Verdana" charset="0"/>
                <a:cs typeface="Verdana" charset="0"/>
              </a:rPr>
              <a:t>spark-</a:t>
            </a:r>
            <a:r>
              <a:rPr lang="en-US" b="1" dirty="0" err="1" smtClean="0">
                <a:latin typeface="Verdana" charset="0"/>
                <a:ea typeface="Verdana" charset="0"/>
                <a:cs typeface="Verdana" charset="0"/>
              </a:rPr>
              <a:t>tensorflow</a:t>
            </a:r>
            <a:endParaRPr lang="en-US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4497" y="1570557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charset="0"/>
                <a:ea typeface="Verdana" charset="0"/>
                <a:cs typeface="Verdana" charset="0"/>
              </a:rPr>
              <a:t>spark-</a:t>
            </a:r>
            <a:r>
              <a:rPr lang="en-US" dirty="0" err="1" smtClean="0">
                <a:latin typeface="Verdana" charset="0"/>
                <a:ea typeface="Verdana" charset="0"/>
                <a:cs typeface="Verdana" charset="0"/>
              </a:rPr>
              <a:t>crail</a:t>
            </a:r>
            <a:endParaRPr 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6691" y="109188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Verdana" charset="0"/>
                <a:ea typeface="Verdana" charset="0"/>
                <a:cs typeface="Verdana" charset="0"/>
              </a:rPr>
              <a:t>Results:</a:t>
            </a:r>
            <a:endParaRPr lang="en-US" b="1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82209" y="28376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Verdana" charset="0"/>
                <a:ea typeface="Verdana" charset="0"/>
                <a:cs typeface="Verdana" charset="0"/>
              </a:rPr>
              <a:t>Pipeline:</a:t>
            </a:r>
            <a:endParaRPr lang="en-US" b="1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00345" y="1313798"/>
            <a:ext cx="3205654" cy="357352"/>
            <a:chOff x="3678621" y="1923393"/>
            <a:chExt cx="3205654" cy="357352"/>
          </a:xfrm>
        </p:grpSpPr>
        <p:sp>
          <p:nvSpPr>
            <p:cNvPr id="25" name="Oval 24"/>
            <p:cNvSpPr/>
            <p:nvPr/>
          </p:nvSpPr>
          <p:spPr>
            <a:xfrm>
              <a:off x="3678621" y="1923393"/>
              <a:ext cx="357351" cy="35735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102773" y="1923393"/>
              <a:ext cx="357351" cy="3573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6" idx="6"/>
              <a:endCxn id="28" idx="2"/>
            </p:cNvCxnSpPr>
            <p:nvPr/>
          </p:nvCxnSpPr>
          <p:spPr>
            <a:xfrm>
              <a:off x="4035972" y="2102069"/>
              <a:ext cx="10668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526924" y="1923393"/>
              <a:ext cx="357351" cy="35735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28" idx="6"/>
            </p:cNvCxnSpPr>
            <p:nvPr/>
          </p:nvCxnSpPr>
          <p:spPr>
            <a:xfrm>
              <a:off x="5460124" y="2102069"/>
              <a:ext cx="1066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ular Callout 29"/>
          <p:cNvSpPr/>
          <p:nvPr/>
        </p:nvSpPr>
        <p:spPr>
          <a:xfrm>
            <a:off x="5538948" y="2291264"/>
            <a:ext cx="5349769" cy="2079572"/>
          </a:xfrm>
          <a:prstGeom prst="wedgeRectCallout">
            <a:avLst>
              <a:gd name="adj1" fmla="val -24879"/>
              <a:gd name="adj2" fmla="val -73284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Stage: </a:t>
            </a:r>
            <a:r>
              <a:rPr lang="en-US" sz="1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cluster-setup</a:t>
            </a:r>
          </a:p>
          <a:p>
            <a:endParaRPr lang="en-US" sz="12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Description: </a:t>
            </a:r>
            <a:r>
              <a:rPr lang="en-US" sz="12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This stage allocates a set of nodes on the configured backend and writes a YAML file with metadata about each of the nodes in the cluster.</a:t>
            </a:r>
          </a:p>
          <a:p>
            <a:endParaRPr lang="en-US" sz="1200" b="1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Required variables:</a:t>
            </a:r>
            <a:endParaRPr lang="en-US" sz="120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CLOUDLAB_USER_NAME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CLOUDLAB_PASSWORD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t>CLOUDLAB_CERT_PATH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008" y="2507167"/>
            <a:ext cx="37348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Verdana" charset="0"/>
                <a:ea typeface="Verdana" charset="0"/>
                <a:cs typeface="Verdana" charset="0"/>
              </a:rPr>
              <a:t>Description:</a:t>
            </a:r>
            <a:r>
              <a:rPr lang="en-US" sz="1400" dirty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This pipeline benchmarks </a:t>
            </a:r>
            <a:r>
              <a:rPr lang="en-US" sz="1400" dirty="0" err="1" smtClean="0">
                <a:latin typeface="Verdana" charset="0"/>
                <a:ea typeface="Verdana" charset="0"/>
                <a:cs typeface="Verdana" charset="0"/>
              </a:rPr>
              <a:t>tensorflow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 embedded in Spark workers.</a:t>
            </a:r>
          </a:p>
          <a:p>
            <a:endParaRPr lang="en-US" sz="1400" dirty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1400" b="1" dirty="0" smtClean="0">
                <a:latin typeface="Verdana" charset="0"/>
                <a:ea typeface="Verdana" charset="0"/>
                <a:cs typeface="Verdana" charset="0"/>
              </a:rPr>
              <a:t>Runs on: </a:t>
            </a:r>
            <a:r>
              <a:rPr lang="en-US" sz="1400" dirty="0" err="1" smtClean="0">
                <a:latin typeface="Verdana" charset="0"/>
                <a:ea typeface="Verdana" charset="0"/>
                <a:cs typeface="Verdana" charset="0"/>
              </a:rPr>
              <a:t>CloudLab</a:t>
            </a:r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sz="1400" dirty="0" err="1" smtClean="0">
                <a:latin typeface="Verdana" charset="0"/>
                <a:ea typeface="Verdana" charset="0"/>
                <a:cs typeface="Verdana" charset="0"/>
              </a:rPr>
              <a:t>ChameleonCloud</a:t>
            </a:r>
            <a:endParaRPr lang="en-US" sz="1400" dirty="0" smtClean="0">
              <a:latin typeface="Verdana" charset="0"/>
              <a:ea typeface="Verdana" charset="0"/>
              <a:cs typeface="Verdana" charset="0"/>
            </a:endParaRPr>
          </a:p>
          <a:p>
            <a:endParaRPr lang="en-US" sz="14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sz="1400" dirty="0" smtClean="0">
                <a:latin typeface="Verdana" charset="0"/>
                <a:ea typeface="Verdana" charset="0"/>
                <a:cs typeface="Verdana" charset="0"/>
              </a:rPr>
              <a:t>Status: </a:t>
            </a:r>
            <a:endParaRPr lang="en-US" sz="1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51804" y="3897684"/>
            <a:ext cx="929179" cy="2538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09495" y="3312332"/>
            <a:ext cx="304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1200" b="1" dirty="0">
              <a:solidFill>
                <a:prstClr val="black"/>
              </a:solidFill>
              <a:latin typeface="Verdana" charset="0"/>
              <a:ea typeface="Verdana" charset="0"/>
              <a:cs typeface="Verdana" charset="0"/>
            </a:endParaRPr>
          </a:p>
          <a:p>
            <a:pPr lvl="0"/>
            <a:r>
              <a:rPr lang="en-US" sz="1200" b="1" dirty="0" smtClean="0">
                <a:solidFill>
                  <a:prstClr val="black"/>
                </a:solidFill>
                <a:latin typeface="Verdana" charset="0"/>
                <a:ea typeface="Verdana" charset="0"/>
                <a:cs typeface="Verdana" charset="0"/>
              </a:rPr>
              <a:t>Dependencies</a:t>
            </a:r>
            <a:endParaRPr lang="en-US" sz="1200" dirty="0">
              <a:solidFill>
                <a:prstClr val="black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000" dirty="0" smtClean="0">
                <a:solidFill>
                  <a:prstClr val="black"/>
                </a:solidFill>
                <a:latin typeface="Verdana" charset="0"/>
                <a:ea typeface="Verdana" charset="0"/>
                <a:cs typeface="Verdana" charset="0"/>
              </a:rPr>
              <a:t>Docker +17.03</a:t>
            </a:r>
            <a:endParaRPr lang="en-US" sz="1000" dirty="0">
              <a:solidFill>
                <a:prstClr val="black"/>
              </a:solidFill>
              <a:latin typeface="Verdana" charset="0"/>
              <a:ea typeface="Verdana" charset="0"/>
              <a:cs typeface="Verdana" charset="0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sz="1000" dirty="0" smtClean="0">
                <a:solidFill>
                  <a:prstClr val="black"/>
                </a:solidFill>
                <a:latin typeface="Verdana" charset="0"/>
                <a:ea typeface="Verdana" charset="0"/>
                <a:cs typeface="Verdana" charset="0"/>
              </a:rPr>
              <a:t>Python 2.7</a:t>
            </a:r>
            <a:endParaRPr lang="en-US" sz="1000" dirty="0">
              <a:solidFill>
                <a:prstClr val="black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847045" y="3980678"/>
            <a:ext cx="929179" cy="253854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Import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81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Verdana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Jimenez</dc:creator>
  <cp:lastModifiedBy>Ivo Jimenez</cp:lastModifiedBy>
  <cp:revision>13</cp:revision>
  <dcterms:created xsi:type="dcterms:W3CDTF">2018-09-04T19:57:57Z</dcterms:created>
  <dcterms:modified xsi:type="dcterms:W3CDTF">2018-09-06T14:01:43Z</dcterms:modified>
</cp:coreProperties>
</file>