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20" d="100"/>
          <a:sy n="220" d="100"/>
        </p:scale>
        <p:origin x="-48" y="1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4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6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1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1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7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4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5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9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48B3A-EC3B-314F-BD25-1E098C8C5327}" type="datetimeFigureOut">
              <a:rPr lang="en-US" smtClean="0"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60994" y="1178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sp>
        <p:nvSpPr>
          <p:cNvPr id="16" name="Parallelogram 15"/>
          <p:cNvSpPr/>
          <p:nvPr/>
        </p:nvSpPr>
        <p:spPr bwMode="auto">
          <a:xfrm>
            <a:off x="851775" y="1566944"/>
            <a:ext cx="3564355" cy="954059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6762" y="3046777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Compute</a:t>
            </a:r>
            <a:br>
              <a:rPr lang="en-US" dirty="0" smtClean="0"/>
            </a:br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59905" y="3057434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IO/BB</a:t>
            </a:r>
            <a:br>
              <a:rPr lang="en-US" dirty="0" smtClean="0"/>
            </a:br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79515" y="1733311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/>
              <a:t>Storage</a:t>
            </a:r>
            <a:r>
              <a:rPr lang="en-US" sz="1600" b="1" dirty="0"/>
              <a:t> </a:t>
            </a:r>
            <a:r>
              <a:rPr lang="en-US" sz="1600" b="1" dirty="0" smtClean="0"/>
              <a:t>Cluster</a:t>
            </a:r>
            <a:endParaRPr lang="en-US" sz="16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7325039" y="2140003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1" name="Rectangle 20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endParaRPr>
            </a:p>
          </p:txBody>
        </p:sp>
        <p:sp>
          <p:nvSpPr>
            <p:cNvPr id="22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012975" y="2299017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567256" y="3014618"/>
            <a:ext cx="10520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Compute to</a:t>
            </a:r>
          </a:p>
          <a:p>
            <a:r>
              <a:rPr lang="en-US" dirty="0" smtClean="0"/>
              <a:t>Storage</a:t>
            </a:r>
          </a:p>
          <a:p>
            <a:r>
              <a:rPr lang="en-US" dirty="0" smtClean="0"/>
              <a:t>Connection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 bwMode="auto">
          <a:xfrm flipV="1">
            <a:off x="5093264" y="2624370"/>
            <a:ext cx="320968" cy="3902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192592" y="2292403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endParaRPr>
            </a:p>
          </p:txBody>
        </p:sp>
        <p:sp>
          <p:nvSpPr>
            <p:cNvPr id="3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80528" y="2451417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040192" y="2444803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8" name="Rectangle 3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endParaRPr>
            </a:p>
          </p:txBody>
        </p:sp>
        <p:sp>
          <p:nvSpPr>
            <p:cNvPr id="3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28128" y="2603817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87792" y="2597203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4" name="Rectangle 43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endParaRPr>
            </a:p>
          </p:txBody>
        </p:sp>
        <p:sp>
          <p:nvSpPr>
            <p:cNvPr id="45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575728" y="2756217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35392" y="2749603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0" name="Rectangle 49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endParaRPr>
            </a:p>
          </p:txBody>
        </p:sp>
        <p:sp>
          <p:nvSpPr>
            <p:cNvPr id="51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423328" y="2908617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582992" y="2902003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endParaRPr>
            </a:p>
          </p:txBody>
        </p:sp>
        <p:sp>
          <p:nvSpPr>
            <p:cNvPr id="57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270928" y="3061017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430592" y="3054403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endParaRPr>
            </a:p>
          </p:txBody>
        </p:sp>
        <p:sp>
          <p:nvSpPr>
            <p:cNvPr id="63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18528" y="3213417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78192" y="3206803"/>
            <a:ext cx="405424" cy="371022"/>
            <a:chOff x="7447647" y="2590800"/>
            <a:chExt cx="405424" cy="3710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8" name="Rectangle 67"/>
            <p:cNvSpPr/>
            <p:nvPr/>
          </p:nvSpPr>
          <p:spPr bwMode="auto">
            <a:xfrm>
              <a:off x="7535051" y="2749809"/>
              <a:ext cx="318020" cy="212013"/>
            </a:xfrm>
            <a:prstGeom prst="rect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endParaRPr>
            </a:p>
          </p:txBody>
        </p:sp>
        <p:sp>
          <p:nvSpPr>
            <p:cNvPr id="69" name="Cube 266"/>
            <p:cNvSpPr/>
            <p:nvPr/>
          </p:nvSpPr>
          <p:spPr bwMode="auto">
            <a:xfrm>
              <a:off x="7447647" y="2590800"/>
              <a:ext cx="246416" cy="187037"/>
            </a:xfrm>
            <a:prstGeom prst="cube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966128" y="3365817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ＭＳ Ｐゴシック" pitchFamily="1" charset="-128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296992" y="1330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4" name="Rectangle 73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5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144592" y="1482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7" name="Rectangle 76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8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992192" y="16352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1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839792" y="17876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3" name="Rectangle 82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4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687392" y="19400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7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534992" y="20924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9" name="Rectangle 88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0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382592" y="2244803"/>
            <a:ext cx="405424" cy="371024"/>
            <a:chOff x="4540744" y="1628800"/>
            <a:chExt cx="405424" cy="3710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2" name="Rectangle 91"/>
            <p:cNvSpPr/>
            <p:nvPr/>
          </p:nvSpPr>
          <p:spPr bwMode="auto">
            <a:xfrm>
              <a:off x="4628148" y="1787811"/>
              <a:ext cx="318020" cy="212013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3" name="Cube 266"/>
            <p:cNvSpPr/>
            <p:nvPr/>
          </p:nvSpPr>
          <p:spPr bwMode="auto">
            <a:xfrm>
              <a:off x="4540744" y="1628800"/>
              <a:ext cx="246416" cy="187037"/>
            </a:xfrm>
            <a:prstGeom prst="cub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063895" y="394772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Disk</a:t>
            </a:r>
          </a:p>
        </p:txBody>
      </p:sp>
      <p:cxnSp>
        <p:nvCxnSpPr>
          <p:cNvPr id="158" name="Straight Arrow Connector 157"/>
          <p:cNvCxnSpPr>
            <a:stCxn id="157" idx="0"/>
            <a:endCxn id="71" idx="3"/>
          </p:cNvCxnSpPr>
          <p:nvPr/>
        </p:nvCxnSpPr>
        <p:spPr bwMode="auto">
          <a:xfrm flipV="1">
            <a:off x="7330956" y="3645697"/>
            <a:ext cx="77507" cy="30203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485232" y="3947728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SSD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60" name="Straight Arrow Connector 159"/>
          <p:cNvCxnSpPr>
            <a:stCxn id="159" idx="0"/>
            <a:endCxn id="68" idx="2"/>
          </p:cNvCxnSpPr>
          <p:nvPr/>
        </p:nvCxnSpPr>
        <p:spPr bwMode="auto">
          <a:xfrm flipH="1" flipV="1">
            <a:off x="6524606" y="3577825"/>
            <a:ext cx="238106" cy="3699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8" idx="0"/>
            <a:endCxn id="93" idx="3"/>
          </p:cNvCxnSpPr>
          <p:nvPr/>
        </p:nvCxnSpPr>
        <p:spPr bwMode="auto">
          <a:xfrm flipV="1">
            <a:off x="2519138" y="2431840"/>
            <a:ext cx="963282" cy="6255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7" idx="0"/>
            <a:endCxn id="151" idx="3"/>
          </p:cNvCxnSpPr>
          <p:nvPr/>
        </p:nvCxnSpPr>
        <p:spPr bwMode="auto">
          <a:xfrm flipV="1">
            <a:off x="1462176" y="2435750"/>
            <a:ext cx="40245" cy="6110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3306193" y="3046777"/>
            <a:ext cx="4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SSD</a:t>
            </a:r>
          </a:p>
        </p:txBody>
      </p:sp>
      <p:cxnSp>
        <p:nvCxnSpPr>
          <p:cNvPr id="164" name="Straight Arrow Connector 163"/>
          <p:cNvCxnSpPr>
            <a:stCxn id="163" idx="0"/>
            <a:endCxn id="92" idx="2"/>
          </p:cNvCxnSpPr>
          <p:nvPr/>
        </p:nvCxnSpPr>
        <p:spPr bwMode="auto">
          <a:xfrm flipV="1">
            <a:off x="3536247" y="2615827"/>
            <a:ext cx="92759" cy="4309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544392" y="734649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/>
              <a:t>Compute Cluster</a:t>
            </a:r>
            <a:endParaRPr lang="en-US" sz="1600" b="1" dirty="0"/>
          </a:p>
        </p:txBody>
      </p:sp>
      <p:sp>
        <p:nvSpPr>
          <p:cNvPr id="172" name="Left-Right Arrow 171"/>
          <p:cNvSpPr/>
          <p:nvPr/>
        </p:nvSpPr>
        <p:spPr>
          <a:xfrm rot="1491618">
            <a:off x="4516249" y="2263280"/>
            <a:ext cx="1971945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1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563487" y="1599045"/>
            <a:ext cx="5279360" cy="3000664"/>
            <a:chOff x="1563487" y="1599045"/>
            <a:chExt cx="5279360" cy="3000664"/>
          </a:xfrm>
        </p:grpSpPr>
        <p:grpSp>
          <p:nvGrpSpPr>
            <p:cNvPr id="10" name="Group 9"/>
            <p:cNvGrpSpPr/>
            <p:nvPr/>
          </p:nvGrpSpPr>
          <p:grpSpPr>
            <a:xfrm>
              <a:off x="1604675" y="1599045"/>
              <a:ext cx="5238172" cy="3000664"/>
              <a:chOff x="1981200" y="1371602"/>
              <a:chExt cx="5029199" cy="3886204"/>
            </a:xfrm>
          </p:grpSpPr>
          <p:pic>
            <p:nvPicPr>
              <p:cNvPr id="4" name="Picture 3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3600" y="1600203"/>
                <a:ext cx="4876799" cy="36576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402667" y="1371602"/>
                <a:ext cx="2370666" cy="92333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81200" y="4885268"/>
                <a:ext cx="4284133" cy="37253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334932" y="3579283"/>
                <a:ext cx="2675467" cy="52322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400" dirty="0" smtClean="0"/>
              </a:p>
              <a:p>
                <a:endParaRPr lang="en-US" sz="400" dirty="0"/>
              </a:p>
              <a:p>
                <a:endParaRPr lang="en-US" sz="400" dirty="0" smtClean="0"/>
              </a:p>
              <a:p>
                <a:endParaRPr lang="en-US" sz="400" dirty="0"/>
              </a:p>
              <a:p>
                <a:endParaRPr lang="en-US" sz="400" dirty="0" smtClean="0"/>
              </a:p>
              <a:p>
                <a:endParaRPr lang="en-US" sz="400" dirty="0"/>
              </a:p>
              <a:p>
                <a:endParaRPr lang="en-US" sz="400" dirty="0" smtClean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 rot="16200000">
              <a:off x="1379686" y="3873497"/>
              <a:ext cx="5830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storage</a:t>
              </a:r>
              <a:endParaRPr lang="en-US" sz="800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1645228" y="2753590"/>
              <a:ext cx="698500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I/O nodes</a:t>
              </a:r>
              <a:endParaRPr 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22862" y="1806858"/>
              <a:ext cx="1275032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HDF dataset</a:t>
              </a:r>
            </a:p>
            <a:p>
              <a:r>
                <a:rPr lang="en-US" sz="800" dirty="0" smtClean="0"/>
                <a:t>        ||</a:t>
              </a:r>
              <a:endParaRPr lang="en-US" sz="800" dirty="0"/>
            </a:p>
            <a:p>
              <a:r>
                <a:rPr lang="en-US" sz="800" dirty="0" smtClean="0"/>
                <a:t>IOD array object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03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28</Words>
  <Application>Microsoft Macintosh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Jimenez</dc:creator>
  <cp:lastModifiedBy>Ivo Jimenez</cp:lastModifiedBy>
  <cp:revision>6</cp:revision>
  <dcterms:created xsi:type="dcterms:W3CDTF">2013-10-07T00:42:11Z</dcterms:created>
  <dcterms:modified xsi:type="dcterms:W3CDTF">2013-10-07T18:54:02Z</dcterms:modified>
</cp:coreProperties>
</file>