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4E2B-714B-774B-BFB3-DD6F079AF3F0}" type="datetimeFigureOut"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BDF0-64D8-334E-B157-5AF16C0AF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>
            <a:off x="1859702" y="1708800"/>
            <a:ext cx="294829" cy="729348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66875" y="2367905"/>
            <a:ext cx="1868948" cy="17676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PT Sans"/>
                <a:cs typeface="PT Sans"/>
              </a:rPr>
              <a:t>Means of Experiment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0695" y="2183240"/>
            <a:ext cx="1511435" cy="1761879"/>
            <a:chOff x="3810000" y="969562"/>
            <a:chExt cx="1951182" cy="20977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45013"/>
            <a:stretch/>
          </p:blipFill>
          <p:spPr>
            <a:xfrm>
              <a:off x="3810000" y="1416148"/>
              <a:ext cx="1951182" cy="1651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076083" y="969562"/>
              <a:ext cx="1419014" cy="439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PT Sans"/>
                  <a:cs typeface="PT Sans"/>
                </a:rPr>
                <a:t>Raw data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11583" y="882863"/>
            <a:ext cx="711644" cy="320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T Sans"/>
                <a:cs typeface="PT Sans"/>
              </a:rPr>
              <a:t>Figure</a:t>
            </a:r>
          </a:p>
        </p:txBody>
      </p:sp>
      <p:cxnSp>
        <p:nvCxnSpPr>
          <p:cNvPr id="12" name="Straight Arrow Connector 11"/>
          <p:cNvCxnSpPr>
            <a:stCxn id="4" idx="6"/>
            <a:endCxn id="6" idx="1"/>
          </p:cNvCxnSpPr>
          <p:nvPr/>
        </p:nvCxnSpPr>
        <p:spPr>
          <a:xfrm>
            <a:off x="2435823" y="3251717"/>
            <a:ext cx="634872" cy="2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4582130" y="2077011"/>
            <a:ext cx="973040" cy="1174708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4582130" y="3251719"/>
            <a:ext cx="973040" cy="1376043"/>
          </a:xfrm>
          <a:prstGeom prst="straightConnector1">
            <a:avLst/>
          </a:prstGeom>
          <a:ln w="28575" cmpd="sng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208" y="783857"/>
            <a:ext cx="3881496" cy="1015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PT Sans"/>
                <a:cs typeface="PT Sans"/>
              </a:rPr>
              <a:t>Experiment Goal:</a:t>
            </a:r>
            <a:r>
              <a:rPr lang="en-US" sz="2000">
                <a:latin typeface="PT Sans"/>
                <a:cs typeface="PT Sans"/>
              </a:rPr>
              <a:t> Show that my system or algorithm improves the current state-of-the-art.</a:t>
            </a:r>
          </a:p>
        </p:txBody>
      </p:sp>
      <p:pic>
        <p:nvPicPr>
          <p:cNvPr id="16" name="Picture 15" descr="Screen Shot 2015-02-25 at 10.42.5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0" t="14463" r="10421" b="2910"/>
          <a:stretch/>
        </p:blipFill>
        <p:spPr>
          <a:xfrm>
            <a:off x="5504634" y="1203665"/>
            <a:ext cx="3548803" cy="2048054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grpSp>
        <p:nvGrpSpPr>
          <p:cNvPr id="3" name="Group 2"/>
          <p:cNvGrpSpPr/>
          <p:nvPr/>
        </p:nvGrpSpPr>
        <p:grpSpPr>
          <a:xfrm>
            <a:off x="5638556" y="3611516"/>
            <a:ext cx="3269767" cy="1646923"/>
            <a:chOff x="5504634" y="3384494"/>
            <a:chExt cx="3269767" cy="1646923"/>
          </a:xfrm>
        </p:grpSpPr>
        <p:sp>
          <p:nvSpPr>
            <p:cNvPr id="11" name="TextBox 10"/>
            <p:cNvSpPr txBox="1"/>
            <p:nvPr/>
          </p:nvSpPr>
          <p:spPr>
            <a:xfrm>
              <a:off x="6402942" y="3384494"/>
              <a:ext cx="1473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PT Sans"/>
                  <a:cs typeface="PT Sans"/>
                </a:rPr>
                <a:t>Observations</a:t>
              </a:r>
            </a:p>
          </p:txBody>
        </p:sp>
        <p:pic>
          <p:nvPicPr>
            <p:cNvPr id="2" name="Picture 1" descr="Screen Shot 2015-04-15 at 10.39.09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634" y="3753826"/>
              <a:ext cx="3269767" cy="1277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3491" y="1374136"/>
            <a:ext cx="8205795" cy="4778668"/>
            <a:chOff x="283491" y="1374136"/>
            <a:chExt cx="8205795" cy="4778668"/>
          </a:xfrm>
        </p:grpSpPr>
        <p:sp>
          <p:nvSpPr>
            <p:cNvPr id="2" name="TextBox 1"/>
            <p:cNvSpPr txBox="1"/>
            <p:nvPr/>
          </p:nvSpPr>
          <p:spPr>
            <a:xfrm>
              <a:off x="283491" y="1831146"/>
              <a:ext cx="1220942" cy="107721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Obtain/recreate</a:t>
              </a:r>
            </a:p>
            <a:p>
              <a:pPr algn="ctr"/>
              <a:r>
                <a:rPr lang="en-US" sz="1600">
                  <a:latin typeface="PT Sans"/>
                  <a:cs typeface="PT Sans"/>
                </a:rPr>
                <a:t>means of experiment.</a:t>
              </a:r>
            </a:p>
          </p:txBody>
        </p:sp>
        <p:cxnSp>
          <p:nvCxnSpPr>
            <p:cNvPr id="3" name="Straight Arrow Connector 2"/>
            <p:cNvCxnSpPr>
              <a:stCxn id="2" idx="3"/>
              <a:endCxn id="166" idx="1"/>
            </p:cNvCxnSpPr>
            <p:nvPr/>
          </p:nvCxnSpPr>
          <p:spPr>
            <a:xfrm>
              <a:off x="1504433" y="2369755"/>
              <a:ext cx="358529" cy="11338"/>
            </a:xfrm>
            <a:prstGeom prst="straightConnector1">
              <a:avLst/>
            </a:prstGeom>
            <a:ln w="28575" cmpd="sng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66" idx="3"/>
              <a:endCxn id="16" idx="1"/>
            </p:cNvCxnSpPr>
            <p:nvPr/>
          </p:nvCxnSpPr>
          <p:spPr>
            <a:xfrm flipV="1">
              <a:off x="4431277" y="2374043"/>
              <a:ext cx="373348" cy="7050"/>
            </a:xfrm>
            <a:prstGeom prst="straightConnector1">
              <a:avLst/>
            </a:prstGeom>
            <a:ln w="28575" cmpd="sng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04625" y="1958545"/>
              <a:ext cx="1401163" cy="83099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Original work findings are corroborated</a:t>
              </a:r>
            </a:p>
          </p:txBody>
        </p:sp>
        <p:cxnSp>
          <p:nvCxnSpPr>
            <p:cNvPr id="18" name="Straight Arrow Connector 17"/>
            <p:cNvCxnSpPr>
              <a:stCxn id="166" idx="2"/>
              <a:endCxn id="147" idx="1"/>
            </p:cNvCxnSpPr>
            <p:nvPr/>
          </p:nvCxnSpPr>
          <p:spPr>
            <a:xfrm rot="16200000" flipH="1">
              <a:off x="3175044" y="3360127"/>
              <a:ext cx="918242" cy="974090"/>
            </a:xfrm>
            <a:prstGeom prst="bentConnector2">
              <a:avLst/>
            </a:prstGeom>
            <a:ln w="28575" cmpd="sng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47" idx="3"/>
              <a:endCxn id="54" idx="1"/>
            </p:cNvCxnSpPr>
            <p:nvPr/>
          </p:nvCxnSpPr>
          <p:spPr>
            <a:xfrm>
              <a:off x="6689525" y="4306293"/>
              <a:ext cx="614299" cy="7549"/>
            </a:xfrm>
            <a:prstGeom prst="straightConnector1">
              <a:avLst/>
            </a:prstGeom>
            <a:ln w="28575" cmpd="sng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303824" y="3898344"/>
              <a:ext cx="1185462" cy="83099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Update means of experiment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03824" y="5075586"/>
              <a:ext cx="1185462" cy="107721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Cannot validate original claims</a:t>
              </a:r>
            </a:p>
          </p:txBody>
        </p:sp>
        <p:cxnSp>
          <p:nvCxnSpPr>
            <p:cNvPr id="114" name="Straight Arrow Connector 113"/>
            <p:cNvCxnSpPr>
              <a:stCxn id="147" idx="2"/>
              <a:endCxn id="57" idx="1"/>
            </p:cNvCxnSpPr>
            <p:nvPr/>
          </p:nvCxnSpPr>
          <p:spPr>
            <a:xfrm rot="16200000" flipH="1">
              <a:off x="6204124" y="4514496"/>
              <a:ext cx="300944" cy="1898456"/>
            </a:xfrm>
            <a:prstGeom prst="bentConnector2">
              <a:avLst/>
            </a:prstGeom>
            <a:ln w="28575" cmpd="sng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286384" y="1996867"/>
              <a:ext cx="522007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no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99834" y="3977900"/>
              <a:ext cx="48369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yes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05789" y="5248560"/>
              <a:ext cx="402916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no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89525" y="3967222"/>
              <a:ext cx="472020" cy="338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PT Sans"/>
                  <a:cs typeface="PT Sans"/>
                </a:rPr>
                <a:t>yes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4121210" y="3299335"/>
              <a:ext cx="2568315" cy="2013916"/>
              <a:chOff x="2732801" y="3038852"/>
              <a:chExt cx="2993664" cy="1291481"/>
            </a:xfrm>
            <a:noFill/>
          </p:grpSpPr>
          <p:sp>
            <p:nvSpPr>
              <p:cNvPr id="147" name="Diamond 146"/>
              <p:cNvSpPr/>
              <p:nvPr/>
            </p:nvSpPr>
            <p:spPr>
              <a:xfrm>
                <a:off x="2732801" y="3038852"/>
                <a:ext cx="2993664" cy="1291481"/>
              </a:xfrm>
              <a:prstGeom prst="diamond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141209" y="3311294"/>
                <a:ext cx="2176848" cy="84869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PT Sans"/>
                    <a:cs typeface="PT Sans"/>
                  </a:rPr>
                  <a:t>Any significant differences between original and recreated means?</a:t>
                </a: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862962" y="1374136"/>
              <a:ext cx="2568315" cy="2013916"/>
              <a:chOff x="429416" y="1452723"/>
              <a:chExt cx="2993664" cy="1291481"/>
            </a:xfrm>
            <a:noFill/>
          </p:grpSpPr>
          <p:sp>
            <p:nvSpPr>
              <p:cNvPr id="11" name="TextBox 10"/>
              <p:cNvSpPr txBox="1"/>
              <p:nvPr/>
            </p:nvSpPr>
            <p:spPr>
              <a:xfrm>
                <a:off x="729620" y="1750830"/>
                <a:ext cx="2524570" cy="690797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PT Sans"/>
                    <a:cs typeface="PT Sans"/>
                  </a:rPr>
                  <a:t>Re-run and check validation clauses against output. Any validation failed?</a:t>
                </a:r>
              </a:p>
            </p:txBody>
          </p:sp>
          <p:sp>
            <p:nvSpPr>
              <p:cNvPr id="166" name="Diamond 165"/>
              <p:cNvSpPr/>
              <p:nvPr/>
            </p:nvSpPr>
            <p:spPr>
              <a:xfrm>
                <a:off x="429416" y="1452723"/>
                <a:ext cx="2993664" cy="1291481"/>
              </a:xfrm>
              <a:prstGeom prst="diamond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192" name="Straight Arrow Connector 113"/>
            <p:cNvCxnSpPr>
              <a:stCxn id="54" idx="0"/>
              <a:endCxn id="166" idx="0"/>
            </p:cNvCxnSpPr>
            <p:nvPr/>
          </p:nvCxnSpPr>
          <p:spPr>
            <a:xfrm rot="16200000" flipV="1">
              <a:off x="4259735" y="261522"/>
              <a:ext cx="2524208" cy="4749435"/>
            </a:xfrm>
            <a:prstGeom prst="bentConnector3">
              <a:avLst>
                <a:gd name="adj1" fmla="val 116244"/>
              </a:avLst>
            </a:prstGeom>
            <a:ln w="28575" cmpd="sng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74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26</cp:revision>
  <dcterms:created xsi:type="dcterms:W3CDTF">2015-03-31T18:14:47Z</dcterms:created>
  <dcterms:modified xsi:type="dcterms:W3CDTF">2015-04-15T20:59:07Z</dcterms:modified>
</cp:coreProperties>
</file>