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4E2B-714B-774B-BFB3-DD6F079AF3F0}" type="datetimeFigureOut"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875" y="2367905"/>
            <a:ext cx="1868948" cy="17676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PT Sans"/>
                <a:cs typeface="PT Sans"/>
              </a:rPr>
              <a:t>Means of Experiment</a:t>
            </a:r>
            <a:endParaRPr lang="en-US">
              <a:solidFill>
                <a:schemeClr val="bg1"/>
              </a:solidFill>
              <a:latin typeface="PT Sans"/>
              <a:cs typeface="PT San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70695" y="2183240"/>
            <a:ext cx="1511435" cy="1761879"/>
            <a:chOff x="3810000" y="969562"/>
            <a:chExt cx="1951182" cy="20977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45013"/>
            <a:stretch/>
          </p:blipFill>
          <p:spPr>
            <a:xfrm>
              <a:off x="3810000" y="1416148"/>
              <a:ext cx="1951182" cy="1651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076083" y="969562"/>
              <a:ext cx="1419014" cy="439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PT Sans"/>
                  <a:cs typeface="PT Sans"/>
                </a:rPr>
                <a:t>Raw data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86847" y="629328"/>
            <a:ext cx="711644" cy="320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T Sans"/>
                <a:cs typeface="PT Sans"/>
              </a:rPr>
              <a:t>Figure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55170" y="3384494"/>
            <a:ext cx="3174999" cy="2100930"/>
            <a:chOff x="5635990" y="4030531"/>
            <a:chExt cx="3174999" cy="2100930"/>
          </a:xfrm>
        </p:grpSpPr>
        <p:pic>
          <p:nvPicPr>
            <p:cNvPr id="10" name="Picture 9" descr="Screen Shot 2015-02-20 at 9.40.57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990" y="4416137"/>
              <a:ext cx="3174999" cy="17153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17394" y="4030531"/>
              <a:ext cx="1473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PT Sans"/>
                  <a:cs typeface="PT Sans"/>
                </a:rPr>
                <a:t>Observations</a:t>
              </a:r>
            </a:p>
          </p:txBody>
        </p:sp>
      </p:grpSp>
      <p:cxnSp>
        <p:nvCxnSpPr>
          <p:cNvPr id="12" name="Straight Arrow Connector 11"/>
          <p:cNvCxnSpPr>
            <a:stCxn id="4" idx="6"/>
            <a:endCxn id="6" idx="1"/>
          </p:cNvCxnSpPr>
          <p:nvPr/>
        </p:nvCxnSpPr>
        <p:spPr>
          <a:xfrm>
            <a:off x="2435823" y="3251717"/>
            <a:ext cx="63487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4582130" y="2077011"/>
            <a:ext cx="973040" cy="1174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0" idx="1"/>
          </p:cNvCxnSpPr>
          <p:nvPr/>
        </p:nvCxnSpPr>
        <p:spPr>
          <a:xfrm>
            <a:off x="4582130" y="3251719"/>
            <a:ext cx="973040" cy="137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209" y="715817"/>
            <a:ext cx="4065917" cy="1015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PT Sans"/>
                <a:cs typeface="PT Sans"/>
              </a:rPr>
              <a:t>Experiment Goal:</a:t>
            </a:r>
            <a:r>
              <a:rPr lang="en-US" sz="2000">
                <a:latin typeface="PT Sans"/>
                <a:cs typeface="PT Sans"/>
              </a:rPr>
              <a:t> Show that my</a:t>
            </a:r>
          </a:p>
          <a:p>
            <a:r>
              <a:rPr lang="en-US" sz="2000">
                <a:latin typeface="PT Sans"/>
                <a:cs typeface="PT Sans"/>
              </a:rPr>
              <a:t>algorithm/system/etc. is better than</a:t>
            </a:r>
          </a:p>
          <a:p>
            <a:r>
              <a:rPr lang="en-US" sz="2000">
                <a:latin typeface="PT Sans"/>
                <a:cs typeface="PT Sans"/>
              </a:rPr>
              <a:t>the state-of-the-art.</a:t>
            </a:r>
          </a:p>
        </p:txBody>
      </p:sp>
      <p:pic>
        <p:nvPicPr>
          <p:cNvPr id="16" name="Picture 15" descr="Screen Shot 2015-02-25 at 10.42.5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14463" r="10421" b="2910"/>
          <a:stretch/>
        </p:blipFill>
        <p:spPr>
          <a:xfrm>
            <a:off x="5504634" y="1071469"/>
            <a:ext cx="3548803" cy="2048054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12183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31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5</cp:revision>
  <dcterms:created xsi:type="dcterms:W3CDTF">2015-03-31T18:14:47Z</dcterms:created>
  <dcterms:modified xsi:type="dcterms:W3CDTF">2015-04-05T17:07:19Z</dcterms:modified>
</cp:coreProperties>
</file>