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217" autoAdjust="0"/>
    <p:restoredTop sz="94633" autoAdjust="0"/>
  </p:normalViewPr>
  <p:slideViewPr>
    <p:cSldViewPr snapToGrid="0" snapToObjects="1">
      <p:cViewPr>
        <p:scale>
          <a:sx n="25" d="100"/>
          <a:sy n="25" d="100"/>
        </p:scale>
        <p:origin x="-768" y="-8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1/20/17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microsoft.com/office/2007/relationships/hdphoto" Target="../media/hdphoto2.wdp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jp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39244" y="3198833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907301" y="1455797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408512" y="-5764190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245871" y="4207462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467" y="6507495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46911" y="5580135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8012631" y="5580855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86427" y="5580857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8012631" y="1326385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431" y="13263862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52431" y="9550455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47204" y="9719221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29871" y="9166337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5803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1057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62592" y="9366991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825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32914" y="13056888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23394" y="10336251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32907" y="4439833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89551" y="929053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35391" y="1313821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439434" y="1313821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1467" y="558085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4227" y="558084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34129" y="558085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58031" y="9442227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44164" y="4710464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08307" y="4786961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8"/>
          <a:srcRect r="73480"/>
          <a:stretch/>
        </p:blipFill>
        <p:spPr>
          <a:xfrm>
            <a:off x="8238347" y="9664239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4131" y="9442222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27" y="10025083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33503" y="12876389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2"/>
          <a:srcRect r="71369"/>
          <a:stretch/>
        </p:blipFill>
        <p:spPr>
          <a:xfrm>
            <a:off x="16408655" y="12876389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3"/>
          <a:srcRect l="51186" r="26169" b="53017"/>
          <a:stretch/>
        </p:blipFill>
        <p:spPr>
          <a:xfrm>
            <a:off x="10595903" y="16213241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4"/>
          <a:srcRect l="33394" r="33923" b="34986"/>
          <a:stretch/>
        </p:blipFill>
        <p:spPr>
          <a:xfrm>
            <a:off x="8307111" y="16046842"/>
            <a:ext cx="2288784" cy="283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345423" y="12971182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287430" y="13138215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3546" y="13196160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345423" y="9581398"/>
            <a:ext cx="6030152" cy="572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049930" y="9491762"/>
            <a:ext cx="2559932" cy="2047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1"/>
          <a:srcRect r="57171"/>
          <a:stretch/>
        </p:blipFill>
        <p:spPr>
          <a:xfrm>
            <a:off x="32497942" y="13568785"/>
            <a:ext cx="2016369" cy="18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87325" y="158384"/>
            <a:ext cx="33000503" cy="11367645"/>
            <a:chOff x="-287325" y="158384"/>
            <a:chExt cx="33000503" cy="11367645"/>
          </a:xfrm>
        </p:grpSpPr>
        <p:grpSp>
          <p:nvGrpSpPr>
            <p:cNvPr id="127" name="Group 126"/>
            <p:cNvGrpSpPr/>
            <p:nvPr/>
          </p:nvGrpSpPr>
          <p:grpSpPr>
            <a:xfrm>
              <a:off x="4646287" y="2350565"/>
              <a:ext cx="4327570" cy="4854226"/>
              <a:chOff x="6702562" y="2494773"/>
              <a:chExt cx="4758631" cy="5252477"/>
            </a:xfrm>
          </p:grpSpPr>
          <p:pic>
            <p:nvPicPr>
              <p:cNvPr id="52" name="Shape 9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702562" y="2494773"/>
                <a:ext cx="3262743" cy="30071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027" y="5501928"/>
                <a:ext cx="1948479" cy="224532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3818" y="3449899"/>
                <a:ext cx="2077375" cy="1919492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21565213" y="158384"/>
              <a:ext cx="11147965" cy="4640307"/>
              <a:chOff x="20650813" y="158384"/>
              <a:chExt cx="11147965" cy="4640307"/>
            </a:xfrm>
          </p:grpSpPr>
          <p:sp>
            <p:nvSpPr>
              <p:cNvPr id="2" name="Cloud 1"/>
              <p:cNvSpPr/>
              <p:nvPr/>
            </p:nvSpPr>
            <p:spPr>
              <a:xfrm>
                <a:off x="20650813" y="158384"/>
                <a:ext cx="11147965" cy="4640307"/>
              </a:xfrm>
              <a:prstGeom prst="cloud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4" descr="Chamele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7955" y="950834"/>
                <a:ext cx="5321876" cy="1524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loudLab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1155" y="2494987"/>
                <a:ext cx="5321879" cy="925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28231" y="1798076"/>
                <a:ext cx="3487820" cy="261586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28234" y="559673"/>
                <a:ext cx="4057495" cy="1525618"/>
              </a:xfrm>
              <a:prstGeom prst="rect">
                <a:avLst/>
              </a:prstGeom>
            </p:spPr>
          </p:pic>
        </p:grpSp>
        <p:pic>
          <p:nvPicPr>
            <p:cNvPr id="69" name="Shape 62"/>
            <p:cNvPicPr preferRelativeResize="0"/>
            <p:nvPr/>
          </p:nvPicPr>
          <p:blipFill>
            <a:blip r:embed="rId9">
              <a:alphaModFix/>
              <a:duotone>
                <a:prstClr val="black"/>
                <a:prstClr val="white">
                  <a:tint val="45000"/>
                  <a:satMod val="400000"/>
                </a:prstClr>
              </a:duotone>
            </a:blip>
            <a:stretch>
              <a:fillRect/>
            </a:stretch>
          </p:blipFill>
          <p:spPr>
            <a:xfrm>
              <a:off x="-287325" y="5369391"/>
              <a:ext cx="5384800" cy="45223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Shape 60"/>
            <p:cNvCxnSpPr/>
            <p:nvPr/>
          </p:nvCxnSpPr>
          <p:spPr>
            <a:xfrm flipV="1">
              <a:off x="3812331" y="5369391"/>
              <a:ext cx="1928069" cy="1197346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9" name="Group 8"/>
            <p:cNvGrpSpPr/>
            <p:nvPr/>
          </p:nvGrpSpPr>
          <p:grpSpPr>
            <a:xfrm>
              <a:off x="10208108" y="1130732"/>
              <a:ext cx="6858000" cy="4877417"/>
              <a:chOff x="12750800" y="21076818"/>
              <a:chExt cx="6858000" cy="4877417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54239" y="21076818"/>
                <a:ext cx="3664563" cy="3667960"/>
              </a:xfrm>
              <a:prstGeom prst="rect">
                <a:avLst/>
              </a:prstGeom>
            </p:spPr>
          </p:pic>
          <p:pic>
            <p:nvPicPr>
              <p:cNvPr id="84" name="Shape 5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5221605" y="22418623"/>
                <a:ext cx="1929828" cy="1911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" name="Shape 57"/>
              <p:cNvSpPr txBox="1"/>
              <p:nvPr/>
            </p:nvSpPr>
            <p:spPr>
              <a:xfrm>
                <a:off x="12750800" y="24455457"/>
                <a:ext cx="6858000" cy="1498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24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P</a:t>
                </a:r>
                <a:r>
                  <a:rPr lang="en" sz="124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opper</a:t>
                </a:r>
                <a:r>
                  <a:rPr lang="en-US" sz="124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CI</a:t>
                </a:r>
                <a:endParaRPr lang="en" sz="12400" dirty="0">
                  <a:latin typeface="Overpass Bold"/>
                  <a:ea typeface="Open Sans"/>
                  <a:cs typeface="Overpass Bold"/>
                  <a:sym typeface="Open Sans"/>
                </a:endParaRPr>
              </a:p>
            </p:txBody>
          </p:sp>
        </p:grpSp>
        <p:cxnSp>
          <p:nvCxnSpPr>
            <p:cNvPr id="86" name="Shape 60"/>
            <p:cNvCxnSpPr/>
            <p:nvPr/>
          </p:nvCxnSpPr>
          <p:spPr>
            <a:xfrm flipV="1">
              <a:off x="9448800" y="3471086"/>
              <a:ext cx="1981200" cy="532064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7" name="Shape 60"/>
            <p:cNvCxnSpPr/>
            <p:nvPr/>
          </p:nvCxnSpPr>
          <p:spPr>
            <a:xfrm flipV="1">
              <a:off x="17186675" y="2644091"/>
              <a:ext cx="4314933" cy="497010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8" name="Shape 60"/>
            <p:cNvCxnSpPr/>
            <p:nvPr/>
          </p:nvCxnSpPr>
          <p:spPr>
            <a:xfrm>
              <a:off x="17647881" y="6008149"/>
              <a:ext cx="3151682" cy="1281901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728231" y="6883649"/>
              <a:ext cx="3691020" cy="3279793"/>
            </a:xfrm>
            <a:prstGeom prst="rect">
              <a:avLst/>
            </a:prstGeom>
          </p:spPr>
        </p:pic>
        <p:pic>
          <p:nvPicPr>
            <p:cNvPr id="92" name="Shape 75"/>
            <p:cNvPicPr preferRelativeResize="0"/>
            <p:nvPr/>
          </p:nvPicPr>
          <p:blipFill rotWithShape="1">
            <a:blip r:embed="rId13">
              <a:alphaModFix/>
            </a:blip>
            <a:srcRect l="13043" t="4643" r="43112"/>
            <a:stretch/>
          </p:blipFill>
          <p:spPr>
            <a:xfrm>
              <a:off x="22003394" y="6883649"/>
              <a:ext cx="3531278" cy="3267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Shape 60"/>
            <p:cNvCxnSpPr/>
            <p:nvPr/>
          </p:nvCxnSpPr>
          <p:spPr>
            <a:xfrm flipH="1">
              <a:off x="17186675" y="9450385"/>
              <a:ext cx="3612888" cy="700703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32" name="Group 131"/>
            <p:cNvGrpSpPr/>
            <p:nvPr/>
          </p:nvGrpSpPr>
          <p:grpSpPr>
            <a:xfrm>
              <a:off x="11755098" y="8476297"/>
              <a:ext cx="3541482" cy="3049732"/>
              <a:chOff x="14391995" y="8145056"/>
              <a:chExt cx="3541482" cy="3049732"/>
            </a:xfrm>
          </p:grpSpPr>
          <p:pic>
            <p:nvPicPr>
              <p:cNvPr id="99" name="Shape 283" descr="Screen Shot 2016-11-08 at 11.42.44 AM.png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14432635" y="10028730"/>
                <a:ext cx="3483833" cy="11660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Shape 282" descr="Screen Shot 2016-11-08 at 11.43.50 AM.pn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4391995" y="9004359"/>
                <a:ext cx="3541482" cy="10896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Shape 281" descr="Screen Shot 2016-11-08 at 11.39.10 AM.png"/>
              <p:cNvPicPr preferRelativeResize="0"/>
              <p:nvPr/>
            </p:nvPicPr>
            <p:blipFill rotWithShape="1">
              <a:blip r:embed="rId16">
                <a:alphaModFix/>
              </a:blip>
              <a:srcRect l="8214" t="79746" r="83591" b="16904"/>
              <a:stretch/>
            </p:blipFill>
            <p:spPr>
              <a:xfrm>
                <a:off x="14575028" y="8145056"/>
                <a:ext cx="33020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1649488" y="3673941"/>
              <a:ext cx="3549587" cy="1846659"/>
              <a:chOff x="3460813" y="3501977"/>
              <a:chExt cx="3549587" cy="184665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937842" y="3501977"/>
                <a:ext cx="3072558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Commit change to experiment</a:t>
                </a:r>
                <a:endParaRPr lang="en-US" sz="38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460813" y="4010833"/>
                <a:ext cx="824423" cy="761143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 smtClean="0"/>
                  <a:t>1</a:t>
                </a:r>
                <a:endParaRPr lang="en-US" sz="4800" b="1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948211" y="1695132"/>
              <a:ext cx="3481789" cy="1270000"/>
              <a:chOff x="3528611" y="3501977"/>
              <a:chExt cx="3481789" cy="12700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3937842" y="3501977"/>
                <a:ext cx="3072558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Trigger execution</a:t>
                </a:r>
                <a:endParaRPr lang="en-US" sz="38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528611" y="3838245"/>
                <a:ext cx="756625" cy="933732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/>
                  <a:t>2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5596677" y="483473"/>
              <a:ext cx="6000184" cy="1846659"/>
              <a:chOff x="3434501" y="3501977"/>
              <a:chExt cx="6000184" cy="1846659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128347" y="3501977"/>
                <a:ext cx="5306338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Run multi-node experiment on one of supported </a:t>
                </a:r>
                <a:r>
                  <a:rPr lang="en-US" sz="3800" dirty="0" err="1" smtClean="0">
                    <a:solidFill>
                      <a:prstClr val="black"/>
                    </a:solidFill>
                  </a:rPr>
                  <a:t>backends</a:t>
                </a:r>
                <a:endParaRPr lang="en-US" sz="38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434501" y="3869965"/>
                <a:ext cx="850735" cy="902012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/>
                  <a:t>3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5809224" y="4942515"/>
              <a:ext cx="5989555" cy="1846659"/>
              <a:chOff x="3445130" y="3501977"/>
              <a:chExt cx="5989555" cy="184665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128347" y="3501977"/>
                <a:ext cx="5306338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Experiment generates output datasets or runtime metrics</a:t>
                </a:r>
                <a:endParaRPr lang="en-US" sz="3800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 smtClean="0"/>
                  <a:t>4</a:t>
                </a:r>
                <a:endParaRPr lang="en-US" sz="4800" b="1" dirty="0"/>
              </a:p>
            </p:txBody>
          </p:sp>
        </p:grpSp>
        <p:cxnSp>
          <p:nvCxnSpPr>
            <p:cNvPr id="115" name="Shape 60"/>
            <p:cNvCxnSpPr/>
            <p:nvPr/>
          </p:nvCxnSpPr>
          <p:spPr>
            <a:xfrm>
              <a:off x="25303697" y="4996806"/>
              <a:ext cx="0" cy="1569931"/>
            </a:xfrm>
            <a:prstGeom prst="straightConnector1">
              <a:avLst/>
            </a:prstGeom>
            <a:noFill/>
            <a:ln w="1016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19" name="Group 118"/>
            <p:cNvGrpSpPr/>
            <p:nvPr/>
          </p:nvGrpSpPr>
          <p:grpSpPr>
            <a:xfrm>
              <a:off x="17264148" y="4171585"/>
              <a:ext cx="5989555" cy="2431435"/>
              <a:chOff x="3445130" y="3501977"/>
              <a:chExt cx="5989555" cy="243143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128347" y="3501977"/>
                <a:ext cx="5306338" cy="243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Validate experiment results by testing codified assertions on output</a:t>
                </a:r>
                <a:endParaRPr lang="en-US" sz="3800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/>
                  <a:t>5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5416800" y="7206298"/>
              <a:ext cx="6084808" cy="2431435"/>
              <a:chOff x="3445130" y="3501977"/>
              <a:chExt cx="6084808" cy="2431435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4223600" y="3501977"/>
                <a:ext cx="5306338" cy="243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800" dirty="0" smtClean="0">
                    <a:solidFill>
                      <a:prstClr val="black"/>
                    </a:solidFill>
                  </a:rPr>
                  <a:t>Keep track of execution and associated status to the corresponding commit</a:t>
                </a:r>
                <a:endParaRPr lang="en-US" sz="38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 smtClean="0"/>
                  <a:t>6</a:t>
                </a:r>
                <a:endParaRPr lang="en-US" sz="4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58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62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41</cp:revision>
  <dcterms:modified xsi:type="dcterms:W3CDTF">2017-01-21T08:03:23Z</dcterms:modified>
</cp:coreProperties>
</file>