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217" autoAdjust="0"/>
    <p:restoredTop sz="94633" autoAdjust="0"/>
  </p:normalViewPr>
  <p:slideViewPr>
    <p:cSldViewPr snapToGrid="0" snapToObjects="1">
      <p:cViewPr>
        <p:scale>
          <a:sx n="25" d="100"/>
          <a:sy n="25" d="100"/>
        </p:scale>
        <p:origin x="-768" y="-8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2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368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8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688" y="1318262"/>
            <a:ext cx="41054957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688" y="7680963"/>
            <a:ext cx="41054957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14DFED3A-14C8-D747-897D-AFEB0A4F419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1/16/17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87583EC5-A978-DE45-AE47-732F80EBA852}" type="slidenum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9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PT Sans"/>
          <a:ea typeface="+mj-ea"/>
          <a:cs typeface="PT San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PT Sans"/>
          <a:ea typeface="+mn-ea"/>
          <a:cs typeface="PT San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PT Sans"/>
          <a:ea typeface="+mn-ea"/>
          <a:cs typeface="PT San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PT Sans"/>
          <a:ea typeface="+mn-ea"/>
          <a:cs typeface="PT San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PT Sans"/>
          <a:ea typeface="+mn-ea"/>
          <a:cs typeface="PT San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PT Sans"/>
          <a:ea typeface="+mn-ea"/>
          <a:cs typeface="PT San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microsoft.com/office/2007/relationships/hdphoto" Target="../media/hdphoto2.wdp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jp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9"/>
          <p:cNvCxnSpPr/>
          <p:nvPr/>
        </p:nvCxnSpPr>
        <p:spPr>
          <a:xfrm rot="16200000" flipH="1" flipV="1">
            <a:off x="26539244" y="3198833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9"/>
          <p:cNvCxnSpPr/>
          <p:nvPr/>
        </p:nvCxnSpPr>
        <p:spPr>
          <a:xfrm rot="16200000" flipH="1" flipV="1">
            <a:off x="20907301" y="1455797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9"/>
          <p:cNvCxnSpPr/>
          <p:nvPr/>
        </p:nvCxnSpPr>
        <p:spPr>
          <a:xfrm rot="16200000" flipV="1">
            <a:off x="18408512" y="-5764190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66"/>
          <p:cNvSpPr/>
          <p:nvPr/>
        </p:nvSpPr>
        <p:spPr>
          <a:xfrm>
            <a:off x="245871" y="4207462"/>
            <a:ext cx="43580160" cy="15843346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11467" y="6507495"/>
            <a:ext cx="42560640" cy="12748685"/>
            <a:chOff x="148549" y="1623925"/>
            <a:chExt cx="8866800" cy="2655976"/>
          </a:xfrm>
        </p:grpSpPr>
        <p:sp>
          <p:nvSpPr>
            <p:cNvPr id="2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2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2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2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3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32" name="Shape 75"/>
            <p:cNvCxnSpPr>
              <a:stCxn id="25" idx="6"/>
              <a:endCxn id="2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76"/>
            <p:cNvCxnSpPr>
              <a:stCxn id="26" idx="6"/>
              <a:endCxn id="2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77"/>
            <p:cNvCxnSpPr>
              <a:stCxn id="28" idx="6"/>
              <a:endCxn id="2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78"/>
            <p:cNvCxnSpPr>
              <a:stCxn id="27" idx="6"/>
              <a:endCxn id="2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79"/>
            <p:cNvCxnSpPr>
              <a:stCxn id="29" idx="6"/>
              <a:endCxn id="3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7" name="Shape 80"/>
            <p:cNvCxnSpPr>
              <a:stCxn id="30" idx="6"/>
              <a:endCxn id="3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8" name="Shape 81"/>
          <p:cNvSpPr/>
          <p:nvPr/>
        </p:nvSpPr>
        <p:spPr>
          <a:xfrm>
            <a:off x="646911" y="5580135"/>
            <a:ext cx="59299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39" name="Shape 82"/>
          <p:cNvSpPr/>
          <p:nvPr/>
        </p:nvSpPr>
        <p:spPr>
          <a:xfrm>
            <a:off x="8012631" y="5580855"/>
            <a:ext cx="66427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0" name="Shape 83"/>
          <p:cNvPicPr preferRelativeResize="0"/>
          <p:nvPr/>
        </p:nvPicPr>
        <p:blipFill rotWithShape="1">
          <a:blip r:embed="rId2">
            <a:alphaModFix/>
          </a:blip>
          <a:srcRect l="6030" t="11670" r="56580" b="19024"/>
          <a:stretch/>
        </p:blipFill>
        <p:spPr>
          <a:xfrm>
            <a:off x="8086427" y="5580857"/>
            <a:ext cx="3000230" cy="22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84"/>
          <p:cNvSpPr/>
          <p:nvPr/>
        </p:nvSpPr>
        <p:spPr>
          <a:xfrm>
            <a:off x="8012631" y="1326385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2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6431" y="13263862"/>
            <a:ext cx="2748960" cy="274895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86"/>
          <p:cNvSpPr/>
          <p:nvPr/>
        </p:nvSpPr>
        <p:spPr>
          <a:xfrm>
            <a:off x="15052431" y="9550455"/>
            <a:ext cx="6236640" cy="60336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4" name="Shape 87"/>
          <p:cNvPicPr preferRelativeResize="0"/>
          <p:nvPr/>
        </p:nvPicPr>
        <p:blipFill rotWithShape="1">
          <a:blip r:embed="rId5">
            <a:alphaModFix/>
          </a:blip>
          <a:srcRect l="14387" t="5689" r="15155" b="25765"/>
          <a:stretch/>
        </p:blipFill>
        <p:spPr>
          <a:xfrm>
            <a:off x="18547204" y="9719221"/>
            <a:ext cx="2750395" cy="267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29871" y="9166337"/>
            <a:ext cx="3709920" cy="37100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89"/>
          <p:cNvSpPr/>
          <p:nvPr/>
        </p:nvSpPr>
        <p:spPr>
          <a:xfrm>
            <a:off x="2235803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47" name="Shape 91"/>
          <p:cNvSpPr/>
          <p:nvPr/>
        </p:nvSpPr>
        <p:spPr>
          <a:xfrm>
            <a:off x="3010571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8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62592" y="9366991"/>
            <a:ext cx="2284675" cy="2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3"/>
          <p:cNvSpPr/>
          <p:nvPr/>
        </p:nvSpPr>
        <p:spPr>
          <a:xfrm>
            <a:off x="3708251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50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32914" y="13056888"/>
            <a:ext cx="2225021" cy="222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23394" y="10336251"/>
            <a:ext cx="3156134" cy="14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832907" y="4439833"/>
            <a:ext cx="3827280" cy="3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97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189551" y="9290535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98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835391" y="13138215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439434" y="13138215"/>
            <a:ext cx="1842283" cy="239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1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1467" y="5580850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1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14227" y="5580845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10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134129" y="5580855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58031" y="9442227"/>
            <a:ext cx="2748960" cy="274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44164" y="4710464"/>
            <a:ext cx="2288750" cy="263743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408307" y="4786961"/>
            <a:ext cx="2545920" cy="23524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18"/>
          <a:srcRect r="73480"/>
          <a:stretch/>
        </p:blipFill>
        <p:spPr>
          <a:xfrm>
            <a:off x="8238347" y="9664239"/>
            <a:ext cx="2895782" cy="26370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34131" y="9442222"/>
            <a:ext cx="3069346" cy="26568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827" y="10025083"/>
            <a:ext cx="2122402" cy="191746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33503" y="12876389"/>
            <a:ext cx="2255568" cy="206932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2"/>
          <a:srcRect r="71369"/>
          <a:stretch/>
        </p:blipFill>
        <p:spPr>
          <a:xfrm>
            <a:off x="16408655" y="12876389"/>
            <a:ext cx="2138549" cy="21633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3"/>
          <a:srcRect l="51186" r="26169" b="53017"/>
          <a:stretch/>
        </p:blipFill>
        <p:spPr>
          <a:xfrm>
            <a:off x="10595903" y="16213241"/>
            <a:ext cx="3464520" cy="24798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4"/>
          <a:srcRect l="33394" r="33923" b="34986"/>
          <a:stretch/>
        </p:blipFill>
        <p:spPr>
          <a:xfrm>
            <a:off x="8307111" y="16046842"/>
            <a:ext cx="2288784" cy="2830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345423" y="12971182"/>
            <a:ext cx="2429846" cy="242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287430" y="13138215"/>
            <a:ext cx="2819561" cy="231412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86328" l="11426" r="89844">
                        <a14:foregroundMark x1="34473" y1="86328" x2="34473" y2="863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3546" y="13196160"/>
            <a:ext cx="2621406" cy="262140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7345423" y="9581398"/>
            <a:ext cx="6030152" cy="572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049930" y="9491762"/>
            <a:ext cx="2559932" cy="20479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1"/>
          <a:srcRect r="57171"/>
          <a:stretch/>
        </p:blipFill>
        <p:spPr>
          <a:xfrm>
            <a:off x="32497942" y="13568785"/>
            <a:ext cx="2016369" cy="18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7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4646287" y="2350565"/>
            <a:ext cx="4327570" cy="4854226"/>
            <a:chOff x="6702562" y="2494773"/>
            <a:chExt cx="4758631" cy="5252477"/>
          </a:xfrm>
        </p:grpSpPr>
        <p:pic>
          <p:nvPicPr>
            <p:cNvPr id="52" name="Shape 9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702562" y="2494773"/>
              <a:ext cx="3262743" cy="30071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027" y="5501928"/>
              <a:ext cx="1948479" cy="2245322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83818" y="3449899"/>
              <a:ext cx="2077375" cy="1919492"/>
            </a:xfrm>
            <a:prstGeom prst="rect">
              <a:avLst/>
            </a:prstGeom>
          </p:spPr>
        </p:pic>
      </p:grpSp>
      <p:pic>
        <p:nvPicPr>
          <p:cNvPr id="60" name="Picture 4" descr="Chamele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355" y="595234"/>
            <a:ext cx="5321876" cy="15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loudLa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355" y="2545787"/>
            <a:ext cx="5321879" cy="92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28231" y="2458476"/>
            <a:ext cx="3487820" cy="2615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28234" y="1118473"/>
            <a:ext cx="4057495" cy="1525618"/>
          </a:xfrm>
          <a:prstGeom prst="rect">
            <a:avLst/>
          </a:prstGeom>
        </p:spPr>
      </p:pic>
      <p:pic>
        <p:nvPicPr>
          <p:cNvPr id="69" name="Shape 62"/>
          <p:cNvPicPr preferRelativeResize="0"/>
          <p:nvPr/>
        </p:nvPicPr>
        <p:blipFill>
          <a:blip r:embed="rId9">
            <a:alphaModFix/>
            <a:duotone>
              <a:prstClr val="black"/>
              <a:prstClr val="white">
                <a:tint val="45000"/>
                <a:satMod val="400000"/>
              </a:prstClr>
            </a:duotone>
          </a:blip>
          <a:stretch>
            <a:fillRect/>
          </a:stretch>
        </p:blipFill>
        <p:spPr>
          <a:xfrm>
            <a:off x="-287325" y="5369391"/>
            <a:ext cx="5384800" cy="45223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60"/>
          <p:cNvCxnSpPr/>
          <p:nvPr/>
        </p:nvCxnSpPr>
        <p:spPr>
          <a:xfrm flipV="1">
            <a:off x="3812331" y="5369391"/>
            <a:ext cx="1928069" cy="1197346"/>
          </a:xfrm>
          <a:prstGeom prst="straightConnector1">
            <a:avLst/>
          </a:prstGeom>
          <a:noFill/>
          <a:ln w="1016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9" name="Group 8"/>
          <p:cNvGrpSpPr/>
          <p:nvPr/>
        </p:nvGrpSpPr>
        <p:grpSpPr>
          <a:xfrm>
            <a:off x="10208108" y="1130732"/>
            <a:ext cx="6858000" cy="4877417"/>
            <a:chOff x="12750800" y="21076818"/>
            <a:chExt cx="6858000" cy="487741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354239" y="21076818"/>
              <a:ext cx="3664563" cy="3667960"/>
            </a:xfrm>
            <a:prstGeom prst="rect">
              <a:avLst/>
            </a:prstGeom>
          </p:spPr>
        </p:pic>
        <p:pic>
          <p:nvPicPr>
            <p:cNvPr id="84" name="Shape 5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5221605" y="22418623"/>
              <a:ext cx="1929828" cy="19116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57"/>
            <p:cNvSpPr txBox="1"/>
            <p:nvPr/>
          </p:nvSpPr>
          <p:spPr>
            <a:xfrm>
              <a:off x="12750800" y="24455457"/>
              <a:ext cx="6858000" cy="14987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400" dirty="0" smtClean="0">
                  <a:latin typeface="Overpass Bold"/>
                  <a:ea typeface="Open Sans"/>
                  <a:cs typeface="Overpass Bold"/>
                  <a:sym typeface="Open Sans"/>
                </a:rPr>
                <a:t>P</a:t>
              </a:r>
              <a:r>
                <a:rPr lang="en" sz="12400" dirty="0" smtClean="0">
                  <a:latin typeface="Overpass Bold"/>
                  <a:ea typeface="Open Sans"/>
                  <a:cs typeface="Overpass Bold"/>
                  <a:sym typeface="Open Sans"/>
                </a:rPr>
                <a:t>opper</a:t>
              </a:r>
              <a:r>
                <a:rPr lang="en-US" sz="12400" dirty="0" smtClean="0">
                  <a:latin typeface="Overpass Bold"/>
                  <a:ea typeface="Open Sans"/>
                  <a:cs typeface="Overpass Bold"/>
                  <a:sym typeface="Open Sans"/>
                </a:rPr>
                <a:t>CI</a:t>
              </a:r>
              <a:endParaRPr lang="en" sz="12400" dirty="0">
                <a:latin typeface="Overpass Bold"/>
                <a:ea typeface="Open Sans"/>
                <a:cs typeface="Overpass Bold"/>
                <a:sym typeface="Open Sans"/>
              </a:endParaRPr>
            </a:p>
          </p:txBody>
        </p:sp>
      </p:grpSp>
      <p:cxnSp>
        <p:nvCxnSpPr>
          <p:cNvPr id="86" name="Shape 60"/>
          <p:cNvCxnSpPr/>
          <p:nvPr/>
        </p:nvCxnSpPr>
        <p:spPr>
          <a:xfrm flipV="1">
            <a:off x="9448800" y="3471086"/>
            <a:ext cx="1981200" cy="532064"/>
          </a:xfrm>
          <a:prstGeom prst="straightConnector1">
            <a:avLst/>
          </a:prstGeom>
          <a:noFill/>
          <a:ln w="1016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60"/>
          <p:cNvCxnSpPr/>
          <p:nvPr/>
        </p:nvCxnSpPr>
        <p:spPr>
          <a:xfrm flipV="1">
            <a:off x="17186675" y="2644091"/>
            <a:ext cx="3612888" cy="497009"/>
          </a:xfrm>
          <a:prstGeom prst="straightConnector1">
            <a:avLst/>
          </a:prstGeom>
          <a:noFill/>
          <a:ln w="1016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60"/>
          <p:cNvCxnSpPr/>
          <p:nvPr/>
        </p:nvCxnSpPr>
        <p:spPr>
          <a:xfrm>
            <a:off x="17647881" y="6008149"/>
            <a:ext cx="3151682" cy="1281901"/>
          </a:xfrm>
          <a:prstGeom prst="straightConnector1">
            <a:avLst/>
          </a:prstGeom>
          <a:noFill/>
          <a:ln w="1016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28231" y="6883649"/>
            <a:ext cx="3691020" cy="3279793"/>
          </a:xfrm>
          <a:prstGeom prst="rect">
            <a:avLst/>
          </a:prstGeom>
        </p:spPr>
      </p:pic>
      <p:pic>
        <p:nvPicPr>
          <p:cNvPr id="92" name="Shape 75"/>
          <p:cNvPicPr preferRelativeResize="0"/>
          <p:nvPr/>
        </p:nvPicPr>
        <p:blipFill rotWithShape="1">
          <a:blip r:embed="rId13">
            <a:alphaModFix/>
          </a:blip>
          <a:srcRect l="13043" t="4643" r="43112"/>
          <a:stretch/>
        </p:blipFill>
        <p:spPr>
          <a:xfrm>
            <a:off x="22003394" y="6883649"/>
            <a:ext cx="3531278" cy="32674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60"/>
          <p:cNvCxnSpPr/>
          <p:nvPr/>
        </p:nvCxnSpPr>
        <p:spPr>
          <a:xfrm flipH="1">
            <a:off x="17186675" y="9450385"/>
            <a:ext cx="3612888" cy="700703"/>
          </a:xfrm>
          <a:prstGeom prst="straightConnector1">
            <a:avLst/>
          </a:prstGeom>
          <a:noFill/>
          <a:ln w="1016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32" name="Group 131"/>
          <p:cNvGrpSpPr/>
          <p:nvPr/>
        </p:nvGrpSpPr>
        <p:grpSpPr>
          <a:xfrm>
            <a:off x="11755098" y="8476297"/>
            <a:ext cx="3541482" cy="3049732"/>
            <a:chOff x="14391995" y="8145056"/>
            <a:chExt cx="3541482" cy="3049732"/>
          </a:xfrm>
        </p:grpSpPr>
        <p:pic>
          <p:nvPicPr>
            <p:cNvPr id="99" name="Shape 283" descr="Screen Shot 2016-11-08 at 11.42.44 AM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4432635" y="10028730"/>
              <a:ext cx="3483833" cy="1166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Shape 282" descr="Screen Shot 2016-11-08 at 11.43.50 AM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4391995" y="9004359"/>
              <a:ext cx="3541482" cy="108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Shape 281" descr="Screen Shot 2016-11-08 at 11.39.10 AM.png"/>
            <p:cNvPicPr preferRelativeResize="0"/>
            <p:nvPr/>
          </p:nvPicPr>
          <p:blipFill rotWithShape="1">
            <a:blip r:embed="rId16">
              <a:alphaModFix/>
            </a:blip>
            <a:srcRect l="8214" t="79746" r="83591" b="16904"/>
            <a:stretch/>
          </p:blipFill>
          <p:spPr>
            <a:xfrm>
              <a:off x="14575028" y="8145056"/>
              <a:ext cx="3302000" cy="863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roup 103"/>
          <p:cNvGrpSpPr/>
          <p:nvPr/>
        </p:nvGrpSpPr>
        <p:grpSpPr>
          <a:xfrm>
            <a:off x="1649488" y="3673941"/>
            <a:ext cx="3549587" cy="1846659"/>
            <a:chOff x="3460813" y="3501977"/>
            <a:chExt cx="3549587" cy="1846659"/>
          </a:xfrm>
        </p:grpSpPr>
        <p:sp>
          <p:nvSpPr>
            <p:cNvPr id="102" name="Rectangle 101"/>
            <p:cNvSpPr/>
            <p:nvPr/>
          </p:nvSpPr>
          <p:spPr>
            <a:xfrm>
              <a:off x="3937842" y="3501977"/>
              <a:ext cx="3072558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800" dirty="0" smtClean="0">
                  <a:solidFill>
                    <a:prstClr val="black"/>
                  </a:solidFill>
                </a:rPr>
                <a:t>Commit change to experiment</a:t>
              </a:r>
              <a:endParaRPr lang="en-US" sz="3800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460813" y="4010833"/>
              <a:ext cx="824423" cy="761143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/>
                <a:t>1</a:t>
              </a:r>
              <a:endParaRPr lang="en-US" sz="4800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948211" y="1695132"/>
            <a:ext cx="3481789" cy="1270000"/>
            <a:chOff x="3528611" y="3501977"/>
            <a:chExt cx="3481789" cy="1270000"/>
          </a:xfrm>
        </p:grpSpPr>
        <p:sp>
          <p:nvSpPr>
            <p:cNvPr id="106" name="Rectangle 105"/>
            <p:cNvSpPr/>
            <p:nvPr/>
          </p:nvSpPr>
          <p:spPr>
            <a:xfrm>
              <a:off x="3937842" y="3501977"/>
              <a:ext cx="3072558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800" dirty="0" smtClean="0">
                  <a:solidFill>
                    <a:prstClr val="black"/>
                  </a:solidFill>
                </a:rPr>
                <a:t>Trigger execution</a:t>
              </a:r>
              <a:endParaRPr lang="en-US" sz="38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3528611" y="3838245"/>
              <a:ext cx="756625" cy="933732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b="1" dirty="0"/>
                <a:t>2</a:t>
              </a:r>
              <a:endParaRPr lang="en-US" sz="4800" b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5596677" y="483473"/>
            <a:ext cx="6000184" cy="1846659"/>
            <a:chOff x="3434501" y="3501977"/>
            <a:chExt cx="6000184" cy="1846659"/>
          </a:xfrm>
        </p:grpSpPr>
        <p:sp>
          <p:nvSpPr>
            <p:cNvPr id="109" name="Rectangle 108"/>
            <p:cNvSpPr/>
            <p:nvPr/>
          </p:nvSpPr>
          <p:spPr>
            <a:xfrm>
              <a:off x="4128347" y="3501977"/>
              <a:ext cx="5306338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800" dirty="0" smtClean="0">
                  <a:solidFill>
                    <a:prstClr val="black"/>
                  </a:solidFill>
                </a:rPr>
                <a:t>Run multi-node experiment on one of supported </a:t>
              </a:r>
              <a:r>
                <a:rPr lang="en-US" sz="3800" dirty="0" err="1" smtClean="0">
                  <a:solidFill>
                    <a:prstClr val="black"/>
                  </a:solidFill>
                </a:rPr>
                <a:t>backends</a:t>
              </a:r>
              <a:endParaRPr lang="en-US" sz="3800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3434501" y="3869965"/>
              <a:ext cx="850735" cy="902012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b="1" dirty="0"/>
                <a:t>3</a:t>
              </a:r>
              <a:endParaRPr lang="en-US" sz="4800" b="1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5809224" y="4942515"/>
            <a:ext cx="5989555" cy="1846659"/>
            <a:chOff x="3445130" y="3501977"/>
            <a:chExt cx="5989555" cy="1846659"/>
          </a:xfrm>
        </p:grpSpPr>
        <p:sp>
          <p:nvSpPr>
            <p:cNvPr id="112" name="Rectangle 111"/>
            <p:cNvSpPr/>
            <p:nvPr/>
          </p:nvSpPr>
          <p:spPr>
            <a:xfrm>
              <a:off x="4128347" y="3501977"/>
              <a:ext cx="5306338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800" dirty="0" smtClean="0">
                  <a:solidFill>
                    <a:prstClr val="black"/>
                  </a:solidFill>
                </a:rPr>
                <a:t>Experiment generates output datasets or runtime metrics</a:t>
              </a:r>
              <a:endParaRPr lang="en-US" sz="3800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3445130" y="3793413"/>
              <a:ext cx="840106" cy="978563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/>
                <a:t>4</a:t>
              </a:r>
              <a:endParaRPr lang="en-US" sz="4800" b="1" dirty="0"/>
            </a:p>
          </p:txBody>
        </p:sp>
      </p:grpSp>
      <p:cxnSp>
        <p:nvCxnSpPr>
          <p:cNvPr id="115" name="Shape 60"/>
          <p:cNvCxnSpPr/>
          <p:nvPr/>
        </p:nvCxnSpPr>
        <p:spPr>
          <a:xfrm>
            <a:off x="25303697" y="4996806"/>
            <a:ext cx="0" cy="1569931"/>
          </a:xfrm>
          <a:prstGeom prst="straightConnector1">
            <a:avLst/>
          </a:prstGeom>
          <a:noFill/>
          <a:ln w="1016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19" name="Group 118"/>
          <p:cNvGrpSpPr/>
          <p:nvPr/>
        </p:nvGrpSpPr>
        <p:grpSpPr>
          <a:xfrm>
            <a:off x="17264148" y="4171585"/>
            <a:ext cx="5989555" cy="2431435"/>
            <a:chOff x="3445130" y="3501977"/>
            <a:chExt cx="5989555" cy="2431435"/>
          </a:xfrm>
        </p:grpSpPr>
        <p:sp>
          <p:nvSpPr>
            <p:cNvPr id="120" name="Rectangle 119"/>
            <p:cNvSpPr/>
            <p:nvPr/>
          </p:nvSpPr>
          <p:spPr>
            <a:xfrm>
              <a:off x="4128347" y="3501977"/>
              <a:ext cx="5306338" cy="2431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800" dirty="0" smtClean="0">
                  <a:solidFill>
                    <a:prstClr val="black"/>
                  </a:solidFill>
                </a:rPr>
                <a:t>Validate experiment results by testing codified assertions on output</a:t>
              </a:r>
              <a:endParaRPr lang="en-US" sz="3800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3445130" y="3793413"/>
              <a:ext cx="840106" cy="978563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b="1" dirty="0"/>
                <a:t>5</a:t>
              </a:r>
              <a:endParaRPr lang="en-US" sz="48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5416800" y="7206298"/>
            <a:ext cx="6084808" cy="2431435"/>
            <a:chOff x="3445130" y="3501977"/>
            <a:chExt cx="6084808" cy="2431435"/>
          </a:xfrm>
        </p:grpSpPr>
        <p:sp>
          <p:nvSpPr>
            <p:cNvPr id="124" name="Rectangle 123"/>
            <p:cNvSpPr/>
            <p:nvPr/>
          </p:nvSpPr>
          <p:spPr>
            <a:xfrm>
              <a:off x="4223600" y="3501977"/>
              <a:ext cx="5306338" cy="2431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800" dirty="0" smtClean="0">
                  <a:solidFill>
                    <a:prstClr val="black"/>
                  </a:solidFill>
                </a:rPr>
                <a:t>Keep track of execution and associated status to the corresponding commit</a:t>
              </a:r>
              <a:endParaRPr lang="en-US" sz="3800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3445130" y="3793413"/>
              <a:ext cx="840106" cy="978563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/>
                <a:t>6</a:t>
              </a:r>
              <a:endParaRPr 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58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62</Words>
  <Application>Microsoft Macintosh PowerPoint</Application>
  <PresentationFormat>Custom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38</cp:revision>
  <dcterms:modified xsi:type="dcterms:W3CDTF">2017-01-17T09:08:20Z</dcterms:modified>
</cp:coreProperties>
</file>