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6"/>
  </p:notesMasterIdLst>
  <p:sldIdLst>
    <p:sldId id="256" r:id="rId2"/>
    <p:sldId id="257" r:id="rId3"/>
    <p:sldId id="258" r:id="rId4"/>
    <p:sldId id="31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312" r:id="rId13"/>
    <p:sldId id="315" r:id="rId14"/>
    <p:sldId id="317" r:id="rId15"/>
  </p:sldIdLst>
  <p:sldSz cx="9144000" cy="5143500" type="screen16x9"/>
  <p:notesSz cx="6858000" cy="9144000"/>
  <p:embeddedFontLst>
    <p:embeddedFont>
      <p:font typeface="Istok Web" panose="020B0604020202020204" charset="0"/>
      <p:regular r:id="rId17"/>
      <p:bold r:id="rId18"/>
      <p:italic r:id="rId19"/>
      <p:boldItalic r:id="rId20"/>
    </p:embeddedFont>
    <p:embeddedFont>
      <p:font typeface="Nunito Light" pitchFamily="2" charset="0"/>
      <p:regular r:id="rId21"/>
      <p:italic r:id="rId22"/>
    </p:embeddedFont>
    <p:embeddedFont>
      <p:font typeface="Secular One" panose="00000500000000000000" pitchFamily="2" charset="-79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590A1-C8FF-4D6B-AB64-D55DDDB2534B}" v="4" dt="2025-05-11T17:27:32.616"/>
  </p1510:revLst>
</p1510:revInfo>
</file>

<file path=ppt/tableStyles.xml><?xml version="1.0" encoding="utf-8"?>
<a:tblStyleLst xmlns:a="http://schemas.openxmlformats.org/drawingml/2006/main" def="{FF7A0C96-9A07-47C2-B36A-115634E0C914}">
  <a:tblStyle styleId="{FF7A0C96-9A07-47C2-B36A-115634E0C91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518167A-59E2-4B8F-8F09-C3C12D8B5A4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18E0E93-1238-44EA-A10D-F4871A7217FF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0" d="100"/>
          <a:sy n="160" d="100"/>
        </p:scale>
        <p:origin x="204" y="12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oannis Vourkas" userId="10b463ed-e466-40fd-b362-59ae84d6cc4f" providerId="ADAL" clId="{921590A1-C8FF-4D6B-AB64-D55DDDB2534B}"/>
    <pc:docChg chg="custSel addSld delSld modSld">
      <pc:chgData name="Ioannis Vourkas" userId="10b463ed-e466-40fd-b362-59ae84d6cc4f" providerId="ADAL" clId="{921590A1-C8FF-4D6B-AB64-D55DDDB2534B}" dt="2025-05-13T00:30:32.433" v="83" actId="20577"/>
      <pc:docMkLst>
        <pc:docMk/>
      </pc:docMkLst>
      <pc:sldChg chg="modSp del mod">
        <pc:chgData name="Ioannis Vourkas" userId="10b463ed-e466-40fd-b362-59ae84d6cc4f" providerId="ADAL" clId="{921590A1-C8FF-4D6B-AB64-D55DDDB2534B}" dt="2025-05-12T22:25:06.178" v="20" actId="47"/>
        <pc:sldMkLst>
          <pc:docMk/>
          <pc:sldMk cId="1368865420" sldId="313"/>
        </pc:sldMkLst>
        <pc:graphicFrameChg chg="modGraphic">
          <ac:chgData name="Ioannis Vourkas" userId="10b463ed-e466-40fd-b362-59ae84d6cc4f" providerId="ADAL" clId="{921590A1-C8FF-4D6B-AB64-D55DDDB2534B}" dt="2025-05-12T22:25:03.537" v="19" actId="20577"/>
          <ac:graphicFrameMkLst>
            <pc:docMk/>
            <pc:sldMk cId="1368865420" sldId="313"/>
            <ac:graphicFrameMk id="2" creationId="{17770EDC-DE6C-6907-B96D-F3675C3DF835}"/>
          </ac:graphicFrameMkLst>
        </pc:graphicFrameChg>
      </pc:sldChg>
      <pc:sldChg chg="modSp mod">
        <pc:chgData name="Ioannis Vourkas" userId="10b463ed-e466-40fd-b362-59ae84d6cc4f" providerId="ADAL" clId="{921590A1-C8FF-4D6B-AB64-D55DDDB2534B}" dt="2025-05-13T00:30:32.433" v="83" actId="20577"/>
        <pc:sldMkLst>
          <pc:docMk/>
          <pc:sldMk cId="2173071238" sldId="315"/>
        </pc:sldMkLst>
        <pc:spChg chg="mod">
          <ac:chgData name="Ioannis Vourkas" userId="10b463ed-e466-40fd-b362-59ae84d6cc4f" providerId="ADAL" clId="{921590A1-C8FF-4D6B-AB64-D55DDDB2534B}" dt="2025-05-13T00:28:16.430" v="77" actId="1076"/>
          <ac:spMkLst>
            <pc:docMk/>
            <pc:sldMk cId="2173071238" sldId="315"/>
            <ac:spMk id="19" creationId="{AFC4F5A1-8953-2BF7-4B46-B8DF92D0A452}"/>
          </ac:spMkLst>
        </pc:spChg>
        <pc:spChg chg="mod">
          <ac:chgData name="Ioannis Vourkas" userId="10b463ed-e466-40fd-b362-59ae84d6cc4f" providerId="ADAL" clId="{921590A1-C8FF-4D6B-AB64-D55DDDB2534B}" dt="2025-05-13T00:28:58.616" v="78" actId="20577"/>
          <ac:spMkLst>
            <pc:docMk/>
            <pc:sldMk cId="2173071238" sldId="315"/>
            <ac:spMk id="23" creationId="{1945AB5B-D791-C3AE-11E0-E4540EB408D8}"/>
          </ac:spMkLst>
        </pc:spChg>
        <pc:spChg chg="mod">
          <ac:chgData name="Ioannis Vourkas" userId="10b463ed-e466-40fd-b362-59ae84d6cc4f" providerId="ADAL" clId="{921590A1-C8FF-4D6B-AB64-D55DDDB2534B}" dt="2025-05-13T00:30:32.433" v="83" actId="20577"/>
          <ac:spMkLst>
            <pc:docMk/>
            <pc:sldMk cId="2173071238" sldId="315"/>
            <ac:spMk id="31" creationId="{931D9D89-6303-64B9-887D-72E5BF33AF53}"/>
          </ac:spMkLst>
        </pc:spChg>
      </pc:sldChg>
      <pc:sldChg chg="new del">
        <pc:chgData name="Ioannis Vourkas" userId="10b463ed-e466-40fd-b362-59ae84d6cc4f" providerId="ADAL" clId="{921590A1-C8FF-4D6B-AB64-D55DDDB2534B}" dt="2025-05-11T17:24:45.818" v="1" actId="47"/>
        <pc:sldMkLst>
          <pc:docMk/>
          <pc:sldMk cId="1048496337" sldId="318"/>
        </pc:sldMkLst>
      </pc:sldChg>
      <pc:sldChg chg="addSp delSp modSp new mod">
        <pc:chgData name="Ioannis Vourkas" userId="10b463ed-e466-40fd-b362-59ae84d6cc4f" providerId="ADAL" clId="{921590A1-C8FF-4D6B-AB64-D55DDDB2534B}" dt="2025-05-11T17:27:32.616" v="18" actId="1076"/>
        <pc:sldMkLst>
          <pc:docMk/>
          <pc:sldMk cId="3196086925" sldId="318"/>
        </pc:sldMkLst>
        <pc:spChg chg="mod">
          <ac:chgData name="Ioannis Vourkas" userId="10b463ed-e466-40fd-b362-59ae84d6cc4f" providerId="ADAL" clId="{921590A1-C8FF-4D6B-AB64-D55DDDB2534B}" dt="2025-05-11T17:24:59.679" v="13" actId="20577"/>
          <ac:spMkLst>
            <pc:docMk/>
            <pc:sldMk cId="3196086925" sldId="318"/>
            <ac:spMk id="2" creationId="{39108FDA-56C6-BA14-70BC-E979457450C6}"/>
          </ac:spMkLst>
        </pc:spChg>
        <pc:picChg chg="add mod">
          <ac:chgData name="Ioannis Vourkas" userId="10b463ed-e466-40fd-b362-59ae84d6cc4f" providerId="ADAL" clId="{921590A1-C8FF-4D6B-AB64-D55DDDB2534B}" dt="2025-05-11T17:27:32.616" v="18" actId="1076"/>
          <ac:picMkLst>
            <pc:docMk/>
            <pc:sldMk cId="3196086925" sldId="318"/>
            <ac:picMk id="1026" creationId="{A6AFFD3F-4159-9AAB-F755-0F66319E7F6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13;p2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953375" y="1489713"/>
            <a:ext cx="4477500" cy="15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953375" y="3242188"/>
            <a:ext cx="44775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3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23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328" name="Google Shape;328;p23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23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0" name="Google Shape;330;p23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333" name="Google Shape;333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subTitle" idx="1"/>
          </p:nvPr>
        </p:nvSpPr>
        <p:spPr>
          <a:xfrm>
            <a:off x="1651063" y="2082917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3"/>
          <p:cNvSpPr txBox="1">
            <a:spLocks noGrp="1"/>
          </p:cNvSpPr>
          <p:nvPr>
            <p:ph type="subTitle" idx="2"/>
          </p:nvPr>
        </p:nvSpPr>
        <p:spPr>
          <a:xfrm>
            <a:off x="4838141" y="2082917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3"/>
          <p:cNvSpPr txBox="1">
            <a:spLocks noGrp="1"/>
          </p:cNvSpPr>
          <p:nvPr>
            <p:ph type="subTitle" idx="3"/>
          </p:nvPr>
        </p:nvSpPr>
        <p:spPr>
          <a:xfrm>
            <a:off x="2920413" y="3516317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subTitle" idx="4"/>
          </p:nvPr>
        </p:nvSpPr>
        <p:spPr>
          <a:xfrm>
            <a:off x="6107491" y="3516317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3"/>
          <p:cNvSpPr txBox="1">
            <a:spLocks noGrp="1"/>
          </p:cNvSpPr>
          <p:nvPr>
            <p:ph type="subTitle" idx="5"/>
          </p:nvPr>
        </p:nvSpPr>
        <p:spPr>
          <a:xfrm>
            <a:off x="1651075" y="1698675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39" name="Google Shape;339;p23"/>
          <p:cNvSpPr txBox="1">
            <a:spLocks noGrp="1"/>
          </p:cNvSpPr>
          <p:nvPr>
            <p:ph type="subTitle" idx="6"/>
          </p:nvPr>
        </p:nvSpPr>
        <p:spPr>
          <a:xfrm>
            <a:off x="2920425" y="3132075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40" name="Google Shape;340;p23"/>
          <p:cNvSpPr txBox="1">
            <a:spLocks noGrp="1"/>
          </p:cNvSpPr>
          <p:nvPr>
            <p:ph type="subTitle" idx="7"/>
          </p:nvPr>
        </p:nvSpPr>
        <p:spPr>
          <a:xfrm>
            <a:off x="4838150" y="1698675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41" name="Google Shape;341;p23"/>
          <p:cNvSpPr txBox="1">
            <a:spLocks noGrp="1"/>
          </p:cNvSpPr>
          <p:nvPr>
            <p:ph type="subTitle" idx="8"/>
          </p:nvPr>
        </p:nvSpPr>
        <p:spPr>
          <a:xfrm>
            <a:off x="6107500" y="3132075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grpSp>
        <p:nvGrpSpPr>
          <p:cNvPr id="342" name="Google Shape;342;p23"/>
          <p:cNvGrpSpPr/>
          <p:nvPr/>
        </p:nvGrpSpPr>
        <p:grpSpPr>
          <a:xfrm>
            <a:off x="8511474" y="3598200"/>
            <a:ext cx="592832" cy="1545496"/>
            <a:chOff x="2090350" y="2239265"/>
            <a:chExt cx="905501" cy="2360616"/>
          </a:xfrm>
        </p:grpSpPr>
        <p:sp>
          <p:nvSpPr>
            <p:cNvPr id="343" name="Google Shape;343;p23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avLst/>
              <a:gdLst/>
              <a:ahLst/>
              <a:cxnLst/>
              <a:rect l="l" t="t" r="r" b="b"/>
              <a:pathLst>
                <a:path w="12020" h="14298" extrusionOk="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6" name="Google Shape;346;p23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avLst/>
              <a:gdLst/>
              <a:ahLst/>
              <a:cxnLst/>
              <a:rect l="l" t="t" r="r" b="b"/>
              <a:pathLst>
                <a:path w="13738" h="13738" extrusionOk="0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7" name="Google Shape;347;p23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avLst/>
              <a:gdLst/>
              <a:ahLst/>
              <a:cxnLst/>
              <a:rect l="l" t="t" r="r" b="b"/>
              <a:pathLst>
                <a:path w="12605" h="10715" extrusionOk="0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25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5" name="Google Shape;375;p25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376" name="Google Shape;376;p25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" name="Google Shape;377;p25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8" name="Google Shape;378;p25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79" name="Google Shape;379;p25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80" name="Google Shape;380;p25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381" name="Google Shape;381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5"/>
          <p:cNvSpPr txBox="1">
            <a:spLocks noGrp="1"/>
          </p:cNvSpPr>
          <p:nvPr>
            <p:ph type="subTitle" idx="1"/>
          </p:nvPr>
        </p:nvSpPr>
        <p:spPr>
          <a:xfrm>
            <a:off x="713225" y="2302303"/>
            <a:ext cx="2203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3" name="Google Shape;383;p25"/>
          <p:cNvSpPr txBox="1">
            <a:spLocks noGrp="1"/>
          </p:cNvSpPr>
          <p:nvPr>
            <p:ph type="subTitle" idx="2"/>
          </p:nvPr>
        </p:nvSpPr>
        <p:spPr>
          <a:xfrm>
            <a:off x="3469313" y="2302303"/>
            <a:ext cx="2203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4" name="Google Shape;384;p25"/>
          <p:cNvSpPr txBox="1">
            <a:spLocks noGrp="1"/>
          </p:cNvSpPr>
          <p:nvPr>
            <p:ph type="subTitle" idx="3"/>
          </p:nvPr>
        </p:nvSpPr>
        <p:spPr>
          <a:xfrm>
            <a:off x="713225" y="3964300"/>
            <a:ext cx="2203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5" name="Google Shape;385;p25"/>
          <p:cNvSpPr txBox="1">
            <a:spLocks noGrp="1"/>
          </p:cNvSpPr>
          <p:nvPr>
            <p:ph type="subTitle" idx="4"/>
          </p:nvPr>
        </p:nvSpPr>
        <p:spPr>
          <a:xfrm>
            <a:off x="3469313" y="3964300"/>
            <a:ext cx="2203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25"/>
          <p:cNvSpPr txBox="1">
            <a:spLocks noGrp="1"/>
          </p:cNvSpPr>
          <p:nvPr>
            <p:ph type="subTitle" idx="5"/>
          </p:nvPr>
        </p:nvSpPr>
        <p:spPr>
          <a:xfrm>
            <a:off x="6225400" y="2302303"/>
            <a:ext cx="2203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7" name="Google Shape;387;p25"/>
          <p:cNvSpPr txBox="1">
            <a:spLocks noGrp="1"/>
          </p:cNvSpPr>
          <p:nvPr>
            <p:ph type="subTitle" idx="6"/>
          </p:nvPr>
        </p:nvSpPr>
        <p:spPr>
          <a:xfrm>
            <a:off x="6225400" y="3964300"/>
            <a:ext cx="2203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8" name="Google Shape;388;p25"/>
          <p:cNvSpPr txBox="1">
            <a:spLocks noGrp="1"/>
          </p:cNvSpPr>
          <p:nvPr>
            <p:ph type="subTitle" idx="7"/>
          </p:nvPr>
        </p:nvSpPr>
        <p:spPr>
          <a:xfrm>
            <a:off x="713225" y="1917700"/>
            <a:ext cx="2206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89" name="Google Shape;389;p25"/>
          <p:cNvSpPr txBox="1">
            <a:spLocks noGrp="1"/>
          </p:cNvSpPr>
          <p:nvPr>
            <p:ph type="subTitle" idx="8"/>
          </p:nvPr>
        </p:nvSpPr>
        <p:spPr>
          <a:xfrm>
            <a:off x="3468563" y="1917700"/>
            <a:ext cx="2206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90" name="Google Shape;390;p25"/>
          <p:cNvSpPr txBox="1">
            <a:spLocks noGrp="1"/>
          </p:cNvSpPr>
          <p:nvPr>
            <p:ph type="subTitle" idx="9"/>
          </p:nvPr>
        </p:nvSpPr>
        <p:spPr>
          <a:xfrm>
            <a:off x="6223900" y="1917700"/>
            <a:ext cx="2206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91" name="Google Shape;391;p25"/>
          <p:cNvSpPr txBox="1">
            <a:spLocks noGrp="1"/>
          </p:cNvSpPr>
          <p:nvPr>
            <p:ph type="subTitle" idx="13"/>
          </p:nvPr>
        </p:nvSpPr>
        <p:spPr>
          <a:xfrm>
            <a:off x="713225" y="3578469"/>
            <a:ext cx="2206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92" name="Google Shape;392;p25"/>
          <p:cNvSpPr txBox="1">
            <a:spLocks noGrp="1"/>
          </p:cNvSpPr>
          <p:nvPr>
            <p:ph type="subTitle" idx="14"/>
          </p:nvPr>
        </p:nvSpPr>
        <p:spPr>
          <a:xfrm>
            <a:off x="3468563" y="3578469"/>
            <a:ext cx="2206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93" name="Google Shape;393;p25"/>
          <p:cNvSpPr txBox="1">
            <a:spLocks noGrp="1"/>
          </p:cNvSpPr>
          <p:nvPr>
            <p:ph type="subTitle" idx="15"/>
          </p:nvPr>
        </p:nvSpPr>
        <p:spPr>
          <a:xfrm>
            <a:off x="6223900" y="3578469"/>
            <a:ext cx="2206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grpSp>
        <p:nvGrpSpPr>
          <p:cNvPr id="394" name="Google Shape;394;p25"/>
          <p:cNvGrpSpPr/>
          <p:nvPr/>
        </p:nvGrpSpPr>
        <p:grpSpPr>
          <a:xfrm>
            <a:off x="57150" y="3884655"/>
            <a:ext cx="592771" cy="1259556"/>
            <a:chOff x="3733925" y="3400424"/>
            <a:chExt cx="1079728" cy="2294274"/>
          </a:xfrm>
        </p:grpSpPr>
        <p:sp>
          <p:nvSpPr>
            <p:cNvPr id="395" name="Google Shape;395;p25"/>
            <p:cNvSpPr/>
            <p:nvPr/>
          </p:nvSpPr>
          <p:spPr>
            <a:xfrm>
              <a:off x="3733925" y="3445303"/>
              <a:ext cx="1079728" cy="42375"/>
            </a:xfrm>
            <a:custGeom>
              <a:avLst/>
              <a:gdLst/>
              <a:ahLst/>
              <a:cxnLst/>
              <a:rect l="l" t="t" r="r" b="b"/>
              <a:pathLst>
                <a:path w="24563" h="964" extrusionOk="0">
                  <a:moveTo>
                    <a:pt x="1" y="1"/>
                  </a:moveTo>
                  <a:lnTo>
                    <a:pt x="1" y="964"/>
                  </a:lnTo>
                  <a:lnTo>
                    <a:pt x="24562" y="964"/>
                  </a:lnTo>
                  <a:lnTo>
                    <a:pt x="24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5"/>
            <p:cNvSpPr/>
            <p:nvPr/>
          </p:nvSpPr>
          <p:spPr>
            <a:xfrm>
              <a:off x="4252166" y="3400424"/>
              <a:ext cx="43254" cy="2294274"/>
            </a:xfrm>
            <a:custGeom>
              <a:avLst/>
              <a:gdLst/>
              <a:ahLst/>
              <a:cxnLst/>
              <a:rect l="l" t="t" r="r" b="b"/>
              <a:pathLst>
                <a:path w="984" h="52193" extrusionOk="0">
                  <a:moveTo>
                    <a:pt x="0" y="1"/>
                  </a:moveTo>
                  <a:lnTo>
                    <a:pt x="0" y="52193"/>
                  </a:lnTo>
                  <a:lnTo>
                    <a:pt x="983" y="52193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5"/>
            <p:cNvSpPr/>
            <p:nvPr/>
          </p:nvSpPr>
          <p:spPr>
            <a:xfrm>
              <a:off x="3761178" y="3401523"/>
              <a:ext cx="83036" cy="80047"/>
            </a:xfrm>
            <a:custGeom>
              <a:avLst/>
              <a:gdLst/>
              <a:ahLst/>
              <a:cxnLst/>
              <a:rect l="l" t="t" r="r" b="b"/>
              <a:pathLst>
                <a:path w="1889" h="1821" extrusionOk="0">
                  <a:moveTo>
                    <a:pt x="945" y="1"/>
                  </a:moveTo>
                  <a:cubicBezTo>
                    <a:pt x="473" y="1"/>
                    <a:pt x="1" y="304"/>
                    <a:pt x="10" y="911"/>
                  </a:cubicBezTo>
                  <a:cubicBezTo>
                    <a:pt x="1" y="1517"/>
                    <a:pt x="473" y="1820"/>
                    <a:pt x="945" y="1820"/>
                  </a:cubicBezTo>
                  <a:cubicBezTo>
                    <a:pt x="1416" y="1820"/>
                    <a:pt x="1888" y="1517"/>
                    <a:pt x="1879" y="911"/>
                  </a:cubicBezTo>
                  <a:cubicBezTo>
                    <a:pt x="1888" y="304"/>
                    <a:pt x="1416" y="1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5"/>
            <p:cNvSpPr/>
            <p:nvPr/>
          </p:nvSpPr>
          <p:spPr>
            <a:xfrm>
              <a:off x="4703374" y="3401523"/>
              <a:ext cx="82992" cy="80047"/>
            </a:xfrm>
            <a:custGeom>
              <a:avLst/>
              <a:gdLst/>
              <a:ahLst/>
              <a:cxnLst/>
              <a:rect l="l" t="t" r="r" b="b"/>
              <a:pathLst>
                <a:path w="1888" h="1821" extrusionOk="0">
                  <a:moveTo>
                    <a:pt x="944" y="1"/>
                  </a:moveTo>
                  <a:cubicBezTo>
                    <a:pt x="472" y="1"/>
                    <a:pt x="0" y="304"/>
                    <a:pt x="9" y="911"/>
                  </a:cubicBezTo>
                  <a:cubicBezTo>
                    <a:pt x="0" y="1517"/>
                    <a:pt x="472" y="1820"/>
                    <a:pt x="944" y="1820"/>
                  </a:cubicBezTo>
                  <a:cubicBezTo>
                    <a:pt x="1416" y="1820"/>
                    <a:pt x="1887" y="1517"/>
                    <a:pt x="1878" y="911"/>
                  </a:cubicBezTo>
                  <a:cubicBezTo>
                    <a:pt x="1887" y="304"/>
                    <a:pt x="1416" y="1"/>
                    <a:pt x="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32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32"/>
          <p:cNvGrpSpPr/>
          <p:nvPr/>
        </p:nvGrpSpPr>
        <p:grpSpPr>
          <a:xfrm>
            <a:off x="8511474" y="3598200"/>
            <a:ext cx="592832" cy="1545496"/>
            <a:chOff x="2090350" y="2239265"/>
            <a:chExt cx="905501" cy="2360616"/>
          </a:xfrm>
        </p:grpSpPr>
        <p:sp>
          <p:nvSpPr>
            <p:cNvPr id="494" name="Google Shape;494;p32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avLst/>
              <a:gdLst/>
              <a:ahLst/>
              <a:cxnLst/>
              <a:rect l="l" t="t" r="r" b="b"/>
              <a:pathLst>
                <a:path w="12020" h="14298" extrusionOk="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7" name="Google Shape;497;p32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avLst/>
              <a:gdLst/>
              <a:ahLst/>
              <a:cxnLst/>
              <a:rect l="l" t="t" r="r" b="b"/>
              <a:pathLst>
                <a:path w="13738" h="13738" extrusionOk="0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8" name="Google Shape;498;p32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avLst/>
              <a:gdLst/>
              <a:ahLst/>
              <a:cxnLst/>
              <a:rect l="l" t="t" r="r" b="b"/>
              <a:pathLst>
                <a:path w="12605" h="10715" extrusionOk="0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99" name="Google Shape;499;p32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500" name="Google Shape;500;p32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32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2" name="Google Shape;502;p32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33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33"/>
          <p:cNvGrpSpPr/>
          <p:nvPr/>
        </p:nvGrpSpPr>
        <p:grpSpPr>
          <a:xfrm>
            <a:off x="55050" y="2328334"/>
            <a:ext cx="3289439" cy="2280112"/>
            <a:chOff x="55050" y="2328334"/>
            <a:chExt cx="3289439" cy="2280112"/>
          </a:xfrm>
        </p:grpSpPr>
        <p:sp>
          <p:nvSpPr>
            <p:cNvPr id="508" name="Google Shape;508;p33"/>
            <p:cNvSpPr/>
            <p:nvPr/>
          </p:nvSpPr>
          <p:spPr>
            <a:xfrm>
              <a:off x="694525" y="3707625"/>
              <a:ext cx="376250" cy="196475"/>
            </a:xfrm>
            <a:custGeom>
              <a:avLst/>
              <a:gdLst/>
              <a:ahLst/>
              <a:cxnLst/>
              <a:rect l="l" t="t" r="r" b="b"/>
              <a:pathLst>
                <a:path w="15050" h="7859" extrusionOk="0">
                  <a:moveTo>
                    <a:pt x="0" y="0"/>
                  </a:moveTo>
                  <a:cubicBezTo>
                    <a:pt x="1642" y="2874"/>
                    <a:pt x="3353" y="6433"/>
                    <a:pt x="6477" y="7525"/>
                  </a:cubicBezTo>
                  <a:cubicBezTo>
                    <a:pt x="9285" y="8507"/>
                    <a:pt x="12947" y="7151"/>
                    <a:pt x="15050" y="50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9" name="Google Shape;509;p33"/>
            <p:cNvSpPr/>
            <p:nvPr/>
          </p:nvSpPr>
          <p:spPr>
            <a:xfrm>
              <a:off x="695331" y="3536150"/>
              <a:ext cx="381000" cy="273050"/>
            </a:xfrm>
            <a:custGeom>
              <a:avLst/>
              <a:gdLst/>
              <a:ahLst/>
              <a:cxnLst/>
              <a:rect l="l" t="t" r="r" b="b"/>
              <a:pathLst>
                <a:path w="15240" h="10922" extrusionOk="0">
                  <a:moveTo>
                    <a:pt x="0" y="0"/>
                  </a:moveTo>
                  <a:cubicBezTo>
                    <a:pt x="745" y="5978"/>
                    <a:pt x="10976" y="13972"/>
                    <a:pt x="15240" y="971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0" name="Google Shape;510;p33"/>
            <p:cNvSpPr/>
            <p:nvPr/>
          </p:nvSpPr>
          <p:spPr>
            <a:xfrm>
              <a:off x="1835998" y="2721509"/>
              <a:ext cx="141787" cy="1874540"/>
            </a:xfrm>
            <a:custGeom>
              <a:avLst/>
              <a:gdLst/>
              <a:ahLst/>
              <a:cxnLst/>
              <a:rect l="l" t="t" r="r" b="b"/>
              <a:pathLst>
                <a:path w="164" h="2156" extrusionOk="0">
                  <a:moveTo>
                    <a:pt x="164" y="2156"/>
                  </a:moveTo>
                  <a:lnTo>
                    <a:pt x="0" y="2156"/>
                  </a:lnTo>
                  <a:lnTo>
                    <a:pt x="61" y="0"/>
                  </a:lnTo>
                  <a:lnTo>
                    <a:pt x="106" y="0"/>
                  </a:lnTo>
                  <a:lnTo>
                    <a:pt x="164" y="21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909936" y="2606688"/>
              <a:ext cx="544531" cy="189629"/>
            </a:xfrm>
            <a:custGeom>
              <a:avLst/>
              <a:gdLst/>
              <a:ahLst/>
              <a:cxnLst/>
              <a:rect l="l" t="t" r="r" b="b"/>
              <a:pathLst>
                <a:path w="627" h="219" extrusionOk="0">
                  <a:moveTo>
                    <a:pt x="169" y="219"/>
                  </a:moveTo>
                  <a:lnTo>
                    <a:pt x="10" y="182"/>
                  </a:lnTo>
                  <a:lnTo>
                    <a:pt x="0" y="135"/>
                  </a:lnTo>
                  <a:lnTo>
                    <a:pt x="622" y="0"/>
                  </a:lnTo>
                  <a:lnTo>
                    <a:pt x="627" y="26"/>
                  </a:lnTo>
                  <a:lnTo>
                    <a:pt x="532" y="66"/>
                  </a:lnTo>
                  <a:lnTo>
                    <a:pt x="169" y="2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3825" rIns="90000" bIns="338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2365744" y="2606688"/>
              <a:ext cx="88726" cy="56541"/>
            </a:xfrm>
            <a:custGeom>
              <a:avLst/>
              <a:gdLst/>
              <a:ahLst/>
              <a:cxnLst/>
              <a:rect l="l" t="t" r="r" b="b"/>
              <a:pathLst>
                <a:path w="103" h="66" extrusionOk="0">
                  <a:moveTo>
                    <a:pt x="8" y="66"/>
                  </a:moveTo>
                  <a:lnTo>
                    <a:pt x="0" y="24"/>
                  </a:lnTo>
                  <a:lnTo>
                    <a:pt x="98" y="0"/>
                  </a:lnTo>
                  <a:lnTo>
                    <a:pt x="103" y="26"/>
                  </a:lnTo>
                  <a:lnTo>
                    <a:pt x="8" y="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1515889" y="2328334"/>
              <a:ext cx="401877" cy="421882"/>
            </a:xfrm>
            <a:custGeom>
              <a:avLst/>
              <a:gdLst/>
              <a:ahLst/>
              <a:cxnLst/>
              <a:rect l="l" t="t" r="r" b="b"/>
              <a:pathLst>
                <a:path w="463" h="486" extrusionOk="0">
                  <a:moveTo>
                    <a:pt x="416" y="299"/>
                  </a:moveTo>
                  <a:lnTo>
                    <a:pt x="463" y="455"/>
                  </a:lnTo>
                  <a:lnTo>
                    <a:pt x="426" y="486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01" y="60"/>
                  </a:lnTo>
                  <a:lnTo>
                    <a:pt x="416" y="2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1515889" y="2328334"/>
              <a:ext cx="86986" cy="79157"/>
            </a:xfrm>
            <a:custGeom>
              <a:avLst/>
              <a:gdLst/>
              <a:ahLst/>
              <a:cxnLst/>
              <a:rect l="l" t="t" r="r" b="b"/>
              <a:pathLst>
                <a:path w="101" h="92" extrusionOk="0">
                  <a:moveTo>
                    <a:pt x="101" y="60"/>
                  </a:moveTo>
                  <a:lnTo>
                    <a:pt x="69" y="92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01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1732485" y="2744126"/>
              <a:ext cx="190499" cy="540181"/>
            </a:xfrm>
            <a:custGeom>
              <a:avLst/>
              <a:gdLst/>
              <a:ahLst/>
              <a:cxnLst/>
              <a:rect l="l" t="t" r="r" b="b"/>
              <a:pathLst>
                <a:path w="220" h="622" extrusionOk="0">
                  <a:moveTo>
                    <a:pt x="64" y="120"/>
                  </a:moveTo>
                  <a:lnTo>
                    <a:pt x="175" y="0"/>
                  </a:lnTo>
                  <a:lnTo>
                    <a:pt x="220" y="16"/>
                  </a:lnTo>
                  <a:lnTo>
                    <a:pt x="24" y="622"/>
                  </a:lnTo>
                  <a:lnTo>
                    <a:pt x="0" y="614"/>
                  </a:lnTo>
                  <a:lnTo>
                    <a:pt x="13" y="511"/>
                  </a:lnTo>
                  <a:lnTo>
                    <a:pt x="64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1732485" y="3188623"/>
              <a:ext cx="47842" cy="95684"/>
            </a:xfrm>
            <a:custGeom>
              <a:avLst/>
              <a:gdLst/>
              <a:ahLst/>
              <a:cxnLst/>
              <a:rect l="l" t="t" r="r" b="b"/>
              <a:pathLst>
                <a:path w="56" h="111" extrusionOk="0">
                  <a:moveTo>
                    <a:pt x="13" y="0"/>
                  </a:moveTo>
                  <a:lnTo>
                    <a:pt x="56" y="13"/>
                  </a:lnTo>
                  <a:lnTo>
                    <a:pt x="24" y="111"/>
                  </a:lnTo>
                  <a:lnTo>
                    <a:pt x="0" y="10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1870793" y="2707592"/>
              <a:ext cx="72199" cy="73068"/>
            </a:xfrm>
            <a:custGeom>
              <a:avLst/>
              <a:gdLst/>
              <a:ahLst/>
              <a:cxnLst/>
              <a:rect l="l" t="t" r="r" b="b"/>
              <a:pathLst>
                <a:path w="84" h="85" extrusionOk="0">
                  <a:moveTo>
                    <a:pt x="84" y="42"/>
                  </a:moveTo>
                  <a:cubicBezTo>
                    <a:pt x="84" y="50"/>
                    <a:pt x="83" y="58"/>
                    <a:pt x="79" y="64"/>
                  </a:cubicBezTo>
                  <a:cubicBezTo>
                    <a:pt x="75" y="71"/>
                    <a:pt x="69" y="75"/>
                    <a:pt x="63" y="79"/>
                  </a:cubicBezTo>
                  <a:cubicBezTo>
                    <a:pt x="56" y="83"/>
                    <a:pt x="49" y="85"/>
                    <a:pt x="42" y="85"/>
                  </a:cubicBezTo>
                  <a:cubicBezTo>
                    <a:pt x="34" y="85"/>
                    <a:pt x="27" y="83"/>
                    <a:pt x="21" y="79"/>
                  </a:cubicBezTo>
                  <a:cubicBezTo>
                    <a:pt x="15" y="75"/>
                    <a:pt x="8" y="71"/>
                    <a:pt x="5" y="64"/>
                  </a:cubicBezTo>
                  <a:cubicBezTo>
                    <a:pt x="1" y="58"/>
                    <a:pt x="0" y="50"/>
                    <a:pt x="0" y="42"/>
                  </a:cubicBezTo>
                  <a:cubicBezTo>
                    <a:pt x="0" y="35"/>
                    <a:pt x="2" y="28"/>
                    <a:pt x="5" y="21"/>
                  </a:cubicBezTo>
                  <a:cubicBezTo>
                    <a:pt x="9" y="15"/>
                    <a:pt x="15" y="10"/>
                    <a:pt x="21" y="6"/>
                  </a:cubicBezTo>
                  <a:cubicBezTo>
                    <a:pt x="27" y="2"/>
                    <a:pt x="35" y="0"/>
                    <a:pt x="42" y="0"/>
                  </a:cubicBezTo>
                  <a:cubicBezTo>
                    <a:pt x="50" y="0"/>
                    <a:pt x="56" y="2"/>
                    <a:pt x="63" y="6"/>
                  </a:cubicBezTo>
                  <a:cubicBezTo>
                    <a:pt x="69" y="10"/>
                    <a:pt x="75" y="15"/>
                    <a:pt x="79" y="21"/>
                  </a:cubicBezTo>
                  <a:cubicBezTo>
                    <a:pt x="83" y="28"/>
                    <a:pt x="84" y="35"/>
                    <a:pt x="84" y="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2245703" y="3179925"/>
              <a:ext cx="105253" cy="1416130"/>
            </a:xfrm>
            <a:custGeom>
              <a:avLst/>
              <a:gdLst/>
              <a:ahLst/>
              <a:cxnLst/>
              <a:rect l="l" t="t" r="r" b="b"/>
              <a:pathLst>
                <a:path w="122" h="1629" extrusionOk="0">
                  <a:moveTo>
                    <a:pt x="122" y="1629"/>
                  </a:moveTo>
                  <a:lnTo>
                    <a:pt x="0" y="1629"/>
                  </a:lnTo>
                  <a:lnTo>
                    <a:pt x="45" y="0"/>
                  </a:lnTo>
                  <a:lnTo>
                    <a:pt x="77" y="0"/>
                  </a:lnTo>
                  <a:lnTo>
                    <a:pt x="122" y="16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2287456" y="2802406"/>
              <a:ext cx="155705" cy="392305"/>
            </a:xfrm>
            <a:custGeom>
              <a:avLst/>
              <a:gdLst/>
              <a:ahLst/>
              <a:cxnLst/>
              <a:rect l="l" t="t" r="r" b="b"/>
              <a:pathLst>
                <a:path w="180" h="452" extrusionOk="0">
                  <a:moveTo>
                    <a:pt x="119" y="367"/>
                  </a:moveTo>
                  <a:lnTo>
                    <a:pt x="31" y="452"/>
                  </a:lnTo>
                  <a:lnTo>
                    <a:pt x="0" y="441"/>
                  </a:lnTo>
                  <a:lnTo>
                    <a:pt x="161" y="0"/>
                  </a:lnTo>
                  <a:lnTo>
                    <a:pt x="180" y="5"/>
                  </a:lnTo>
                  <a:lnTo>
                    <a:pt x="166" y="82"/>
                  </a:lnTo>
                  <a:lnTo>
                    <a:pt x="119" y="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2404887" y="2802406"/>
              <a:ext cx="38274" cy="70459"/>
            </a:xfrm>
            <a:custGeom>
              <a:avLst/>
              <a:gdLst/>
              <a:ahLst/>
              <a:cxnLst/>
              <a:rect l="l" t="t" r="r" b="b"/>
              <a:pathLst>
                <a:path w="45" h="82" extrusionOk="0">
                  <a:moveTo>
                    <a:pt x="31" y="82"/>
                  </a:moveTo>
                  <a:lnTo>
                    <a:pt x="0" y="68"/>
                  </a:lnTo>
                  <a:lnTo>
                    <a:pt x="26" y="0"/>
                  </a:lnTo>
                  <a:lnTo>
                    <a:pt x="45" y="5"/>
                  </a:lnTo>
                  <a:lnTo>
                    <a:pt x="31" y="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1889060" y="3153829"/>
              <a:ext cx="406225" cy="128739"/>
            </a:xfrm>
            <a:custGeom>
              <a:avLst/>
              <a:gdLst/>
              <a:ahLst/>
              <a:cxnLst/>
              <a:rect l="l" t="t" r="r" b="b"/>
              <a:pathLst>
                <a:path w="468" h="149" extrusionOk="0">
                  <a:moveTo>
                    <a:pt x="344" y="0"/>
                  </a:moveTo>
                  <a:lnTo>
                    <a:pt x="460" y="32"/>
                  </a:lnTo>
                  <a:lnTo>
                    <a:pt x="468" y="67"/>
                  </a:lnTo>
                  <a:lnTo>
                    <a:pt x="3" y="149"/>
                  </a:lnTo>
                  <a:lnTo>
                    <a:pt x="0" y="130"/>
                  </a:lnTo>
                  <a:lnTo>
                    <a:pt x="71" y="104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1889060" y="3244294"/>
              <a:ext cx="66110" cy="38274"/>
            </a:xfrm>
            <a:custGeom>
              <a:avLst/>
              <a:gdLst/>
              <a:ahLst/>
              <a:cxnLst/>
              <a:rect l="l" t="t" r="r" b="b"/>
              <a:pathLst>
                <a:path w="77" h="45" extrusionOk="0">
                  <a:moveTo>
                    <a:pt x="71" y="0"/>
                  </a:moveTo>
                  <a:lnTo>
                    <a:pt x="77" y="31"/>
                  </a:lnTo>
                  <a:lnTo>
                    <a:pt x="3" y="45"/>
                  </a:lnTo>
                  <a:lnTo>
                    <a:pt x="0" y="2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2289196" y="3191233"/>
              <a:ext cx="287055" cy="323588"/>
            </a:xfrm>
            <a:custGeom>
              <a:avLst/>
              <a:gdLst/>
              <a:ahLst/>
              <a:cxnLst/>
              <a:rect l="l" t="t" r="r" b="b"/>
              <a:pathLst>
                <a:path w="331" h="373" extrusionOk="0">
                  <a:moveTo>
                    <a:pt x="32" y="140"/>
                  </a:moveTo>
                  <a:lnTo>
                    <a:pt x="0" y="24"/>
                  </a:lnTo>
                  <a:lnTo>
                    <a:pt x="27" y="0"/>
                  </a:lnTo>
                  <a:lnTo>
                    <a:pt x="331" y="362"/>
                  </a:lnTo>
                  <a:lnTo>
                    <a:pt x="315" y="373"/>
                  </a:lnTo>
                  <a:lnTo>
                    <a:pt x="257" y="325"/>
                  </a:lnTo>
                  <a:lnTo>
                    <a:pt x="32" y="1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2512750" y="3455670"/>
              <a:ext cx="63500" cy="59150"/>
            </a:xfrm>
            <a:custGeom>
              <a:avLst/>
              <a:gdLst/>
              <a:ahLst/>
              <a:cxnLst/>
              <a:rect l="l" t="t" r="r" b="b"/>
              <a:pathLst>
                <a:path w="74" h="69" extrusionOk="0">
                  <a:moveTo>
                    <a:pt x="0" y="21"/>
                  </a:moveTo>
                  <a:lnTo>
                    <a:pt x="24" y="0"/>
                  </a:lnTo>
                  <a:lnTo>
                    <a:pt x="74" y="58"/>
                  </a:lnTo>
                  <a:lnTo>
                    <a:pt x="58" y="6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2271799" y="3169487"/>
              <a:ext cx="52192" cy="52191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0" y="41"/>
                  </a:moveTo>
                  <a:cubicBezTo>
                    <a:pt x="55" y="56"/>
                    <a:pt x="36" y="64"/>
                    <a:pt x="20" y="59"/>
                  </a:cubicBezTo>
                  <a:cubicBezTo>
                    <a:pt x="4" y="54"/>
                    <a:pt x="-3" y="35"/>
                    <a:pt x="2" y="19"/>
                  </a:cubicBezTo>
                  <a:cubicBezTo>
                    <a:pt x="7" y="4"/>
                    <a:pt x="26" y="-4"/>
                    <a:pt x="41" y="1"/>
                  </a:cubicBezTo>
                  <a:cubicBezTo>
                    <a:pt x="57" y="9"/>
                    <a:pt x="65" y="25"/>
                    <a:pt x="60" y="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1103826" y="3150841"/>
              <a:ext cx="556813" cy="354823"/>
            </a:xfrm>
            <a:custGeom>
              <a:avLst/>
              <a:gdLst/>
              <a:ahLst/>
              <a:cxnLst/>
              <a:rect l="l" t="t" r="r" b="b"/>
              <a:pathLst>
                <a:path w="1349" h="860" extrusionOk="0">
                  <a:moveTo>
                    <a:pt x="1108" y="469"/>
                  </a:moveTo>
                  <a:cubicBezTo>
                    <a:pt x="1090" y="503"/>
                    <a:pt x="1056" y="527"/>
                    <a:pt x="1019" y="535"/>
                  </a:cubicBezTo>
                  <a:cubicBezTo>
                    <a:pt x="981" y="543"/>
                    <a:pt x="939" y="532"/>
                    <a:pt x="910" y="508"/>
                  </a:cubicBezTo>
                  <a:cubicBezTo>
                    <a:pt x="878" y="567"/>
                    <a:pt x="815" y="606"/>
                    <a:pt x="751" y="614"/>
                  </a:cubicBezTo>
                  <a:cubicBezTo>
                    <a:pt x="685" y="622"/>
                    <a:pt x="622" y="596"/>
                    <a:pt x="577" y="548"/>
                  </a:cubicBezTo>
                  <a:cubicBezTo>
                    <a:pt x="558" y="574"/>
                    <a:pt x="526" y="588"/>
                    <a:pt x="495" y="588"/>
                  </a:cubicBezTo>
                  <a:cubicBezTo>
                    <a:pt x="463" y="588"/>
                    <a:pt x="431" y="572"/>
                    <a:pt x="413" y="545"/>
                  </a:cubicBezTo>
                  <a:cubicBezTo>
                    <a:pt x="405" y="588"/>
                    <a:pt x="368" y="625"/>
                    <a:pt x="325" y="630"/>
                  </a:cubicBezTo>
                  <a:cubicBezTo>
                    <a:pt x="333" y="651"/>
                    <a:pt x="331" y="676"/>
                    <a:pt x="320" y="694"/>
                  </a:cubicBezTo>
                  <a:cubicBezTo>
                    <a:pt x="309" y="713"/>
                    <a:pt x="286" y="723"/>
                    <a:pt x="265" y="723"/>
                  </a:cubicBezTo>
                  <a:cubicBezTo>
                    <a:pt x="280" y="741"/>
                    <a:pt x="286" y="768"/>
                    <a:pt x="280" y="791"/>
                  </a:cubicBezTo>
                  <a:cubicBezTo>
                    <a:pt x="275" y="815"/>
                    <a:pt x="262" y="836"/>
                    <a:pt x="241" y="847"/>
                  </a:cubicBezTo>
                  <a:cubicBezTo>
                    <a:pt x="220" y="858"/>
                    <a:pt x="198" y="860"/>
                    <a:pt x="175" y="860"/>
                  </a:cubicBezTo>
                  <a:cubicBezTo>
                    <a:pt x="153" y="860"/>
                    <a:pt x="132" y="855"/>
                    <a:pt x="114" y="844"/>
                  </a:cubicBezTo>
                  <a:cubicBezTo>
                    <a:pt x="95" y="831"/>
                    <a:pt x="85" y="807"/>
                    <a:pt x="82" y="786"/>
                  </a:cubicBezTo>
                  <a:cubicBezTo>
                    <a:pt x="79" y="762"/>
                    <a:pt x="87" y="738"/>
                    <a:pt x="98" y="720"/>
                  </a:cubicBezTo>
                  <a:cubicBezTo>
                    <a:pt x="74" y="725"/>
                    <a:pt x="50" y="715"/>
                    <a:pt x="34" y="694"/>
                  </a:cubicBezTo>
                  <a:cubicBezTo>
                    <a:pt x="21" y="672"/>
                    <a:pt x="21" y="646"/>
                    <a:pt x="37" y="625"/>
                  </a:cubicBezTo>
                  <a:cubicBezTo>
                    <a:pt x="5" y="585"/>
                    <a:pt x="-8" y="529"/>
                    <a:pt x="5" y="479"/>
                  </a:cubicBezTo>
                  <a:cubicBezTo>
                    <a:pt x="18" y="429"/>
                    <a:pt x="56" y="387"/>
                    <a:pt x="103" y="368"/>
                  </a:cubicBezTo>
                  <a:cubicBezTo>
                    <a:pt x="90" y="297"/>
                    <a:pt x="119" y="220"/>
                    <a:pt x="177" y="178"/>
                  </a:cubicBezTo>
                  <a:cubicBezTo>
                    <a:pt x="235" y="135"/>
                    <a:pt x="317" y="130"/>
                    <a:pt x="381" y="167"/>
                  </a:cubicBezTo>
                  <a:cubicBezTo>
                    <a:pt x="389" y="141"/>
                    <a:pt x="415" y="119"/>
                    <a:pt x="442" y="111"/>
                  </a:cubicBezTo>
                  <a:cubicBezTo>
                    <a:pt x="468" y="104"/>
                    <a:pt x="497" y="111"/>
                    <a:pt x="518" y="133"/>
                  </a:cubicBezTo>
                  <a:cubicBezTo>
                    <a:pt x="566" y="64"/>
                    <a:pt x="640" y="16"/>
                    <a:pt x="722" y="3"/>
                  </a:cubicBezTo>
                  <a:cubicBezTo>
                    <a:pt x="804" y="-10"/>
                    <a:pt x="892" y="11"/>
                    <a:pt x="960" y="59"/>
                  </a:cubicBezTo>
                  <a:cubicBezTo>
                    <a:pt x="987" y="40"/>
                    <a:pt x="1029" y="43"/>
                    <a:pt x="1058" y="51"/>
                  </a:cubicBezTo>
                  <a:cubicBezTo>
                    <a:pt x="1087" y="59"/>
                    <a:pt x="1114" y="80"/>
                    <a:pt x="1127" y="109"/>
                  </a:cubicBezTo>
                  <a:cubicBezTo>
                    <a:pt x="1143" y="101"/>
                    <a:pt x="1161" y="104"/>
                    <a:pt x="1175" y="117"/>
                  </a:cubicBezTo>
                  <a:cubicBezTo>
                    <a:pt x="1188" y="130"/>
                    <a:pt x="1188" y="148"/>
                    <a:pt x="1180" y="164"/>
                  </a:cubicBezTo>
                  <a:cubicBezTo>
                    <a:pt x="1209" y="162"/>
                    <a:pt x="1243" y="175"/>
                    <a:pt x="1262" y="199"/>
                  </a:cubicBezTo>
                  <a:cubicBezTo>
                    <a:pt x="1280" y="223"/>
                    <a:pt x="1286" y="254"/>
                    <a:pt x="1278" y="283"/>
                  </a:cubicBezTo>
                  <a:cubicBezTo>
                    <a:pt x="1304" y="281"/>
                    <a:pt x="1333" y="297"/>
                    <a:pt x="1344" y="320"/>
                  </a:cubicBezTo>
                  <a:cubicBezTo>
                    <a:pt x="1355" y="344"/>
                    <a:pt x="1347" y="376"/>
                    <a:pt x="1328" y="395"/>
                  </a:cubicBezTo>
                  <a:cubicBezTo>
                    <a:pt x="1307" y="413"/>
                    <a:pt x="1278" y="416"/>
                    <a:pt x="1254" y="402"/>
                  </a:cubicBezTo>
                  <a:cubicBezTo>
                    <a:pt x="1254" y="432"/>
                    <a:pt x="1238" y="463"/>
                    <a:pt x="1212" y="477"/>
                  </a:cubicBezTo>
                  <a:cubicBezTo>
                    <a:pt x="1177" y="492"/>
                    <a:pt x="1135" y="484"/>
                    <a:pt x="1108" y="4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1061693" y="3392484"/>
              <a:ext cx="30980" cy="32219"/>
            </a:xfrm>
            <a:custGeom>
              <a:avLst/>
              <a:gdLst/>
              <a:ahLst/>
              <a:cxnLst/>
              <a:rect l="l" t="t" r="r" b="b"/>
              <a:pathLst>
                <a:path w="76" h="79" extrusionOk="0">
                  <a:moveTo>
                    <a:pt x="38" y="0"/>
                  </a:moveTo>
                  <a:cubicBezTo>
                    <a:pt x="-12" y="0"/>
                    <a:pt x="-13" y="79"/>
                    <a:pt x="38" y="79"/>
                  </a:cubicBezTo>
                  <a:cubicBezTo>
                    <a:pt x="88" y="79"/>
                    <a:pt x="89" y="0"/>
                    <a:pt x="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1070781" y="3355308"/>
              <a:ext cx="18175" cy="19414"/>
            </a:xfrm>
            <a:custGeom>
              <a:avLst/>
              <a:gdLst/>
              <a:ahLst/>
              <a:cxnLst/>
              <a:rect l="l" t="t" r="r" b="b"/>
              <a:pathLst>
                <a:path w="45" h="48" extrusionOk="0">
                  <a:moveTo>
                    <a:pt x="24" y="0"/>
                  </a:moveTo>
                  <a:cubicBezTo>
                    <a:pt x="-7" y="0"/>
                    <a:pt x="-7" y="48"/>
                    <a:pt x="24" y="48"/>
                  </a:cubicBezTo>
                  <a:cubicBezTo>
                    <a:pt x="53" y="48"/>
                    <a:pt x="53" y="0"/>
                    <a:pt x="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1041453" y="3474684"/>
              <a:ext cx="273862" cy="51633"/>
            </a:xfrm>
            <a:custGeom>
              <a:avLst/>
              <a:gdLst/>
              <a:ahLst/>
              <a:cxnLst/>
              <a:rect l="l" t="t" r="r" b="b"/>
              <a:pathLst>
                <a:path w="664" h="126" extrusionOk="0">
                  <a:moveTo>
                    <a:pt x="664" y="126"/>
                  </a:moveTo>
                  <a:cubicBezTo>
                    <a:pt x="442" y="97"/>
                    <a:pt x="222" y="97"/>
                    <a:pt x="0" y="126"/>
                  </a:cubicBezTo>
                  <a:cubicBezTo>
                    <a:pt x="3" y="116"/>
                    <a:pt x="3" y="105"/>
                    <a:pt x="5" y="95"/>
                  </a:cubicBezTo>
                  <a:cubicBezTo>
                    <a:pt x="11" y="71"/>
                    <a:pt x="13" y="47"/>
                    <a:pt x="19" y="23"/>
                  </a:cubicBezTo>
                  <a:cubicBezTo>
                    <a:pt x="228" y="-8"/>
                    <a:pt x="439" y="-8"/>
                    <a:pt x="648" y="23"/>
                  </a:cubicBezTo>
                  <a:cubicBezTo>
                    <a:pt x="651" y="47"/>
                    <a:pt x="656" y="71"/>
                    <a:pt x="662" y="92"/>
                  </a:cubicBezTo>
                  <a:cubicBezTo>
                    <a:pt x="659" y="105"/>
                    <a:pt x="662" y="116"/>
                    <a:pt x="664" y="1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670107" y="3493685"/>
              <a:ext cx="1016973" cy="1110315"/>
            </a:xfrm>
            <a:custGeom>
              <a:avLst/>
              <a:gdLst/>
              <a:ahLst/>
              <a:cxnLst/>
              <a:rect l="l" t="t" r="r" b="b"/>
              <a:pathLst>
                <a:path w="2463" h="2689" extrusionOk="0">
                  <a:moveTo>
                    <a:pt x="2463" y="2689"/>
                  </a:moveTo>
                  <a:lnTo>
                    <a:pt x="0" y="2689"/>
                  </a:lnTo>
                  <a:cubicBezTo>
                    <a:pt x="349" y="1969"/>
                    <a:pt x="611" y="1221"/>
                    <a:pt x="777" y="443"/>
                  </a:cubicBezTo>
                  <a:cubicBezTo>
                    <a:pt x="783" y="422"/>
                    <a:pt x="785" y="401"/>
                    <a:pt x="791" y="379"/>
                  </a:cubicBezTo>
                  <a:cubicBezTo>
                    <a:pt x="793" y="364"/>
                    <a:pt x="796" y="350"/>
                    <a:pt x="799" y="334"/>
                  </a:cubicBezTo>
                  <a:cubicBezTo>
                    <a:pt x="804" y="305"/>
                    <a:pt x="809" y="276"/>
                    <a:pt x="817" y="244"/>
                  </a:cubicBezTo>
                  <a:cubicBezTo>
                    <a:pt x="820" y="226"/>
                    <a:pt x="825" y="207"/>
                    <a:pt x="828" y="189"/>
                  </a:cubicBezTo>
                  <a:cubicBezTo>
                    <a:pt x="830" y="176"/>
                    <a:pt x="833" y="162"/>
                    <a:pt x="836" y="149"/>
                  </a:cubicBezTo>
                  <a:cubicBezTo>
                    <a:pt x="838" y="136"/>
                    <a:pt x="841" y="125"/>
                    <a:pt x="841" y="112"/>
                  </a:cubicBezTo>
                  <a:cubicBezTo>
                    <a:pt x="846" y="83"/>
                    <a:pt x="852" y="57"/>
                    <a:pt x="854" y="28"/>
                  </a:cubicBezTo>
                  <a:cubicBezTo>
                    <a:pt x="1106" y="-10"/>
                    <a:pt x="1357" y="-10"/>
                    <a:pt x="1606" y="28"/>
                  </a:cubicBezTo>
                  <a:cubicBezTo>
                    <a:pt x="1611" y="57"/>
                    <a:pt x="1616" y="83"/>
                    <a:pt x="1619" y="112"/>
                  </a:cubicBezTo>
                  <a:cubicBezTo>
                    <a:pt x="1621" y="125"/>
                    <a:pt x="1624" y="136"/>
                    <a:pt x="1624" y="149"/>
                  </a:cubicBezTo>
                  <a:cubicBezTo>
                    <a:pt x="1627" y="162"/>
                    <a:pt x="1629" y="176"/>
                    <a:pt x="1632" y="189"/>
                  </a:cubicBezTo>
                  <a:cubicBezTo>
                    <a:pt x="1635" y="207"/>
                    <a:pt x="1640" y="226"/>
                    <a:pt x="1643" y="244"/>
                  </a:cubicBezTo>
                  <a:cubicBezTo>
                    <a:pt x="1648" y="274"/>
                    <a:pt x="1653" y="303"/>
                    <a:pt x="1661" y="334"/>
                  </a:cubicBezTo>
                  <a:cubicBezTo>
                    <a:pt x="1664" y="350"/>
                    <a:pt x="1666" y="364"/>
                    <a:pt x="1669" y="379"/>
                  </a:cubicBezTo>
                  <a:cubicBezTo>
                    <a:pt x="1674" y="401"/>
                    <a:pt x="1677" y="422"/>
                    <a:pt x="1682" y="443"/>
                  </a:cubicBezTo>
                  <a:cubicBezTo>
                    <a:pt x="1849" y="1221"/>
                    <a:pt x="2111" y="1967"/>
                    <a:pt x="2463" y="26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1014191" y="3493685"/>
              <a:ext cx="327563" cy="61134"/>
            </a:xfrm>
            <a:custGeom>
              <a:avLst/>
              <a:gdLst/>
              <a:ahLst/>
              <a:cxnLst/>
              <a:rect l="l" t="t" r="r" b="b"/>
              <a:pathLst>
                <a:path w="794" h="149" extrusionOk="0">
                  <a:moveTo>
                    <a:pt x="794" y="149"/>
                  </a:moveTo>
                  <a:cubicBezTo>
                    <a:pt x="529" y="115"/>
                    <a:pt x="265" y="115"/>
                    <a:pt x="0" y="149"/>
                  </a:cubicBezTo>
                  <a:cubicBezTo>
                    <a:pt x="3" y="136"/>
                    <a:pt x="5" y="125"/>
                    <a:pt x="5" y="112"/>
                  </a:cubicBezTo>
                  <a:cubicBezTo>
                    <a:pt x="11" y="83"/>
                    <a:pt x="16" y="57"/>
                    <a:pt x="19" y="28"/>
                  </a:cubicBezTo>
                  <a:cubicBezTo>
                    <a:pt x="270" y="-10"/>
                    <a:pt x="521" y="-10"/>
                    <a:pt x="770" y="28"/>
                  </a:cubicBezTo>
                  <a:cubicBezTo>
                    <a:pt x="775" y="57"/>
                    <a:pt x="780" y="83"/>
                    <a:pt x="783" y="112"/>
                  </a:cubicBezTo>
                  <a:cubicBezTo>
                    <a:pt x="791" y="123"/>
                    <a:pt x="791" y="136"/>
                    <a:pt x="794" y="1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1007582" y="3560601"/>
              <a:ext cx="341606" cy="33458"/>
            </a:xfrm>
            <a:custGeom>
              <a:avLst/>
              <a:gdLst/>
              <a:ahLst/>
              <a:cxnLst/>
              <a:rect l="l" t="t" r="r" b="b"/>
              <a:pathLst>
                <a:path w="828" h="82" extrusionOk="0">
                  <a:moveTo>
                    <a:pt x="828" y="82"/>
                  </a:moveTo>
                  <a:cubicBezTo>
                    <a:pt x="553" y="43"/>
                    <a:pt x="275" y="45"/>
                    <a:pt x="0" y="82"/>
                  </a:cubicBezTo>
                  <a:cubicBezTo>
                    <a:pt x="3" y="64"/>
                    <a:pt x="8" y="45"/>
                    <a:pt x="11" y="27"/>
                  </a:cubicBezTo>
                  <a:cubicBezTo>
                    <a:pt x="281" y="-10"/>
                    <a:pt x="550" y="-10"/>
                    <a:pt x="818" y="27"/>
                  </a:cubicBezTo>
                  <a:cubicBezTo>
                    <a:pt x="820" y="43"/>
                    <a:pt x="823" y="64"/>
                    <a:pt x="828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3" name="Google Shape;533;p33"/>
            <p:cNvGrpSpPr/>
            <p:nvPr/>
          </p:nvGrpSpPr>
          <p:grpSpPr>
            <a:xfrm>
              <a:off x="55050" y="4595950"/>
              <a:ext cx="3289439" cy="9"/>
              <a:chOff x="0" y="4595950"/>
              <a:chExt cx="3289439" cy="9"/>
            </a:xfrm>
          </p:grpSpPr>
          <p:cxnSp>
            <p:nvCxnSpPr>
              <p:cNvPr id="534" name="Google Shape;534;p33"/>
              <p:cNvCxnSpPr/>
              <p:nvPr/>
            </p:nvCxnSpPr>
            <p:spPr>
              <a:xfrm>
                <a:off x="0" y="4595950"/>
                <a:ext cx="2924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33"/>
              <p:cNvCxnSpPr/>
              <p:nvPr/>
            </p:nvCxnSpPr>
            <p:spPr>
              <a:xfrm>
                <a:off x="3072839" y="4595959"/>
                <a:ext cx="21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36" name="Google Shape;536;p33"/>
            <p:cNvGrpSpPr/>
            <p:nvPr/>
          </p:nvGrpSpPr>
          <p:grpSpPr>
            <a:xfrm>
              <a:off x="156428" y="3156666"/>
              <a:ext cx="556793" cy="1451779"/>
              <a:chOff x="2090350" y="2239265"/>
              <a:chExt cx="905501" cy="2360616"/>
            </a:xfrm>
          </p:grpSpPr>
          <p:sp>
            <p:nvSpPr>
              <p:cNvPr id="537" name="Google Shape;537;p33"/>
              <p:cNvSpPr/>
              <p:nvPr/>
            </p:nvSpPr>
            <p:spPr>
              <a:xfrm flipH="1">
                <a:off x="2712180" y="2613372"/>
                <a:ext cx="283672" cy="1986468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26064" extrusionOk="0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3"/>
              <p:cNvSpPr/>
              <p:nvPr/>
            </p:nvSpPr>
            <p:spPr>
              <a:xfrm flipH="1">
                <a:off x="2090350" y="2239265"/>
                <a:ext cx="337102" cy="2360616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26064" extrusionOk="0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3"/>
              <p:cNvSpPr/>
              <p:nvPr/>
            </p:nvSpPr>
            <p:spPr>
              <a:xfrm flipH="1">
                <a:off x="2378953" y="2297047"/>
                <a:ext cx="350052" cy="379826"/>
              </a:xfrm>
              <a:custGeom>
                <a:avLst/>
                <a:gdLst/>
                <a:ahLst/>
                <a:cxnLst/>
                <a:rect l="l" t="t" r="r" b="b"/>
                <a:pathLst>
                  <a:path w="12020" h="14298" extrusionOk="0">
                    <a:moveTo>
                      <a:pt x="0" y="13737"/>
                    </a:moveTo>
                    <a:cubicBezTo>
                      <a:pt x="5217" y="16868"/>
                      <a:pt x="10098" y="5773"/>
                      <a:pt x="1202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0" name="Google Shape;540;p33"/>
              <p:cNvSpPr/>
              <p:nvPr/>
            </p:nvSpPr>
            <p:spPr>
              <a:xfrm flipH="1">
                <a:off x="2371680" y="2464308"/>
                <a:ext cx="364950" cy="364950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13738" extrusionOk="0">
                    <a:moveTo>
                      <a:pt x="0" y="13738"/>
                    </a:moveTo>
                    <a:cubicBezTo>
                      <a:pt x="6476" y="13738"/>
                      <a:pt x="12169" y="6283"/>
                      <a:pt x="13738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1" name="Google Shape;541;p33"/>
              <p:cNvSpPr/>
              <p:nvPr/>
            </p:nvSpPr>
            <p:spPr>
              <a:xfrm flipH="1">
                <a:off x="2385676" y="2832756"/>
                <a:ext cx="350104" cy="284644"/>
              </a:xfrm>
              <a:custGeom>
                <a:avLst/>
                <a:gdLst/>
                <a:ahLst/>
                <a:cxnLst/>
                <a:rect l="l" t="t" r="r" b="b"/>
                <a:pathLst>
                  <a:path w="12605" h="10715" extrusionOk="0">
                    <a:moveTo>
                      <a:pt x="0" y="10599"/>
                    </a:moveTo>
                    <a:cubicBezTo>
                      <a:pt x="5415" y="11499"/>
                      <a:pt x="11704" y="5415"/>
                      <a:pt x="1260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542" name="Google Shape;542;p33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543" name="Google Shape;543;p33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33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5" name="Google Shape;545;p33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4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" name="Google Shape;31;p4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32" name="Google Shape;32;p4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4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4" name="Google Shape;34;p4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178575"/>
            <a:ext cx="7704000" cy="3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7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Google Shape;84;p7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85" name="Google Shape;85;p7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" name="Google Shape;86;p7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7" name="Google Shape;87;p7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90" name="Google Shape;90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subTitle" idx="1"/>
          </p:nvPr>
        </p:nvSpPr>
        <p:spPr>
          <a:xfrm>
            <a:off x="4135975" y="1576450"/>
            <a:ext cx="4294800" cy="203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8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" name="Google Shape;94;p8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95" name="Google Shape;95;p8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8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7" name="Google Shape;97;p8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00" name="Google Shape;100;p8"/>
          <p:cNvSpPr txBox="1">
            <a:spLocks noGrp="1"/>
          </p:cNvSpPr>
          <p:nvPr>
            <p:ph type="title"/>
          </p:nvPr>
        </p:nvSpPr>
        <p:spPr>
          <a:xfrm>
            <a:off x="713225" y="1571550"/>
            <a:ext cx="5205300" cy="20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3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3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28" name="Google Shape;128;p13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13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0" name="Google Shape;130;p13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33" name="Google Shape;133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1"/>
          </p:nvPr>
        </p:nvSpPr>
        <p:spPr>
          <a:xfrm>
            <a:off x="1447926" y="1988507"/>
            <a:ext cx="2828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2"/>
          </p:nvPr>
        </p:nvSpPr>
        <p:spPr>
          <a:xfrm>
            <a:off x="5602000" y="1988507"/>
            <a:ext cx="2828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3"/>
          </p:nvPr>
        </p:nvSpPr>
        <p:spPr>
          <a:xfrm>
            <a:off x="1447926" y="3649327"/>
            <a:ext cx="2828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4"/>
          </p:nvPr>
        </p:nvSpPr>
        <p:spPr>
          <a:xfrm>
            <a:off x="5602000" y="3649327"/>
            <a:ext cx="28287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15" y="1600450"/>
            <a:ext cx="7347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15" y="3261320"/>
            <a:ext cx="7347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4867290" y="1600450"/>
            <a:ext cx="7347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8" hasCustomPrompt="1"/>
          </p:nvPr>
        </p:nvSpPr>
        <p:spPr>
          <a:xfrm>
            <a:off x="4867290" y="3261320"/>
            <a:ext cx="734700" cy="457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9"/>
          </p:nvPr>
        </p:nvSpPr>
        <p:spPr>
          <a:xfrm>
            <a:off x="1447926" y="1600450"/>
            <a:ext cx="2828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13"/>
          </p:nvPr>
        </p:nvSpPr>
        <p:spPr>
          <a:xfrm>
            <a:off x="5602005" y="1600450"/>
            <a:ext cx="2828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4"/>
          </p:nvPr>
        </p:nvSpPr>
        <p:spPr>
          <a:xfrm>
            <a:off x="1447926" y="3261320"/>
            <a:ext cx="2828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5"/>
          </p:nvPr>
        </p:nvSpPr>
        <p:spPr>
          <a:xfrm>
            <a:off x="5602005" y="3261320"/>
            <a:ext cx="28287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grpSp>
        <p:nvGrpSpPr>
          <p:cNvPr id="146" name="Google Shape;146;p13"/>
          <p:cNvGrpSpPr/>
          <p:nvPr/>
        </p:nvGrpSpPr>
        <p:grpSpPr>
          <a:xfrm>
            <a:off x="53765" y="3589018"/>
            <a:ext cx="596273" cy="1554466"/>
            <a:chOff x="2090350" y="2239265"/>
            <a:chExt cx="905501" cy="2360616"/>
          </a:xfrm>
        </p:grpSpPr>
        <p:sp>
          <p:nvSpPr>
            <p:cNvPr id="147" name="Google Shape;147;p13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avLst/>
              <a:gdLst/>
              <a:ahLst/>
              <a:cxnLst/>
              <a:rect l="l" t="t" r="r" b="b"/>
              <a:pathLst>
                <a:path w="12020" h="14298" extrusionOk="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0" name="Google Shape;150;p13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avLst/>
              <a:gdLst/>
              <a:ahLst/>
              <a:cxnLst/>
              <a:rect l="l" t="t" r="r" b="b"/>
              <a:pathLst>
                <a:path w="13738" h="13738" extrusionOk="0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51" name="Google Shape;151;p13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avLst/>
              <a:gdLst/>
              <a:ahLst/>
              <a:cxnLst/>
              <a:rect l="l" t="t" r="r" b="b"/>
              <a:pathLst>
                <a:path w="12605" h="10715" extrusionOk="0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0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20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54" name="Google Shape;254;p20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20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6" name="Google Shape;256;p20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57" name="Google Shape;257;p20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58" name="Google Shape;258;p20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259" name="Google Shape;259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subTitle" idx="1"/>
          </p:nvPr>
        </p:nvSpPr>
        <p:spPr>
          <a:xfrm>
            <a:off x="4968716" y="2915208"/>
            <a:ext cx="28308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2"/>
          </p:nvPr>
        </p:nvSpPr>
        <p:spPr>
          <a:xfrm>
            <a:off x="1344488" y="2915208"/>
            <a:ext cx="2830800" cy="10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3"/>
          </p:nvPr>
        </p:nvSpPr>
        <p:spPr>
          <a:xfrm>
            <a:off x="1344488" y="2523625"/>
            <a:ext cx="2830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subTitle" idx="4"/>
          </p:nvPr>
        </p:nvSpPr>
        <p:spPr>
          <a:xfrm>
            <a:off x="4968719" y="2523625"/>
            <a:ext cx="28308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grpSp>
        <p:nvGrpSpPr>
          <p:cNvPr id="264" name="Google Shape;264;p20"/>
          <p:cNvGrpSpPr/>
          <p:nvPr/>
        </p:nvGrpSpPr>
        <p:grpSpPr>
          <a:xfrm>
            <a:off x="8505825" y="3884655"/>
            <a:ext cx="592771" cy="1259556"/>
            <a:chOff x="3733925" y="3400424"/>
            <a:chExt cx="1079728" cy="2294274"/>
          </a:xfrm>
        </p:grpSpPr>
        <p:sp>
          <p:nvSpPr>
            <p:cNvPr id="265" name="Google Shape;265;p20"/>
            <p:cNvSpPr/>
            <p:nvPr/>
          </p:nvSpPr>
          <p:spPr>
            <a:xfrm>
              <a:off x="3733925" y="3445303"/>
              <a:ext cx="1079728" cy="42375"/>
            </a:xfrm>
            <a:custGeom>
              <a:avLst/>
              <a:gdLst/>
              <a:ahLst/>
              <a:cxnLst/>
              <a:rect l="l" t="t" r="r" b="b"/>
              <a:pathLst>
                <a:path w="24563" h="964" extrusionOk="0">
                  <a:moveTo>
                    <a:pt x="1" y="1"/>
                  </a:moveTo>
                  <a:lnTo>
                    <a:pt x="1" y="964"/>
                  </a:lnTo>
                  <a:lnTo>
                    <a:pt x="24562" y="964"/>
                  </a:lnTo>
                  <a:lnTo>
                    <a:pt x="24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4252166" y="3400424"/>
              <a:ext cx="43254" cy="2294274"/>
            </a:xfrm>
            <a:custGeom>
              <a:avLst/>
              <a:gdLst/>
              <a:ahLst/>
              <a:cxnLst/>
              <a:rect l="l" t="t" r="r" b="b"/>
              <a:pathLst>
                <a:path w="984" h="52193" extrusionOk="0">
                  <a:moveTo>
                    <a:pt x="0" y="1"/>
                  </a:moveTo>
                  <a:lnTo>
                    <a:pt x="0" y="52193"/>
                  </a:lnTo>
                  <a:lnTo>
                    <a:pt x="983" y="52193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3761178" y="3401523"/>
              <a:ext cx="83036" cy="80047"/>
            </a:xfrm>
            <a:custGeom>
              <a:avLst/>
              <a:gdLst/>
              <a:ahLst/>
              <a:cxnLst/>
              <a:rect l="l" t="t" r="r" b="b"/>
              <a:pathLst>
                <a:path w="1889" h="1821" extrusionOk="0">
                  <a:moveTo>
                    <a:pt x="945" y="1"/>
                  </a:moveTo>
                  <a:cubicBezTo>
                    <a:pt x="473" y="1"/>
                    <a:pt x="1" y="304"/>
                    <a:pt x="10" y="911"/>
                  </a:cubicBezTo>
                  <a:cubicBezTo>
                    <a:pt x="1" y="1517"/>
                    <a:pt x="473" y="1820"/>
                    <a:pt x="945" y="1820"/>
                  </a:cubicBezTo>
                  <a:cubicBezTo>
                    <a:pt x="1416" y="1820"/>
                    <a:pt x="1888" y="1517"/>
                    <a:pt x="1879" y="911"/>
                  </a:cubicBezTo>
                  <a:cubicBezTo>
                    <a:pt x="1888" y="304"/>
                    <a:pt x="1416" y="1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4703374" y="3401523"/>
              <a:ext cx="82992" cy="80047"/>
            </a:xfrm>
            <a:custGeom>
              <a:avLst/>
              <a:gdLst/>
              <a:ahLst/>
              <a:cxnLst/>
              <a:rect l="l" t="t" r="r" b="b"/>
              <a:pathLst>
                <a:path w="1888" h="1821" extrusionOk="0">
                  <a:moveTo>
                    <a:pt x="944" y="1"/>
                  </a:moveTo>
                  <a:cubicBezTo>
                    <a:pt x="472" y="1"/>
                    <a:pt x="0" y="304"/>
                    <a:pt x="9" y="911"/>
                  </a:cubicBezTo>
                  <a:cubicBezTo>
                    <a:pt x="0" y="1517"/>
                    <a:pt x="472" y="1820"/>
                    <a:pt x="944" y="1820"/>
                  </a:cubicBezTo>
                  <a:cubicBezTo>
                    <a:pt x="1416" y="1820"/>
                    <a:pt x="1887" y="1517"/>
                    <a:pt x="1878" y="911"/>
                  </a:cubicBezTo>
                  <a:cubicBezTo>
                    <a:pt x="1887" y="304"/>
                    <a:pt x="1416" y="1"/>
                    <a:pt x="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p21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1"/>
          <p:cNvSpPr txBox="1">
            <a:spLocks noGrp="1"/>
          </p:cNvSpPr>
          <p:nvPr>
            <p:ph type="subTitle" idx="1"/>
          </p:nvPr>
        </p:nvSpPr>
        <p:spPr>
          <a:xfrm>
            <a:off x="5015376" y="1543900"/>
            <a:ext cx="3163200" cy="27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21"/>
          <p:cNvSpPr txBox="1">
            <a:spLocks noGrp="1"/>
          </p:cNvSpPr>
          <p:nvPr>
            <p:ph type="subTitle" idx="2"/>
          </p:nvPr>
        </p:nvSpPr>
        <p:spPr>
          <a:xfrm>
            <a:off x="965450" y="1543900"/>
            <a:ext cx="3163200" cy="27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4" name="Google Shape;274;p21"/>
          <p:cNvGrpSpPr/>
          <p:nvPr/>
        </p:nvGrpSpPr>
        <p:grpSpPr>
          <a:xfrm>
            <a:off x="8466355" y="3555950"/>
            <a:ext cx="634563" cy="1587396"/>
            <a:chOff x="3899880" y="1817280"/>
            <a:chExt cx="1502280" cy="3758040"/>
          </a:xfrm>
        </p:grpSpPr>
        <p:sp>
          <p:nvSpPr>
            <p:cNvPr id="275" name="Google Shape;275;p21"/>
            <p:cNvSpPr/>
            <p:nvPr/>
          </p:nvSpPr>
          <p:spPr>
            <a:xfrm>
              <a:off x="4374000" y="1818000"/>
              <a:ext cx="554760" cy="3757320"/>
            </a:xfrm>
            <a:custGeom>
              <a:avLst/>
              <a:gdLst/>
              <a:ahLst/>
              <a:cxnLst/>
              <a:rect l="l" t="t" r="r" b="b"/>
              <a:pathLst>
                <a:path w="1541" h="10437" extrusionOk="0">
                  <a:moveTo>
                    <a:pt x="1519" y="10437"/>
                  </a:moveTo>
                  <a:cubicBezTo>
                    <a:pt x="1508" y="10437"/>
                    <a:pt x="1498" y="10427"/>
                    <a:pt x="1496" y="10416"/>
                  </a:cubicBezTo>
                  <a:lnTo>
                    <a:pt x="918" y="47"/>
                  </a:lnTo>
                  <a:lnTo>
                    <a:pt x="625" y="47"/>
                  </a:lnTo>
                  <a:lnTo>
                    <a:pt x="46" y="10416"/>
                  </a:lnTo>
                  <a:cubicBezTo>
                    <a:pt x="46" y="10429"/>
                    <a:pt x="36" y="10439"/>
                    <a:pt x="22" y="10437"/>
                  </a:cubicBezTo>
                  <a:cubicBezTo>
                    <a:pt x="8" y="10437"/>
                    <a:pt x="0" y="10426"/>
                    <a:pt x="0" y="10413"/>
                  </a:cubicBezTo>
                  <a:lnTo>
                    <a:pt x="578" y="22"/>
                  </a:lnTo>
                  <a:cubicBezTo>
                    <a:pt x="578" y="10"/>
                    <a:pt x="588" y="0"/>
                    <a:pt x="601" y="0"/>
                  </a:cubicBezTo>
                  <a:lnTo>
                    <a:pt x="938" y="0"/>
                  </a:lnTo>
                  <a:cubicBezTo>
                    <a:pt x="950" y="0"/>
                    <a:pt x="960" y="10"/>
                    <a:pt x="961" y="22"/>
                  </a:cubicBezTo>
                  <a:lnTo>
                    <a:pt x="1541" y="10413"/>
                  </a:lnTo>
                  <a:cubicBezTo>
                    <a:pt x="1543" y="10426"/>
                    <a:pt x="1534" y="10436"/>
                    <a:pt x="1519" y="10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1"/>
            <p:cNvSpPr/>
            <p:nvPr/>
          </p:nvSpPr>
          <p:spPr>
            <a:xfrm>
              <a:off x="4381200" y="1817280"/>
              <a:ext cx="527760" cy="3613320"/>
            </a:xfrm>
            <a:custGeom>
              <a:avLst/>
              <a:gdLst/>
              <a:ahLst/>
              <a:cxnLst/>
              <a:rect l="l" t="t" r="r" b="b"/>
              <a:pathLst>
                <a:path w="1466" h="10037" extrusionOk="0">
                  <a:moveTo>
                    <a:pt x="25" y="10037"/>
                  </a:moveTo>
                  <a:cubicBezTo>
                    <a:pt x="16" y="10037"/>
                    <a:pt x="7" y="10031"/>
                    <a:pt x="3" y="10024"/>
                  </a:cubicBezTo>
                  <a:cubicBezTo>
                    <a:pt x="-3" y="10013"/>
                    <a:pt x="3" y="9999"/>
                    <a:pt x="15" y="9994"/>
                  </a:cubicBezTo>
                  <a:lnTo>
                    <a:pt x="1392" y="9377"/>
                  </a:lnTo>
                  <a:lnTo>
                    <a:pt x="93" y="8561"/>
                  </a:lnTo>
                  <a:cubicBezTo>
                    <a:pt x="86" y="8557"/>
                    <a:pt x="82" y="8550"/>
                    <a:pt x="83" y="8541"/>
                  </a:cubicBezTo>
                  <a:cubicBezTo>
                    <a:pt x="83" y="8532"/>
                    <a:pt x="88" y="8525"/>
                    <a:pt x="95" y="8522"/>
                  </a:cubicBezTo>
                  <a:lnTo>
                    <a:pt x="1309" y="7801"/>
                  </a:lnTo>
                  <a:lnTo>
                    <a:pt x="176" y="7125"/>
                  </a:lnTo>
                  <a:cubicBezTo>
                    <a:pt x="169" y="7120"/>
                    <a:pt x="165" y="7113"/>
                    <a:pt x="165" y="7106"/>
                  </a:cubicBezTo>
                  <a:cubicBezTo>
                    <a:pt x="165" y="7097"/>
                    <a:pt x="169" y="7090"/>
                    <a:pt x="175" y="7085"/>
                  </a:cubicBezTo>
                  <a:lnTo>
                    <a:pt x="1233" y="6422"/>
                  </a:lnTo>
                  <a:lnTo>
                    <a:pt x="249" y="5787"/>
                  </a:lnTo>
                  <a:cubicBezTo>
                    <a:pt x="243" y="5783"/>
                    <a:pt x="239" y="5778"/>
                    <a:pt x="239" y="5770"/>
                  </a:cubicBezTo>
                  <a:cubicBezTo>
                    <a:pt x="239" y="5763"/>
                    <a:pt x="242" y="5755"/>
                    <a:pt x="248" y="5751"/>
                  </a:cubicBezTo>
                  <a:lnTo>
                    <a:pt x="1161" y="5005"/>
                  </a:lnTo>
                  <a:lnTo>
                    <a:pt x="331" y="4304"/>
                  </a:lnTo>
                  <a:cubicBezTo>
                    <a:pt x="325" y="4299"/>
                    <a:pt x="322" y="4294"/>
                    <a:pt x="322" y="4286"/>
                  </a:cubicBezTo>
                  <a:cubicBezTo>
                    <a:pt x="322" y="4279"/>
                    <a:pt x="325" y="4273"/>
                    <a:pt x="331" y="4269"/>
                  </a:cubicBezTo>
                  <a:lnTo>
                    <a:pt x="1086" y="3622"/>
                  </a:lnTo>
                  <a:lnTo>
                    <a:pt x="402" y="3034"/>
                  </a:lnTo>
                  <a:cubicBezTo>
                    <a:pt x="396" y="3030"/>
                    <a:pt x="393" y="3022"/>
                    <a:pt x="393" y="3015"/>
                  </a:cubicBezTo>
                  <a:cubicBezTo>
                    <a:pt x="393" y="3008"/>
                    <a:pt x="398" y="3002"/>
                    <a:pt x="404" y="2998"/>
                  </a:cubicBezTo>
                  <a:lnTo>
                    <a:pt x="1020" y="2563"/>
                  </a:lnTo>
                  <a:lnTo>
                    <a:pt x="449" y="2208"/>
                  </a:lnTo>
                  <a:cubicBezTo>
                    <a:pt x="443" y="2204"/>
                    <a:pt x="439" y="2198"/>
                    <a:pt x="437" y="2189"/>
                  </a:cubicBezTo>
                  <a:cubicBezTo>
                    <a:pt x="437" y="2182"/>
                    <a:pt x="440" y="2174"/>
                    <a:pt x="446" y="2170"/>
                  </a:cubicBezTo>
                  <a:lnTo>
                    <a:pt x="976" y="1750"/>
                  </a:lnTo>
                  <a:lnTo>
                    <a:pt x="493" y="1383"/>
                  </a:lnTo>
                  <a:cubicBezTo>
                    <a:pt x="487" y="1379"/>
                    <a:pt x="484" y="1371"/>
                    <a:pt x="484" y="1364"/>
                  </a:cubicBezTo>
                  <a:cubicBezTo>
                    <a:pt x="484" y="1356"/>
                    <a:pt x="487" y="1350"/>
                    <a:pt x="493" y="1345"/>
                  </a:cubicBezTo>
                  <a:lnTo>
                    <a:pt x="936" y="994"/>
                  </a:lnTo>
                  <a:lnTo>
                    <a:pt x="532" y="697"/>
                  </a:lnTo>
                  <a:cubicBezTo>
                    <a:pt x="526" y="693"/>
                    <a:pt x="523" y="685"/>
                    <a:pt x="523" y="678"/>
                  </a:cubicBezTo>
                  <a:cubicBezTo>
                    <a:pt x="523" y="671"/>
                    <a:pt x="526" y="663"/>
                    <a:pt x="532" y="659"/>
                  </a:cubicBezTo>
                  <a:lnTo>
                    <a:pt x="903" y="362"/>
                  </a:lnTo>
                  <a:lnTo>
                    <a:pt x="567" y="41"/>
                  </a:lnTo>
                  <a:cubicBezTo>
                    <a:pt x="558" y="33"/>
                    <a:pt x="557" y="18"/>
                    <a:pt x="565" y="8"/>
                  </a:cubicBezTo>
                  <a:cubicBezTo>
                    <a:pt x="574" y="-1"/>
                    <a:pt x="589" y="-2"/>
                    <a:pt x="599" y="6"/>
                  </a:cubicBezTo>
                  <a:lnTo>
                    <a:pt x="954" y="344"/>
                  </a:lnTo>
                  <a:cubicBezTo>
                    <a:pt x="959" y="349"/>
                    <a:pt x="962" y="356"/>
                    <a:pt x="962" y="362"/>
                  </a:cubicBezTo>
                  <a:cubicBezTo>
                    <a:pt x="962" y="369"/>
                    <a:pt x="959" y="375"/>
                    <a:pt x="953" y="379"/>
                  </a:cubicBezTo>
                  <a:lnTo>
                    <a:pt x="584" y="675"/>
                  </a:lnTo>
                  <a:lnTo>
                    <a:pt x="988" y="972"/>
                  </a:lnTo>
                  <a:cubicBezTo>
                    <a:pt x="994" y="977"/>
                    <a:pt x="997" y="983"/>
                    <a:pt x="997" y="991"/>
                  </a:cubicBezTo>
                  <a:cubicBezTo>
                    <a:pt x="997" y="998"/>
                    <a:pt x="994" y="1006"/>
                    <a:pt x="988" y="1010"/>
                  </a:cubicBezTo>
                  <a:lnTo>
                    <a:pt x="545" y="1361"/>
                  </a:lnTo>
                  <a:lnTo>
                    <a:pt x="1029" y="1729"/>
                  </a:lnTo>
                  <a:cubicBezTo>
                    <a:pt x="1035" y="1733"/>
                    <a:pt x="1038" y="1740"/>
                    <a:pt x="1038" y="1748"/>
                  </a:cubicBezTo>
                  <a:cubicBezTo>
                    <a:pt x="1038" y="1755"/>
                    <a:pt x="1035" y="1762"/>
                    <a:pt x="1029" y="1766"/>
                  </a:cubicBezTo>
                  <a:lnTo>
                    <a:pt x="501" y="2185"/>
                  </a:lnTo>
                  <a:lnTo>
                    <a:pt x="1072" y="2537"/>
                  </a:lnTo>
                  <a:cubicBezTo>
                    <a:pt x="1080" y="2542"/>
                    <a:pt x="1083" y="2549"/>
                    <a:pt x="1084" y="2556"/>
                  </a:cubicBezTo>
                  <a:cubicBezTo>
                    <a:pt x="1084" y="2563"/>
                    <a:pt x="1081" y="2571"/>
                    <a:pt x="1074" y="2575"/>
                  </a:cubicBezTo>
                  <a:lnTo>
                    <a:pt x="453" y="3012"/>
                  </a:lnTo>
                  <a:lnTo>
                    <a:pt x="1135" y="3597"/>
                  </a:lnTo>
                  <a:cubicBezTo>
                    <a:pt x="1141" y="3601"/>
                    <a:pt x="1144" y="3608"/>
                    <a:pt x="1144" y="3615"/>
                  </a:cubicBezTo>
                  <a:cubicBezTo>
                    <a:pt x="1144" y="3623"/>
                    <a:pt x="1141" y="3628"/>
                    <a:pt x="1135" y="3632"/>
                  </a:cubicBezTo>
                  <a:lnTo>
                    <a:pt x="380" y="4279"/>
                  </a:lnTo>
                  <a:lnTo>
                    <a:pt x="1212" y="4980"/>
                  </a:lnTo>
                  <a:cubicBezTo>
                    <a:pt x="1218" y="4984"/>
                    <a:pt x="1221" y="4991"/>
                    <a:pt x="1221" y="4997"/>
                  </a:cubicBezTo>
                  <a:cubicBezTo>
                    <a:pt x="1221" y="5005"/>
                    <a:pt x="1218" y="5010"/>
                    <a:pt x="1212" y="5015"/>
                  </a:cubicBezTo>
                  <a:lnTo>
                    <a:pt x="302" y="5758"/>
                  </a:lnTo>
                  <a:lnTo>
                    <a:pt x="1290" y="6396"/>
                  </a:lnTo>
                  <a:cubicBezTo>
                    <a:pt x="1297" y="6400"/>
                    <a:pt x="1300" y="6408"/>
                    <a:pt x="1300" y="6415"/>
                  </a:cubicBezTo>
                  <a:cubicBezTo>
                    <a:pt x="1300" y="6422"/>
                    <a:pt x="1295" y="6430"/>
                    <a:pt x="1290" y="6434"/>
                  </a:cubicBezTo>
                  <a:lnTo>
                    <a:pt x="233" y="7095"/>
                  </a:lnTo>
                  <a:lnTo>
                    <a:pt x="1367" y="7773"/>
                  </a:lnTo>
                  <a:cubicBezTo>
                    <a:pt x="1374" y="7777"/>
                    <a:pt x="1378" y="7785"/>
                    <a:pt x="1378" y="7793"/>
                  </a:cubicBezTo>
                  <a:cubicBezTo>
                    <a:pt x="1378" y="7802"/>
                    <a:pt x="1374" y="7809"/>
                    <a:pt x="1367" y="7814"/>
                  </a:cubicBezTo>
                  <a:lnTo>
                    <a:pt x="153" y="8537"/>
                  </a:lnTo>
                  <a:lnTo>
                    <a:pt x="1456" y="9355"/>
                  </a:lnTo>
                  <a:cubicBezTo>
                    <a:pt x="1463" y="9360"/>
                    <a:pt x="1467" y="9368"/>
                    <a:pt x="1466" y="9377"/>
                  </a:cubicBezTo>
                  <a:cubicBezTo>
                    <a:pt x="1466" y="9386"/>
                    <a:pt x="1460" y="9393"/>
                    <a:pt x="1453" y="9396"/>
                  </a:cubicBezTo>
                  <a:lnTo>
                    <a:pt x="35" y="10030"/>
                  </a:lnTo>
                  <a:cubicBezTo>
                    <a:pt x="31" y="10036"/>
                    <a:pt x="28" y="10037"/>
                    <a:pt x="25" y="10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1"/>
            <p:cNvSpPr/>
            <p:nvPr/>
          </p:nvSpPr>
          <p:spPr>
            <a:xfrm>
              <a:off x="4394520" y="1817640"/>
              <a:ext cx="527040" cy="3612960"/>
            </a:xfrm>
            <a:custGeom>
              <a:avLst/>
              <a:gdLst/>
              <a:ahLst/>
              <a:cxnLst/>
              <a:rect l="l" t="t" r="r" b="b"/>
              <a:pathLst>
                <a:path w="1464" h="10036" extrusionOk="0">
                  <a:moveTo>
                    <a:pt x="1439" y="10036"/>
                  </a:moveTo>
                  <a:cubicBezTo>
                    <a:pt x="1436" y="10036"/>
                    <a:pt x="1433" y="10036"/>
                    <a:pt x="1430" y="10035"/>
                  </a:cubicBezTo>
                  <a:lnTo>
                    <a:pt x="13" y="9401"/>
                  </a:lnTo>
                  <a:cubicBezTo>
                    <a:pt x="5" y="9398"/>
                    <a:pt x="0" y="9389"/>
                    <a:pt x="0" y="9382"/>
                  </a:cubicBezTo>
                  <a:cubicBezTo>
                    <a:pt x="0" y="9373"/>
                    <a:pt x="2" y="9366"/>
                    <a:pt x="10" y="9360"/>
                  </a:cubicBezTo>
                  <a:lnTo>
                    <a:pt x="1312" y="8541"/>
                  </a:lnTo>
                  <a:lnTo>
                    <a:pt x="99" y="7817"/>
                  </a:lnTo>
                  <a:cubicBezTo>
                    <a:pt x="91" y="7813"/>
                    <a:pt x="87" y="7806"/>
                    <a:pt x="87" y="7797"/>
                  </a:cubicBezTo>
                  <a:cubicBezTo>
                    <a:pt x="87" y="7788"/>
                    <a:pt x="91" y="7781"/>
                    <a:pt x="99" y="7776"/>
                  </a:cubicBezTo>
                  <a:lnTo>
                    <a:pt x="1232" y="7099"/>
                  </a:lnTo>
                  <a:lnTo>
                    <a:pt x="176" y="6437"/>
                  </a:lnTo>
                  <a:cubicBezTo>
                    <a:pt x="169" y="6433"/>
                    <a:pt x="166" y="6426"/>
                    <a:pt x="166" y="6418"/>
                  </a:cubicBezTo>
                  <a:cubicBezTo>
                    <a:pt x="166" y="6411"/>
                    <a:pt x="170" y="6402"/>
                    <a:pt x="176" y="6399"/>
                  </a:cubicBezTo>
                  <a:lnTo>
                    <a:pt x="1164" y="5761"/>
                  </a:lnTo>
                  <a:lnTo>
                    <a:pt x="253" y="5018"/>
                  </a:lnTo>
                  <a:cubicBezTo>
                    <a:pt x="247" y="5014"/>
                    <a:pt x="244" y="5009"/>
                    <a:pt x="244" y="5001"/>
                  </a:cubicBezTo>
                  <a:cubicBezTo>
                    <a:pt x="244" y="4994"/>
                    <a:pt x="247" y="4988"/>
                    <a:pt x="253" y="4983"/>
                  </a:cubicBezTo>
                  <a:lnTo>
                    <a:pt x="1085" y="4282"/>
                  </a:lnTo>
                  <a:lnTo>
                    <a:pt x="330" y="3635"/>
                  </a:lnTo>
                  <a:cubicBezTo>
                    <a:pt x="324" y="3631"/>
                    <a:pt x="322" y="3625"/>
                    <a:pt x="322" y="3618"/>
                  </a:cubicBezTo>
                  <a:cubicBezTo>
                    <a:pt x="322" y="3611"/>
                    <a:pt x="324" y="3605"/>
                    <a:pt x="330" y="3600"/>
                  </a:cubicBezTo>
                  <a:lnTo>
                    <a:pt x="1012" y="3016"/>
                  </a:lnTo>
                  <a:lnTo>
                    <a:pt x="391" y="2579"/>
                  </a:lnTo>
                  <a:cubicBezTo>
                    <a:pt x="386" y="2574"/>
                    <a:pt x="381" y="2567"/>
                    <a:pt x="381" y="2560"/>
                  </a:cubicBezTo>
                  <a:cubicBezTo>
                    <a:pt x="381" y="2552"/>
                    <a:pt x="386" y="2545"/>
                    <a:pt x="393" y="2541"/>
                  </a:cubicBezTo>
                  <a:lnTo>
                    <a:pt x="964" y="2188"/>
                  </a:lnTo>
                  <a:lnTo>
                    <a:pt x="434" y="1767"/>
                  </a:lnTo>
                  <a:cubicBezTo>
                    <a:pt x="428" y="1763"/>
                    <a:pt x="425" y="1755"/>
                    <a:pt x="425" y="1748"/>
                  </a:cubicBezTo>
                  <a:cubicBezTo>
                    <a:pt x="425" y="1741"/>
                    <a:pt x="428" y="1733"/>
                    <a:pt x="434" y="1729"/>
                  </a:cubicBezTo>
                  <a:lnTo>
                    <a:pt x="917" y="1362"/>
                  </a:lnTo>
                  <a:lnTo>
                    <a:pt x="475" y="1011"/>
                  </a:lnTo>
                  <a:cubicBezTo>
                    <a:pt x="469" y="1006"/>
                    <a:pt x="466" y="999"/>
                    <a:pt x="466" y="992"/>
                  </a:cubicBezTo>
                  <a:cubicBezTo>
                    <a:pt x="466" y="984"/>
                    <a:pt x="469" y="977"/>
                    <a:pt x="475" y="973"/>
                  </a:cubicBezTo>
                  <a:lnTo>
                    <a:pt x="878" y="676"/>
                  </a:lnTo>
                  <a:lnTo>
                    <a:pt x="509" y="380"/>
                  </a:lnTo>
                  <a:cubicBezTo>
                    <a:pt x="504" y="375"/>
                    <a:pt x="501" y="369"/>
                    <a:pt x="501" y="362"/>
                  </a:cubicBezTo>
                  <a:cubicBezTo>
                    <a:pt x="501" y="354"/>
                    <a:pt x="504" y="349"/>
                    <a:pt x="508" y="345"/>
                  </a:cubicBezTo>
                  <a:lnTo>
                    <a:pt x="864" y="7"/>
                  </a:lnTo>
                  <a:cubicBezTo>
                    <a:pt x="872" y="-2"/>
                    <a:pt x="887" y="-2"/>
                    <a:pt x="897" y="8"/>
                  </a:cubicBezTo>
                  <a:cubicBezTo>
                    <a:pt x="906" y="17"/>
                    <a:pt x="906" y="32"/>
                    <a:pt x="896" y="42"/>
                  </a:cubicBezTo>
                  <a:lnTo>
                    <a:pt x="559" y="362"/>
                  </a:lnTo>
                  <a:lnTo>
                    <a:pt x="931" y="660"/>
                  </a:lnTo>
                  <a:cubicBezTo>
                    <a:pt x="936" y="664"/>
                    <a:pt x="939" y="670"/>
                    <a:pt x="939" y="678"/>
                  </a:cubicBezTo>
                  <a:cubicBezTo>
                    <a:pt x="939" y="685"/>
                    <a:pt x="936" y="693"/>
                    <a:pt x="931" y="697"/>
                  </a:cubicBezTo>
                  <a:lnTo>
                    <a:pt x="527" y="995"/>
                  </a:lnTo>
                  <a:lnTo>
                    <a:pt x="970" y="1346"/>
                  </a:lnTo>
                  <a:cubicBezTo>
                    <a:pt x="976" y="1350"/>
                    <a:pt x="979" y="1357"/>
                    <a:pt x="979" y="1365"/>
                  </a:cubicBezTo>
                  <a:cubicBezTo>
                    <a:pt x="979" y="1372"/>
                    <a:pt x="976" y="1379"/>
                    <a:pt x="970" y="1384"/>
                  </a:cubicBezTo>
                  <a:lnTo>
                    <a:pt x="486" y="1751"/>
                  </a:lnTo>
                  <a:lnTo>
                    <a:pt x="1017" y="2171"/>
                  </a:lnTo>
                  <a:cubicBezTo>
                    <a:pt x="1022" y="2175"/>
                    <a:pt x="1025" y="2181"/>
                    <a:pt x="1025" y="2189"/>
                  </a:cubicBezTo>
                  <a:cubicBezTo>
                    <a:pt x="1025" y="2196"/>
                    <a:pt x="1021" y="2204"/>
                    <a:pt x="1014" y="2208"/>
                  </a:cubicBezTo>
                  <a:lnTo>
                    <a:pt x="444" y="2560"/>
                  </a:lnTo>
                  <a:lnTo>
                    <a:pt x="1060" y="2994"/>
                  </a:lnTo>
                  <a:cubicBezTo>
                    <a:pt x="1066" y="2998"/>
                    <a:pt x="1070" y="3003"/>
                    <a:pt x="1070" y="3011"/>
                  </a:cubicBezTo>
                  <a:cubicBezTo>
                    <a:pt x="1070" y="3018"/>
                    <a:pt x="1068" y="3026"/>
                    <a:pt x="1062" y="3030"/>
                  </a:cubicBezTo>
                  <a:lnTo>
                    <a:pt x="378" y="3618"/>
                  </a:lnTo>
                  <a:lnTo>
                    <a:pt x="1133" y="4265"/>
                  </a:lnTo>
                  <a:cubicBezTo>
                    <a:pt x="1139" y="4269"/>
                    <a:pt x="1142" y="4275"/>
                    <a:pt x="1142" y="4282"/>
                  </a:cubicBezTo>
                  <a:cubicBezTo>
                    <a:pt x="1142" y="4290"/>
                    <a:pt x="1139" y="4295"/>
                    <a:pt x="1133" y="4300"/>
                  </a:cubicBezTo>
                  <a:lnTo>
                    <a:pt x="303" y="5001"/>
                  </a:lnTo>
                  <a:lnTo>
                    <a:pt x="1216" y="5747"/>
                  </a:lnTo>
                  <a:cubicBezTo>
                    <a:pt x="1222" y="5751"/>
                    <a:pt x="1225" y="5759"/>
                    <a:pt x="1225" y="5766"/>
                  </a:cubicBezTo>
                  <a:cubicBezTo>
                    <a:pt x="1225" y="5774"/>
                    <a:pt x="1221" y="5780"/>
                    <a:pt x="1215" y="5783"/>
                  </a:cubicBezTo>
                  <a:lnTo>
                    <a:pt x="231" y="6418"/>
                  </a:lnTo>
                  <a:lnTo>
                    <a:pt x="1289" y="7081"/>
                  </a:lnTo>
                  <a:cubicBezTo>
                    <a:pt x="1296" y="7086"/>
                    <a:pt x="1301" y="7093"/>
                    <a:pt x="1299" y="7102"/>
                  </a:cubicBezTo>
                  <a:cubicBezTo>
                    <a:pt x="1299" y="7110"/>
                    <a:pt x="1295" y="7118"/>
                    <a:pt x="1288" y="7121"/>
                  </a:cubicBezTo>
                  <a:lnTo>
                    <a:pt x="157" y="7797"/>
                  </a:lnTo>
                  <a:lnTo>
                    <a:pt x="1371" y="8518"/>
                  </a:lnTo>
                  <a:cubicBezTo>
                    <a:pt x="1378" y="8522"/>
                    <a:pt x="1382" y="8530"/>
                    <a:pt x="1382" y="8537"/>
                  </a:cubicBezTo>
                  <a:cubicBezTo>
                    <a:pt x="1382" y="8546"/>
                    <a:pt x="1378" y="8553"/>
                    <a:pt x="1372" y="8557"/>
                  </a:cubicBezTo>
                  <a:lnTo>
                    <a:pt x="74" y="9373"/>
                  </a:lnTo>
                  <a:lnTo>
                    <a:pt x="1451" y="9990"/>
                  </a:lnTo>
                  <a:cubicBezTo>
                    <a:pt x="1462" y="9995"/>
                    <a:pt x="1468" y="10009"/>
                    <a:pt x="1462" y="10020"/>
                  </a:cubicBezTo>
                  <a:cubicBezTo>
                    <a:pt x="1457" y="10030"/>
                    <a:pt x="1449" y="10036"/>
                    <a:pt x="1439" y="10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4150440" y="2053080"/>
              <a:ext cx="1001160" cy="136800"/>
            </a:xfrm>
            <a:custGeom>
              <a:avLst/>
              <a:gdLst/>
              <a:ahLst/>
              <a:cxnLst/>
              <a:rect l="l" t="t" r="r" b="b"/>
              <a:pathLst>
                <a:path w="2781" h="380" extrusionOk="0">
                  <a:moveTo>
                    <a:pt x="1391" y="379"/>
                  </a:moveTo>
                  <a:cubicBezTo>
                    <a:pt x="1390" y="379"/>
                    <a:pt x="1389" y="379"/>
                    <a:pt x="1387" y="379"/>
                  </a:cubicBezTo>
                  <a:lnTo>
                    <a:pt x="19" y="135"/>
                  </a:lnTo>
                  <a:cubicBezTo>
                    <a:pt x="7" y="134"/>
                    <a:pt x="0" y="124"/>
                    <a:pt x="0" y="112"/>
                  </a:cubicBezTo>
                  <a:lnTo>
                    <a:pt x="0" y="23"/>
                  </a:lnTo>
                  <a:cubicBezTo>
                    <a:pt x="0" y="10"/>
                    <a:pt x="10" y="0"/>
                    <a:pt x="23" y="0"/>
                  </a:cubicBezTo>
                  <a:lnTo>
                    <a:pt x="2757" y="0"/>
                  </a:lnTo>
                  <a:cubicBezTo>
                    <a:pt x="2770" y="0"/>
                    <a:pt x="2781" y="10"/>
                    <a:pt x="2781" y="23"/>
                  </a:cubicBezTo>
                  <a:lnTo>
                    <a:pt x="2781" y="113"/>
                  </a:lnTo>
                  <a:cubicBezTo>
                    <a:pt x="2781" y="125"/>
                    <a:pt x="2772" y="134"/>
                    <a:pt x="2762" y="137"/>
                  </a:cubicBezTo>
                  <a:lnTo>
                    <a:pt x="1394" y="380"/>
                  </a:lnTo>
                  <a:cubicBezTo>
                    <a:pt x="1394" y="379"/>
                    <a:pt x="1393" y="379"/>
                    <a:pt x="1391" y="379"/>
                  </a:cubicBezTo>
                  <a:moveTo>
                    <a:pt x="47" y="93"/>
                  </a:moveTo>
                  <a:lnTo>
                    <a:pt x="1391" y="332"/>
                  </a:lnTo>
                  <a:lnTo>
                    <a:pt x="2735" y="93"/>
                  </a:lnTo>
                  <a:lnTo>
                    <a:pt x="2735" y="45"/>
                  </a:lnTo>
                  <a:lnTo>
                    <a:pt x="47" y="45"/>
                  </a:lnTo>
                  <a:lnTo>
                    <a:pt x="47" y="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4150800" y="2053080"/>
              <a:ext cx="429840" cy="184680"/>
            </a:xfrm>
            <a:custGeom>
              <a:avLst/>
              <a:gdLst/>
              <a:ahLst/>
              <a:cxnLst/>
              <a:rect l="l" t="t" r="r" b="b"/>
              <a:pathLst>
                <a:path w="1194" h="513" extrusionOk="0">
                  <a:moveTo>
                    <a:pt x="24" y="513"/>
                  </a:moveTo>
                  <a:cubicBezTo>
                    <a:pt x="11" y="513"/>
                    <a:pt x="0" y="502"/>
                    <a:pt x="0" y="489"/>
                  </a:cubicBezTo>
                  <a:lnTo>
                    <a:pt x="0" y="23"/>
                  </a:lnTo>
                  <a:cubicBezTo>
                    <a:pt x="0" y="14"/>
                    <a:pt x="5" y="7"/>
                    <a:pt x="12" y="3"/>
                  </a:cubicBezTo>
                  <a:cubicBezTo>
                    <a:pt x="19" y="-2"/>
                    <a:pt x="30" y="0"/>
                    <a:pt x="35" y="4"/>
                  </a:cubicBezTo>
                  <a:lnTo>
                    <a:pt x="204" y="118"/>
                  </a:lnTo>
                  <a:lnTo>
                    <a:pt x="429" y="3"/>
                  </a:lnTo>
                  <a:cubicBezTo>
                    <a:pt x="439" y="-2"/>
                    <a:pt x="451" y="0"/>
                    <a:pt x="458" y="8"/>
                  </a:cubicBezTo>
                  <a:lnTo>
                    <a:pt x="596" y="183"/>
                  </a:lnTo>
                  <a:lnTo>
                    <a:pt x="879" y="4"/>
                  </a:lnTo>
                  <a:cubicBezTo>
                    <a:pt x="888" y="-2"/>
                    <a:pt x="901" y="0"/>
                    <a:pt x="908" y="7"/>
                  </a:cubicBezTo>
                  <a:lnTo>
                    <a:pt x="1188" y="301"/>
                  </a:lnTo>
                  <a:cubicBezTo>
                    <a:pt x="1197" y="310"/>
                    <a:pt x="1197" y="325"/>
                    <a:pt x="1186" y="335"/>
                  </a:cubicBezTo>
                  <a:cubicBezTo>
                    <a:pt x="1178" y="344"/>
                    <a:pt x="1163" y="344"/>
                    <a:pt x="1153" y="333"/>
                  </a:cubicBezTo>
                  <a:lnTo>
                    <a:pt x="886" y="52"/>
                  </a:lnTo>
                  <a:lnTo>
                    <a:pt x="602" y="233"/>
                  </a:lnTo>
                  <a:cubicBezTo>
                    <a:pt x="592" y="239"/>
                    <a:pt x="579" y="237"/>
                    <a:pt x="572" y="227"/>
                  </a:cubicBezTo>
                  <a:lnTo>
                    <a:pt x="433" y="51"/>
                  </a:lnTo>
                  <a:lnTo>
                    <a:pt x="215" y="164"/>
                  </a:lnTo>
                  <a:cubicBezTo>
                    <a:pt x="207" y="169"/>
                    <a:pt x="199" y="167"/>
                    <a:pt x="191" y="163"/>
                  </a:cubicBezTo>
                  <a:lnTo>
                    <a:pt x="47" y="65"/>
                  </a:lnTo>
                  <a:lnTo>
                    <a:pt x="47" y="488"/>
                  </a:lnTo>
                  <a:cubicBezTo>
                    <a:pt x="46" y="502"/>
                    <a:pt x="35" y="513"/>
                    <a:pt x="24" y="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4722120" y="2052360"/>
              <a:ext cx="429840" cy="185400"/>
            </a:xfrm>
            <a:custGeom>
              <a:avLst/>
              <a:gdLst/>
              <a:ahLst/>
              <a:cxnLst/>
              <a:rect l="l" t="t" r="r" b="b"/>
              <a:pathLst>
                <a:path w="1194" h="515" extrusionOk="0">
                  <a:moveTo>
                    <a:pt x="1171" y="515"/>
                  </a:moveTo>
                  <a:cubicBezTo>
                    <a:pt x="1158" y="515"/>
                    <a:pt x="1147" y="504"/>
                    <a:pt x="1147" y="491"/>
                  </a:cubicBezTo>
                  <a:lnTo>
                    <a:pt x="1147" y="69"/>
                  </a:lnTo>
                  <a:lnTo>
                    <a:pt x="1004" y="166"/>
                  </a:lnTo>
                  <a:cubicBezTo>
                    <a:pt x="997" y="171"/>
                    <a:pt x="988" y="172"/>
                    <a:pt x="981" y="168"/>
                  </a:cubicBezTo>
                  <a:lnTo>
                    <a:pt x="762" y="54"/>
                  </a:lnTo>
                  <a:lnTo>
                    <a:pt x="624" y="230"/>
                  </a:lnTo>
                  <a:cubicBezTo>
                    <a:pt x="617" y="239"/>
                    <a:pt x="603" y="242"/>
                    <a:pt x="593" y="236"/>
                  </a:cubicBezTo>
                  <a:lnTo>
                    <a:pt x="308" y="54"/>
                  </a:lnTo>
                  <a:lnTo>
                    <a:pt x="41" y="334"/>
                  </a:lnTo>
                  <a:cubicBezTo>
                    <a:pt x="32" y="343"/>
                    <a:pt x="18" y="344"/>
                    <a:pt x="7" y="335"/>
                  </a:cubicBezTo>
                  <a:cubicBezTo>
                    <a:pt x="-1" y="327"/>
                    <a:pt x="-3" y="312"/>
                    <a:pt x="6" y="302"/>
                  </a:cubicBezTo>
                  <a:lnTo>
                    <a:pt x="286" y="8"/>
                  </a:lnTo>
                  <a:cubicBezTo>
                    <a:pt x="293" y="0"/>
                    <a:pt x="306" y="-3"/>
                    <a:pt x="315" y="5"/>
                  </a:cubicBezTo>
                  <a:lnTo>
                    <a:pt x="598" y="184"/>
                  </a:lnTo>
                  <a:lnTo>
                    <a:pt x="736" y="9"/>
                  </a:lnTo>
                  <a:cubicBezTo>
                    <a:pt x="743" y="0"/>
                    <a:pt x="755" y="-3"/>
                    <a:pt x="765" y="3"/>
                  </a:cubicBezTo>
                  <a:lnTo>
                    <a:pt x="990" y="118"/>
                  </a:lnTo>
                  <a:lnTo>
                    <a:pt x="1158" y="5"/>
                  </a:lnTo>
                  <a:cubicBezTo>
                    <a:pt x="1165" y="0"/>
                    <a:pt x="1174" y="-1"/>
                    <a:pt x="1181" y="3"/>
                  </a:cubicBezTo>
                  <a:cubicBezTo>
                    <a:pt x="1188" y="8"/>
                    <a:pt x="1193" y="15"/>
                    <a:pt x="1193" y="24"/>
                  </a:cubicBezTo>
                  <a:lnTo>
                    <a:pt x="1193" y="490"/>
                  </a:lnTo>
                  <a:cubicBezTo>
                    <a:pt x="1194" y="504"/>
                    <a:pt x="1182" y="515"/>
                    <a:pt x="1171" y="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4102200" y="3223800"/>
              <a:ext cx="1098360" cy="148680"/>
            </a:xfrm>
            <a:custGeom>
              <a:avLst/>
              <a:gdLst/>
              <a:ahLst/>
              <a:cxnLst/>
              <a:rect l="l" t="t" r="r" b="b"/>
              <a:pathLst>
                <a:path w="3051" h="413" extrusionOk="0">
                  <a:moveTo>
                    <a:pt x="3028" y="413"/>
                  </a:moveTo>
                  <a:lnTo>
                    <a:pt x="23" y="413"/>
                  </a:lnTo>
                  <a:cubicBezTo>
                    <a:pt x="10" y="413"/>
                    <a:pt x="0" y="403"/>
                    <a:pt x="0" y="389"/>
                  </a:cubicBezTo>
                  <a:lnTo>
                    <a:pt x="0" y="290"/>
                  </a:lnTo>
                  <a:cubicBezTo>
                    <a:pt x="0" y="279"/>
                    <a:pt x="9" y="270"/>
                    <a:pt x="19" y="267"/>
                  </a:cubicBezTo>
                  <a:lnTo>
                    <a:pt x="1521" y="0"/>
                  </a:lnTo>
                  <a:cubicBezTo>
                    <a:pt x="1524" y="0"/>
                    <a:pt x="1527" y="0"/>
                    <a:pt x="1530" y="0"/>
                  </a:cubicBezTo>
                  <a:lnTo>
                    <a:pt x="3031" y="267"/>
                  </a:lnTo>
                  <a:cubicBezTo>
                    <a:pt x="3043" y="268"/>
                    <a:pt x="3050" y="279"/>
                    <a:pt x="3050" y="290"/>
                  </a:cubicBezTo>
                  <a:lnTo>
                    <a:pt x="3050" y="389"/>
                  </a:lnTo>
                  <a:cubicBezTo>
                    <a:pt x="3051" y="403"/>
                    <a:pt x="3040" y="413"/>
                    <a:pt x="3028" y="413"/>
                  </a:cubicBezTo>
                  <a:moveTo>
                    <a:pt x="47" y="368"/>
                  </a:moveTo>
                  <a:lnTo>
                    <a:pt x="3005" y="368"/>
                  </a:lnTo>
                  <a:lnTo>
                    <a:pt x="3005" y="311"/>
                  </a:lnTo>
                  <a:lnTo>
                    <a:pt x="1525" y="48"/>
                  </a:lnTo>
                  <a:lnTo>
                    <a:pt x="45" y="311"/>
                  </a:lnTo>
                  <a:lnTo>
                    <a:pt x="45" y="368"/>
                  </a:lnTo>
                  <a:lnTo>
                    <a:pt x="47" y="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1"/>
            <p:cNvSpPr/>
            <p:nvPr/>
          </p:nvSpPr>
          <p:spPr>
            <a:xfrm>
              <a:off x="4102200" y="3249720"/>
              <a:ext cx="416520" cy="279360"/>
            </a:xfrm>
            <a:custGeom>
              <a:avLst/>
              <a:gdLst/>
              <a:ahLst/>
              <a:cxnLst/>
              <a:rect l="l" t="t" r="r" b="b"/>
              <a:pathLst>
                <a:path w="1157" h="776" extrusionOk="0">
                  <a:moveTo>
                    <a:pt x="23" y="776"/>
                  </a:moveTo>
                  <a:cubicBezTo>
                    <a:pt x="10" y="776"/>
                    <a:pt x="0" y="766"/>
                    <a:pt x="0" y="753"/>
                  </a:cubicBezTo>
                  <a:lnTo>
                    <a:pt x="0" y="317"/>
                  </a:lnTo>
                  <a:cubicBezTo>
                    <a:pt x="0" y="309"/>
                    <a:pt x="4" y="301"/>
                    <a:pt x="12" y="297"/>
                  </a:cubicBezTo>
                  <a:lnTo>
                    <a:pt x="229" y="173"/>
                  </a:lnTo>
                  <a:cubicBezTo>
                    <a:pt x="236" y="169"/>
                    <a:pt x="245" y="169"/>
                    <a:pt x="252" y="173"/>
                  </a:cubicBezTo>
                  <a:lnTo>
                    <a:pt x="452" y="288"/>
                  </a:lnTo>
                  <a:lnTo>
                    <a:pt x="629" y="93"/>
                  </a:lnTo>
                  <a:cubicBezTo>
                    <a:pt x="634" y="89"/>
                    <a:pt x="640" y="86"/>
                    <a:pt x="645" y="86"/>
                  </a:cubicBezTo>
                  <a:cubicBezTo>
                    <a:pt x="651" y="86"/>
                    <a:pt x="657" y="87"/>
                    <a:pt x="661" y="92"/>
                  </a:cubicBezTo>
                  <a:lnTo>
                    <a:pt x="873" y="285"/>
                  </a:lnTo>
                  <a:lnTo>
                    <a:pt x="1117" y="7"/>
                  </a:lnTo>
                  <a:cubicBezTo>
                    <a:pt x="1126" y="-3"/>
                    <a:pt x="1141" y="-3"/>
                    <a:pt x="1150" y="6"/>
                  </a:cubicBezTo>
                  <a:cubicBezTo>
                    <a:pt x="1160" y="14"/>
                    <a:pt x="1160" y="29"/>
                    <a:pt x="1151" y="38"/>
                  </a:cubicBezTo>
                  <a:lnTo>
                    <a:pt x="890" y="335"/>
                  </a:lnTo>
                  <a:cubicBezTo>
                    <a:pt x="886" y="339"/>
                    <a:pt x="880" y="342"/>
                    <a:pt x="874" y="342"/>
                  </a:cubicBezTo>
                  <a:cubicBezTo>
                    <a:pt x="868" y="342"/>
                    <a:pt x="863" y="341"/>
                    <a:pt x="857" y="336"/>
                  </a:cubicBezTo>
                  <a:lnTo>
                    <a:pt x="645" y="143"/>
                  </a:lnTo>
                  <a:lnTo>
                    <a:pt x="471" y="335"/>
                  </a:lnTo>
                  <a:cubicBezTo>
                    <a:pt x="463" y="344"/>
                    <a:pt x="452" y="345"/>
                    <a:pt x="441" y="339"/>
                  </a:cubicBezTo>
                  <a:lnTo>
                    <a:pt x="237" y="221"/>
                  </a:lnTo>
                  <a:lnTo>
                    <a:pt x="44" y="332"/>
                  </a:lnTo>
                  <a:lnTo>
                    <a:pt x="44" y="753"/>
                  </a:lnTo>
                  <a:cubicBezTo>
                    <a:pt x="47" y="766"/>
                    <a:pt x="35" y="776"/>
                    <a:pt x="23" y="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21"/>
            <p:cNvSpPr/>
            <p:nvPr/>
          </p:nvSpPr>
          <p:spPr>
            <a:xfrm>
              <a:off x="4783320" y="3249360"/>
              <a:ext cx="416880" cy="279720"/>
            </a:xfrm>
            <a:custGeom>
              <a:avLst/>
              <a:gdLst/>
              <a:ahLst/>
              <a:cxnLst/>
              <a:rect l="l" t="t" r="r" b="b"/>
              <a:pathLst>
                <a:path w="1158" h="777" extrusionOk="0">
                  <a:moveTo>
                    <a:pt x="1136" y="777"/>
                  </a:moveTo>
                  <a:cubicBezTo>
                    <a:pt x="1123" y="777"/>
                    <a:pt x="1113" y="767"/>
                    <a:pt x="1113" y="754"/>
                  </a:cubicBezTo>
                  <a:lnTo>
                    <a:pt x="1113" y="333"/>
                  </a:lnTo>
                  <a:lnTo>
                    <a:pt x="920" y="222"/>
                  </a:lnTo>
                  <a:lnTo>
                    <a:pt x="716" y="340"/>
                  </a:lnTo>
                  <a:cubicBezTo>
                    <a:pt x="707" y="346"/>
                    <a:pt x="694" y="343"/>
                    <a:pt x="687" y="336"/>
                  </a:cubicBezTo>
                  <a:lnTo>
                    <a:pt x="512" y="144"/>
                  </a:lnTo>
                  <a:lnTo>
                    <a:pt x="301" y="336"/>
                  </a:lnTo>
                  <a:cubicBezTo>
                    <a:pt x="296" y="340"/>
                    <a:pt x="291" y="342"/>
                    <a:pt x="283" y="342"/>
                  </a:cubicBezTo>
                  <a:cubicBezTo>
                    <a:pt x="278" y="342"/>
                    <a:pt x="272" y="339"/>
                    <a:pt x="267" y="334"/>
                  </a:cubicBezTo>
                  <a:lnTo>
                    <a:pt x="6" y="37"/>
                  </a:lnTo>
                  <a:cubicBezTo>
                    <a:pt x="-2" y="27"/>
                    <a:pt x="-1" y="12"/>
                    <a:pt x="8" y="5"/>
                  </a:cubicBezTo>
                  <a:cubicBezTo>
                    <a:pt x="18" y="-4"/>
                    <a:pt x="33" y="-2"/>
                    <a:pt x="40" y="7"/>
                  </a:cubicBezTo>
                  <a:lnTo>
                    <a:pt x="285" y="285"/>
                  </a:lnTo>
                  <a:lnTo>
                    <a:pt x="496" y="91"/>
                  </a:lnTo>
                  <a:cubicBezTo>
                    <a:pt x="500" y="87"/>
                    <a:pt x="506" y="85"/>
                    <a:pt x="512" y="85"/>
                  </a:cubicBezTo>
                  <a:cubicBezTo>
                    <a:pt x="518" y="85"/>
                    <a:pt x="524" y="88"/>
                    <a:pt x="528" y="93"/>
                  </a:cubicBezTo>
                  <a:lnTo>
                    <a:pt x="706" y="288"/>
                  </a:lnTo>
                  <a:lnTo>
                    <a:pt x="906" y="173"/>
                  </a:lnTo>
                  <a:cubicBezTo>
                    <a:pt x="913" y="168"/>
                    <a:pt x="922" y="168"/>
                    <a:pt x="929" y="173"/>
                  </a:cubicBezTo>
                  <a:lnTo>
                    <a:pt x="1145" y="297"/>
                  </a:lnTo>
                  <a:cubicBezTo>
                    <a:pt x="1152" y="301"/>
                    <a:pt x="1157" y="308"/>
                    <a:pt x="1157" y="317"/>
                  </a:cubicBezTo>
                  <a:lnTo>
                    <a:pt x="1157" y="753"/>
                  </a:lnTo>
                  <a:cubicBezTo>
                    <a:pt x="1159" y="767"/>
                    <a:pt x="1148" y="777"/>
                    <a:pt x="1136" y="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21"/>
            <p:cNvSpPr/>
            <p:nvPr/>
          </p:nvSpPr>
          <p:spPr>
            <a:xfrm>
              <a:off x="3900240" y="2660760"/>
              <a:ext cx="1501920" cy="163800"/>
            </a:xfrm>
            <a:custGeom>
              <a:avLst/>
              <a:gdLst/>
              <a:ahLst/>
              <a:cxnLst/>
              <a:rect l="l" t="t" r="r" b="b"/>
              <a:pathLst>
                <a:path w="4172" h="455" extrusionOk="0">
                  <a:moveTo>
                    <a:pt x="4149" y="455"/>
                  </a:moveTo>
                  <a:lnTo>
                    <a:pt x="23" y="455"/>
                  </a:lnTo>
                  <a:cubicBezTo>
                    <a:pt x="10" y="455"/>
                    <a:pt x="0" y="445"/>
                    <a:pt x="0" y="432"/>
                  </a:cubicBezTo>
                  <a:lnTo>
                    <a:pt x="0" y="296"/>
                  </a:lnTo>
                  <a:cubicBezTo>
                    <a:pt x="0" y="285"/>
                    <a:pt x="9" y="274"/>
                    <a:pt x="20" y="273"/>
                  </a:cubicBezTo>
                  <a:lnTo>
                    <a:pt x="2084" y="0"/>
                  </a:lnTo>
                  <a:cubicBezTo>
                    <a:pt x="2085" y="0"/>
                    <a:pt x="2088" y="0"/>
                    <a:pt x="2089" y="0"/>
                  </a:cubicBezTo>
                  <a:lnTo>
                    <a:pt x="4152" y="273"/>
                  </a:lnTo>
                  <a:cubicBezTo>
                    <a:pt x="4163" y="274"/>
                    <a:pt x="4172" y="285"/>
                    <a:pt x="4172" y="296"/>
                  </a:cubicBezTo>
                  <a:lnTo>
                    <a:pt x="4172" y="432"/>
                  </a:lnTo>
                  <a:cubicBezTo>
                    <a:pt x="4172" y="445"/>
                    <a:pt x="4162" y="455"/>
                    <a:pt x="4149" y="455"/>
                  </a:cubicBezTo>
                  <a:moveTo>
                    <a:pt x="47" y="408"/>
                  </a:moveTo>
                  <a:lnTo>
                    <a:pt x="4125" y="408"/>
                  </a:lnTo>
                  <a:lnTo>
                    <a:pt x="4125" y="317"/>
                  </a:lnTo>
                  <a:lnTo>
                    <a:pt x="2086" y="47"/>
                  </a:lnTo>
                  <a:lnTo>
                    <a:pt x="47" y="317"/>
                  </a:lnTo>
                  <a:lnTo>
                    <a:pt x="47" y="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>
              <a:off x="3900240" y="2675160"/>
              <a:ext cx="650880" cy="278280"/>
            </a:xfrm>
            <a:custGeom>
              <a:avLst/>
              <a:gdLst/>
              <a:ahLst/>
              <a:cxnLst/>
              <a:rect l="l" t="t" r="r" b="b"/>
              <a:pathLst>
                <a:path w="1808" h="773" extrusionOk="0">
                  <a:moveTo>
                    <a:pt x="23" y="773"/>
                  </a:moveTo>
                  <a:cubicBezTo>
                    <a:pt x="10" y="773"/>
                    <a:pt x="0" y="762"/>
                    <a:pt x="0" y="749"/>
                  </a:cubicBezTo>
                  <a:lnTo>
                    <a:pt x="0" y="256"/>
                  </a:lnTo>
                  <a:cubicBezTo>
                    <a:pt x="0" y="248"/>
                    <a:pt x="4" y="240"/>
                    <a:pt x="12" y="236"/>
                  </a:cubicBezTo>
                  <a:cubicBezTo>
                    <a:pt x="19" y="231"/>
                    <a:pt x="28" y="231"/>
                    <a:pt x="35" y="236"/>
                  </a:cubicBezTo>
                  <a:lnTo>
                    <a:pt x="267" y="364"/>
                  </a:lnTo>
                  <a:lnTo>
                    <a:pt x="526" y="169"/>
                  </a:lnTo>
                  <a:cubicBezTo>
                    <a:pt x="535" y="163"/>
                    <a:pt x="545" y="163"/>
                    <a:pt x="554" y="169"/>
                  </a:cubicBezTo>
                  <a:lnTo>
                    <a:pt x="822" y="363"/>
                  </a:lnTo>
                  <a:lnTo>
                    <a:pt x="1126" y="92"/>
                  </a:lnTo>
                  <a:cubicBezTo>
                    <a:pt x="1135" y="84"/>
                    <a:pt x="1148" y="84"/>
                    <a:pt x="1157" y="92"/>
                  </a:cubicBezTo>
                  <a:lnTo>
                    <a:pt x="1460" y="360"/>
                  </a:lnTo>
                  <a:lnTo>
                    <a:pt x="1769" y="9"/>
                  </a:lnTo>
                  <a:cubicBezTo>
                    <a:pt x="1778" y="-2"/>
                    <a:pt x="1792" y="-2"/>
                    <a:pt x="1801" y="7"/>
                  </a:cubicBezTo>
                  <a:cubicBezTo>
                    <a:pt x="1811" y="16"/>
                    <a:pt x="1811" y="30"/>
                    <a:pt x="1802" y="39"/>
                  </a:cubicBezTo>
                  <a:lnTo>
                    <a:pt x="1479" y="408"/>
                  </a:lnTo>
                  <a:cubicBezTo>
                    <a:pt x="1475" y="412"/>
                    <a:pt x="1469" y="415"/>
                    <a:pt x="1463" y="415"/>
                  </a:cubicBezTo>
                  <a:cubicBezTo>
                    <a:pt x="1457" y="415"/>
                    <a:pt x="1451" y="414"/>
                    <a:pt x="1445" y="409"/>
                  </a:cubicBezTo>
                  <a:lnTo>
                    <a:pt x="1141" y="140"/>
                  </a:lnTo>
                  <a:lnTo>
                    <a:pt x="838" y="409"/>
                  </a:lnTo>
                  <a:cubicBezTo>
                    <a:pt x="829" y="417"/>
                    <a:pt x="817" y="417"/>
                    <a:pt x="809" y="411"/>
                  </a:cubicBezTo>
                  <a:lnTo>
                    <a:pt x="539" y="217"/>
                  </a:lnTo>
                  <a:lnTo>
                    <a:pt x="281" y="411"/>
                  </a:lnTo>
                  <a:cubicBezTo>
                    <a:pt x="274" y="417"/>
                    <a:pt x="264" y="417"/>
                    <a:pt x="256" y="412"/>
                  </a:cubicBezTo>
                  <a:lnTo>
                    <a:pt x="45" y="296"/>
                  </a:lnTo>
                  <a:lnTo>
                    <a:pt x="45" y="749"/>
                  </a:lnTo>
                  <a:cubicBezTo>
                    <a:pt x="47" y="762"/>
                    <a:pt x="36" y="773"/>
                    <a:pt x="23" y="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>
              <a:off x="3899880" y="2691720"/>
              <a:ext cx="643320" cy="132840"/>
            </a:xfrm>
            <a:custGeom>
              <a:avLst/>
              <a:gdLst/>
              <a:ahLst/>
              <a:cxnLst/>
              <a:rect l="l" t="t" r="r" b="b"/>
              <a:pathLst>
                <a:path w="1787" h="369" extrusionOk="0">
                  <a:moveTo>
                    <a:pt x="24" y="369"/>
                  </a:moveTo>
                  <a:cubicBezTo>
                    <a:pt x="17" y="369"/>
                    <a:pt x="10" y="366"/>
                    <a:pt x="5" y="359"/>
                  </a:cubicBezTo>
                  <a:cubicBezTo>
                    <a:pt x="-2" y="349"/>
                    <a:pt x="-1" y="334"/>
                    <a:pt x="11" y="327"/>
                  </a:cubicBezTo>
                  <a:lnTo>
                    <a:pt x="243" y="161"/>
                  </a:lnTo>
                  <a:cubicBezTo>
                    <a:pt x="250" y="155"/>
                    <a:pt x="260" y="155"/>
                    <a:pt x="268" y="159"/>
                  </a:cubicBezTo>
                  <a:lnTo>
                    <a:pt x="539" y="317"/>
                  </a:lnTo>
                  <a:lnTo>
                    <a:pt x="767" y="92"/>
                  </a:lnTo>
                  <a:cubicBezTo>
                    <a:pt x="775" y="85"/>
                    <a:pt x="786" y="83"/>
                    <a:pt x="797" y="89"/>
                  </a:cubicBezTo>
                  <a:lnTo>
                    <a:pt x="1149" y="315"/>
                  </a:lnTo>
                  <a:lnTo>
                    <a:pt x="1422" y="8"/>
                  </a:lnTo>
                  <a:cubicBezTo>
                    <a:pt x="1426" y="3"/>
                    <a:pt x="1432" y="0"/>
                    <a:pt x="1438" y="0"/>
                  </a:cubicBezTo>
                  <a:cubicBezTo>
                    <a:pt x="1443" y="0"/>
                    <a:pt x="1451" y="3"/>
                    <a:pt x="1455" y="8"/>
                  </a:cubicBezTo>
                  <a:lnTo>
                    <a:pt x="1781" y="330"/>
                  </a:lnTo>
                  <a:cubicBezTo>
                    <a:pt x="1790" y="338"/>
                    <a:pt x="1790" y="353"/>
                    <a:pt x="1781" y="363"/>
                  </a:cubicBezTo>
                  <a:cubicBezTo>
                    <a:pt x="1773" y="372"/>
                    <a:pt x="1758" y="372"/>
                    <a:pt x="1748" y="363"/>
                  </a:cubicBezTo>
                  <a:lnTo>
                    <a:pt x="1439" y="57"/>
                  </a:lnTo>
                  <a:lnTo>
                    <a:pt x="1170" y="362"/>
                  </a:lnTo>
                  <a:cubicBezTo>
                    <a:pt x="1162" y="371"/>
                    <a:pt x="1149" y="372"/>
                    <a:pt x="1140" y="366"/>
                  </a:cubicBezTo>
                  <a:lnTo>
                    <a:pt x="786" y="140"/>
                  </a:lnTo>
                  <a:lnTo>
                    <a:pt x="558" y="362"/>
                  </a:lnTo>
                  <a:cubicBezTo>
                    <a:pt x="550" y="369"/>
                    <a:pt x="539" y="371"/>
                    <a:pt x="530" y="365"/>
                  </a:cubicBezTo>
                  <a:lnTo>
                    <a:pt x="256" y="206"/>
                  </a:lnTo>
                  <a:lnTo>
                    <a:pt x="37" y="363"/>
                  </a:lnTo>
                  <a:cubicBezTo>
                    <a:pt x="33" y="368"/>
                    <a:pt x="29" y="369"/>
                    <a:pt x="24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4750920" y="2675520"/>
              <a:ext cx="651240" cy="277920"/>
            </a:xfrm>
            <a:custGeom>
              <a:avLst/>
              <a:gdLst/>
              <a:ahLst/>
              <a:cxnLst/>
              <a:rect l="l" t="t" r="r" b="b"/>
              <a:pathLst>
                <a:path w="1809" h="772" extrusionOk="0">
                  <a:moveTo>
                    <a:pt x="1786" y="772"/>
                  </a:moveTo>
                  <a:cubicBezTo>
                    <a:pt x="1773" y="772"/>
                    <a:pt x="1762" y="761"/>
                    <a:pt x="1762" y="748"/>
                  </a:cubicBezTo>
                  <a:lnTo>
                    <a:pt x="1762" y="295"/>
                  </a:lnTo>
                  <a:lnTo>
                    <a:pt x="1551" y="411"/>
                  </a:lnTo>
                  <a:cubicBezTo>
                    <a:pt x="1542" y="416"/>
                    <a:pt x="1534" y="416"/>
                    <a:pt x="1526" y="410"/>
                  </a:cubicBezTo>
                  <a:lnTo>
                    <a:pt x="1268" y="216"/>
                  </a:lnTo>
                  <a:lnTo>
                    <a:pt x="1000" y="410"/>
                  </a:lnTo>
                  <a:cubicBezTo>
                    <a:pt x="991" y="416"/>
                    <a:pt x="979" y="416"/>
                    <a:pt x="971" y="408"/>
                  </a:cubicBezTo>
                  <a:lnTo>
                    <a:pt x="668" y="139"/>
                  </a:lnTo>
                  <a:lnTo>
                    <a:pt x="363" y="408"/>
                  </a:lnTo>
                  <a:cubicBezTo>
                    <a:pt x="359" y="413"/>
                    <a:pt x="353" y="414"/>
                    <a:pt x="346" y="414"/>
                  </a:cubicBezTo>
                  <a:cubicBezTo>
                    <a:pt x="340" y="414"/>
                    <a:pt x="334" y="411"/>
                    <a:pt x="330" y="407"/>
                  </a:cubicBezTo>
                  <a:lnTo>
                    <a:pt x="6" y="38"/>
                  </a:lnTo>
                  <a:cubicBezTo>
                    <a:pt x="-3" y="28"/>
                    <a:pt x="-1" y="13"/>
                    <a:pt x="8" y="6"/>
                  </a:cubicBezTo>
                  <a:cubicBezTo>
                    <a:pt x="18" y="-3"/>
                    <a:pt x="32" y="-1"/>
                    <a:pt x="40" y="8"/>
                  </a:cubicBezTo>
                  <a:lnTo>
                    <a:pt x="349" y="359"/>
                  </a:lnTo>
                  <a:lnTo>
                    <a:pt x="652" y="91"/>
                  </a:lnTo>
                  <a:cubicBezTo>
                    <a:pt x="660" y="83"/>
                    <a:pt x="673" y="83"/>
                    <a:pt x="682" y="91"/>
                  </a:cubicBezTo>
                  <a:lnTo>
                    <a:pt x="987" y="362"/>
                  </a:lnTo>
                  <a:lnTo>
                    <a:pt x="1254" y="168"/>
                  </a:lnTo>
                  <a:cubicBezTo>
                    <a:pt x="1263" y="162"/>
                    <a:pt x="1273" y="162"/>
                    <a:pt x="1282" y="168"/>
                  </a:cubicBezTo>
                  <a:lnTo>
                    <a:pt x="1541" y="363"/>
                  </a:lnTo>
                  <a:lnTo>
                    <a:pt x="1773" y="235"/>
                  </a:lnTo>
                  <a:cubicBezTo>
                    <a:pt x="1780" y="230"/>
                    <a:pt x="1789" y="230"/>
                    <a:pt x="1796" y="235"/>
                  </a:cubicBezTo>
                  <a:cubicBezTo>
                    <a:pt x="1803" y="239"/>
                    <a:pt x="1808" y="247"/>
                    <a:pt x="1808" y="255"/>
                  </a:cubicBezTo>
                  <a:lnTo>
                    <a:pt x="1808" y="748"/>
                  </a:lnTo>
                  <a:cubicBezTo>
                    <a:pt x="1809" y="761"/>
                    <a:pt x="1799" y="772"/>
                    <a:pt x="1786" y="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21"/>
            <p:cNvSpPr/>
            <p:nvPr/>
          </p:nvSpPr>
          <p:spPr>
            <a:xfrm>
              <a:off x="4759200" y="2691720"/>
              <a:ext cx="642960" cy="132840"/>
            </a:xfrm>
            <a:custGeom>
              <a:avLst/>
              <a:gdLst/>
              <a:ahLst/>
              <a:cxnLst/>
              <a:rect l="l" t="t" r="r" b="b"/>
              <a:pathLst>
                <a:path w="1786" h="369" extrusionOk="0">
                  <a:moveTo>
                    <a:pt x="1763" y="369"/>
                  </a:moveTo>
                  <a:cubicBezTo>
                    <a:pt x="1758" y="369"/>
                    <a:pt x="1754" y="368"/>
                    <a:pt x="1750" y="365"/>
                  </a:cubicBezTo>
                  <a:lnTo>
                    <a:pt x="1531" y="207"/>
                  </a:lnTo>
                  <a:lnTo>
                    <a:pt x="1257" y="366"/>
                  </a:lnTo>
                  <a:cubicBezTo>
                    <a:pt x="1248" y="372"/>
                    <a:pt x="1237" y="371"/>
                    <a:pt x="1229" y="363"/>
                  </a:cubicBezTo>
                  <a:lnTo>
                    <a:pt x="1002" y="140"/>
                  </a:lnTo>
                  <a:lnTo>
                    <a:pt x="648" y="366"/>
                  </a:lnTo>
                  <a:cubicBezTo>
                    <a:pt x="637" y="372"/>
                    <a:pt x="626" y="371"/>
                    <a:pt x="618" y="362"/>
                  </a:cubicBezTo>
                  <a:lnTo>
                    <a:pt x="349" y="57"/>
                  </a:lnTo>
                  <a:lnTo>
                    <a:pt x="40" y="363"/>
                  </a:lnTo>
                  <a:cubicBezTo>
                    <a:pt x="31" y="372"/>
                    <a:pt x="17" y="372"/>
                    <a:pt x="6" y="363"/>
                  </a:cubicBezTo>
                  <a:cubicBezTo>
                    <a:pt x="-2" y="355"/>
                    <a:pt x="-2" y="340"/>
                    <a:pt x="6" y="330"/>
                  </a:cubicBezTo>
                  <a:lnTo>
                    <a:pt x="333" y="8"/>
                  </a:lnTo>
                  <a:cubicBezTo>
                    <a:pt x="337" y="3"/>
                    <a:pt x="343" y="0"/>
                    <a:pt x="350" y="0"/>
                  </a:cubicBezTo>
                  <a:cubicBezTo>
                    <a:pt x="356" y="0"/>
                    <a:pt x="362" y="3"/>
                    <a:pt x="366" y="8"/>
                  </a:cubicBezTo>
                  <a:lnTo>
                    <a:pt x="639" y="315"/>
                  </a:lnTo>
                  <a:lnTo>
                    <a:pt x="991" y="89"/>
                  </a:lnTo>
                  <a:cubicBezTo>
                    <a:pt x="1000" y="83"/>
                    <a:pt x="1012" y="85"/>
                    <a:pt x="1021" y="92"/>
                  </a:cubicBezTo>
                  <a:lnTo>
                    <a:pt x="1248" y="317"/>
                  </a:lnTo>
                  <a:lnTo>
                    <a:pt x="1519" y="159"/>
                  </a:lnTo>
                  <a:cubicBezTo>
                    <a:pt x="1527" y="155"/>
                    <a:pt x="1537" y="155"/>
                    <a:pt x="1544" y="161"/>
                  </a:cubicBezTo>
                  <a:lnTo>
                    <a:pt x="1776" y="327"/>
                  </a:lnTo>
                  <a:cubicBezTo>
                    <a:pt x="1786" y="334"/>
                    <a:pt x="1789" y="349"/>
                    <a:pt x="1782" y="359"/>
                  </a:cubicBezTo>
                  <a:cubicBezTo>
                    <a:pt x="1777" y="365"/>
                    <a:pt x="1770" y="369"/>
                    <a:pt x="1763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21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90" name="Google Shape;290;p21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21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2" name="Google Shape;292;p21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93" name="Google Shape;293;p21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94" name="Google Shape;294;p21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Google Shape;296;p22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22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98" name="Google Shape;298;p22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22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0" name="Google Shape;300;p22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303" name="Google Shape;303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22"/>
          <p:cNvSpPr txBox="1">
            <a:spLocks noGrp="1"/>
          </p:cNvSpPr>
          <p:nvPr>
            <p:ph type="subTitle" idx="1"/>
          </p:nvPr>
        </p:nvSpPr>
        <p:spPr>
          <a:xfrm>
            <a:off x="937625" y="292306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22"/>
          <p:cNvSpPr txBox="1">
            <a:spLocks noGrp="1"/>
          </p:cNvSpPr>
          <p:nvPr>
            <p:ph type="subTitle" idx="2"/>
          </p:nvPr>
        </p:nvSpPr>
        <p:spPr>
          <a:xfrm>
            <a:off x="3484347" y="292306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22"/>
          <p:cNvSpPr txBox="1">
            <a:spLocks noGrp="1"/>
          </p:cNvSpPr>
          <p:nvPr>
            <p:ph type="subTitle" idx="3"/>
          </p:nvPr>
        </p:nvSpPr>
        <p:spPr>
          <a:xfrm>
            <a:off x="6031074" y="2923063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7" name="Google Shape;307;p22"/>
          <p:cNvSpPr txBox="1">
            <a:spLocks noGrp="1"/>
          </p:cNvSpPr>
          <p:nvPr>
            <p:ph type="subTitle" idx="4"/>
          </p:nvPr>
        </p:nvSpPr>
        <p:spPr>
          <a:xfrm>
            <a:off x="937625" y="2518785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08" name="Google Shape;308;p22"/>
          <p:cNvSpPr txBox="1">
            <a:spLocks noGrp="1"/>
          </p:cNvSpPr>
          <p:nvPr>
            <p:ph type="subTitle" idx="5"/>
          </p:nvPr>
        </p:nvSpPr>
        <p:spPr>
          <a:xfrm>
            <a:off x="3484350" y="2518785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09" name="Google Shape;309;p22"/>
          <p:cNvSpPr txBox="1">
            <a:spLocks noGrp="1"/>
          </p:cNvSpPr>
          <p:nvPr>
            <p:ph type="subTitle" idx="6"/>
          </p:nvPr>
        </p:nvSpPr>
        <p:spPr>
          <a:xfrm>
            <a:off x="6031075" y="2518785"/>
            <a:ext cx="21753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grpSp>
        <p:nvGrpSpPr>
          <p:cNvPr id="310" name="Google Shape;310;p22"/>
          <p:cNvGrpSpPr/>
          <p:nvPr/>
        </p:nvGrpSpPr>
        <p:grpSpPr>
          <a:xfrm>
            <a:off x="35730" y="3555950"/>
            <a:ext cx="634563" cy="1587396"/>
            <a:chOff x="3899880" y="1817280"/>
            <a:chExt cx="1502280" cy="3758040"/>
          </a:xfrm>
        </p:grpSpPr>
        <p:sp>
          <p:nvSpPr>
            <p:cNvPr id="311" name="Google Shape;311;p22"/>
            <p:cNvSpPr/>
            <p:nvPr/>
          </p:nvSpPr>
          <p:spPr>
            <a:xfrm>
              <a:off x="4374000" y="1818000"/>
              <a:ext cx="554760" cy="3757320"/>
            </a:xfrm>
            <a:custGeom>
              <a:avLst/>
              <a:gdLst/>
              <a:ahLst/>
              <a:cxnLst/>
              <a:rect l="l" t="t" r="r" b="b"/>
              <a:pathLst>
                <a:path w="1541" h="10437" extrusionOk="0">
                  <a:moveTo>
                    <a:pt x="1519" y="10437"/>
                  </a:moveTo>
                  <a:cubicBezTo>
                    <a:pt x="1508" y="10437"/>
                    <a:pt x="1498" y="10427"/>
                    <a:pt x="1496" y="10416"/>
                  </a:cubicBezTo>
                  <a:lnTo>
                    <a:pt x="918" y="47"/>
                  </a:lnTo>
                  <a:lnTo>
                    <a:pt x="625" y="47"/>
                  </a:lnTo>
                  <a:lnTo>
                    <a:pt x="46" y="10416"/>
                  </a:lnTo>
                  <a:cubicBezTo>
                    <a:pt x="46" y="10429"/>
                    <a:pt x="36" y="10439"/>
                    <a:pt x="22" y="10437"/>
                  </a:cubicBezTo>
                  <a:cubicBezTo>
                    <a:pt x="8" y="10437"/>
                    <a:pt x="0" y="10426"/>
                    <a:pt x="0" y="10413"/>
                  </a:cubicBezTo>
                  <a:lnTo>
                    <a:pt x="578" y="22"/>
                  </a:lnTo>
                  <a:cubicBezTo>
                    <a:pt x="578" y="10"/>
                    <a:pt x="588" y="0"/>
                    <a:pt x="601" y="0"/>
                  </a:cubicBezTo>
                  <a:lnTo>
                    <a:pt x="938" y="0"/>
                  </a:lnTo>
                  <a:cubicBezTo>
                    <a:pt x="950" y="0"/>
                    <a:pt x="960" y="10"/>
                    <a:pt x="961" y="22"/>
                  </a:cubicBezTo>
                  <a:lnTo>
                    <a:pt x="1541" y="10413"/>
                  </a:lnTo>
                  <a:cubicBezTo>
                    <a:pt x="1543" y="10426"/>
                    <a:pt x="1534" y="10436"/>
                    <a:pt x="1519" y="104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4381200" y="1817280"/>
              <a:ext cx="527760" cy="3613320"/>
            </a:xfrm>
            <a:custGeom>
              <a:avLst/>
              <a:gdLst/>
              <a:ahLst/>
              <a:cxnLst/>
              <a:rect l="l" t="t" r="r" b="b"/>
              <a:pathLst>
                <a:path w="1466" h="10037" extrusionOk="0">
                  <a:moveTo>
                    <a:pt x="25" y="10037"/>
                  </a:moveTo>
                  <a:cubicBezTo>
                    <a:pt x="16" y="10037"/>
                    <a:pt x="7" y="10031"/>
                    <a:pt x="3" y="10024"/>
                  </a:cubicBezTo>
                  <a:cubicBezTo>
                    <a:pt x="-3" y="10013"/>
                    <a:pt x="3" y="9999"/>
                    <a:pt x="15" y="9994"/>
                  </a:cubicBezTo>
                  <a:lnTo>
                    <a:pt x="1392" y="9377"/>
                  </a:lnTo>
                  <a:lnTo>
                    <a:pt x="93" y="8561"/>
                  </a:lnTo>
                  <a:cubicBezTo>
                    <a:pt x="86" y="8557"/>
                    <a:pt x="82" y="8550"/>
                    <a:pt x="83" y="8541"/>
                  </a:cubicBezTo>
                  <a:cubicBezTo>
                    <a:pt x="83" y="8532"/>
                    <a:pt x="88" y="8525"/>
                    <a:pt x="95" y="8522"/>
                  </a:cubicBezTo>
                  <a:lnTo>
                    <a:pt x="1309" y="7801"/>
                  </a:lnTo>
                  <a:lnTo>
                    <a:pt x="176" y="7125"/>
                  </a:lnTo>
                  <a:cubicBezTo>
                    <a:pt x="169" y="7120"/>
                    <a:pt x="165" y="7113"/>
                    <a:pt x="165" y="7106"/>
                  </a:cubicBezTo>
                  <a:cubicBezTo>
                    <a:pt x="165" y="7097"/>
                    <a:pt x="169" y="7090"/>
                    <a:pt x="175" y="7085"/>
                  </a:cubicBezTo>
                  <a:lnTo>
                    <a:pt x="1233" y="6422"/>
                  </a:lnTo>
                  <a:lnTo>
                    <a:pt x="249" y="5787"/>
                  </a:lnTo>
                  <a:cubicBezTo>
                    <a:pt x="243" y="5783"/>
                    <a:pt x="239" y="5778"/>
                    <a:pt x="239" y="5770"/>
                  </a:cubicBezTo>
                  <a:cubicBezTo>
                    <a:pt x="239" y="5763"/>
                    <a:pt x="242" y="5755"/>
                    <a:pt x="248" y="5751"/>
                  </a:cubicBezTo>
                  <a:lnTo>
                    <a:pt x="1161" y="5005"/>
                  </a:lnTo>
                  <a:lnTo>
                    <a:pt x="331" y="4304"/>
                  </a:lnTo>
                  <a:cubicBezTo>
                    <a:pt x="325" y="4299"/>
                    <a:pt x="322" y="4294"/>
                    <a:pt x="322" y="4286"/>
                  </a:cubicBezTo>
                  <a:cubicBezTo>
                    <a:pt x="322" y="4279"/>
                    <a:pt x="325" y="4273"/>
                    <a:pt x="331" y="4269"/>
                  </a:cubicBezTo>
                  <a:lnTo>
                    <a:pt x="1086" y="3622"/>
                  </a:lnTo>
                  <a:lnTo>
                    <a:pt x="402" y="3034"/>
                  </a:lnTo>
                  <a:cubicBezTo>
                    <a:pt x="396" y="3030"/>
                    <a:pt x="393" y="3022"/>
                    <a:pt x="393" y="3015"/>
                  </a:cubicBezTo>
                  <a:cubicBezTo>
                    <a:pt x="393" y="3008"/>
                    <a:pt x="398" y="3002"/>
                    <a:pt x="404" y="2998"/>
                  </a:cubicBezTo>
                  <a:lnTo>
                    <a:pt x="1020" y="2563"/>
                  </a:lnTo>
                  <a:lnTo>
                    <a:pt x="449" y="2208"/>
                  </a:lnTo>
                  <a:cubicBezTo>
                    <a:pt x="443" y="2204"/>
                    <a:pt x="439" y="2198"/>
                    <a:pt x="437" y="2189"/>
                  </a:cubicBezTo>
                  <a:cubicBezTo>
                    <a:pt x="437" y="2182"/>
                    <a:pt x="440" y="2174"/>
                    <a:pt x="446" y="2170"/>
                  </a:cubicBezTo>
                  <a:lnTo>
                    <a:pt x="976" y="1750"/>
                  </a:lnTo>
                  <a:lnTo>
                    <a:pt x="493" y="1383"/>
                  </a:lnTo>
                  <a:cubicBezTo>
                    <a:pt x="487" y="1379"/>
                    <a:pt x="484" y="1371"/>
                    <a:pt x="484" y="1364"/>
                  </a:cubicBezTo>
                  <a:cubicBezTo>
                    <a:pt x="484" y="1356"/>
                    <a:pt x="487" y="1350"/>
                    <a:pt x="493" y="1345"/>
                  </a:cubicBezTo>
                  <a:lnTo>
                    <a:pt x="936" y="994"/>
                  </a:lnTo>
                  <a:lnTo>
                    <a:pt x="532" y="697"/>
                  </a:lnTo>
                  <a:cubicBezTo>
                    <a:pt x="526" y="693"/>
                    <a:pt x="523" y="685"/>
                    <a:pt x="523" y="678"/>
                  </a:cubicBezTo>
                  <a:cubicBezTo>
                    <a:pt x="523" y="671"/>
                    <a:pt x="526" y="663"/>
                    <a:pt x="532" y="659"/>
                  </a:cubicBezTo>
                  <a:lnTo>
                    <a:pt x="903" y="362"/>
                  </a:lnTo>
                  <a:lnTo>
                    <a:pt x="567" y="41"/>
                  </a:lnTo>
                  <a:cubicBezTo>
                    <a:pt x="558" y="33"/>
                    <a:pt x="557" y="18"/>
                    <a:pt x="565" y="8"/>
                  </a:cubicBezTo>
                  <a:cubicBezTo>
                    <a:pt x="574" y="-1"/>
                    <a:pt x="589" y="-2"/>
                    <a:pt x="599" y="6"/>
                  </a:cubicBezTo>
                  <a:lnTo>
                    <a:pt x="954" y="344"/>
                  </a:lnTo>
                  <a:cubicBezTo>
                    <a:pt x="959" y="349"/>
                    <a:pt x="962" y="356"/>
                    <a:pt x="962" y="362"/>
                  </a:cubicBezTo>
                  <a:cubicBezTo>
                    <a:pt x="962" y="369"/>
                    <a:pt x="959" y="375"/>
                    <a:pt x="953" y="379"/>
                  </a:cubicBezTo>
                  <a:lnTo>
                    <a:pt x="584" y="675"/>
                  </a:lnTo>
                  <a:lnTo>
                    <a:pt x="988" y="972"/>
                  </a:lnTo>
                  <a:cubicBezTo>
                    <a:pt x="994" y="977"/>
                    <a:pt x="997" y="983"/>
                    <a:pt x="997" y="991"/>
                  </a:cubicBezTo>
                  <a:cubicBezTo>
                    <a:pt x="997" y="998"/>
                    <a:pt x="994" y="1006"/>
                    <a:pt x="988" y="1010"/>
                  </a:cubicBezTo>
                  <a:lnTo>
                    <a:pt x="545" y="1361"/>
                  </a:lnTo>
                  <a:lnTo>
                    <a:pt x="1029" y="1729"/>
                  </a:lnTo>
                  <a:cubicBezTo>
                    <a:pt x="1035" y="1733"/>
                    <a:pt x="1038" y="1740"/>
                    <a:pt x="1038" y="1748"/>
                  </a:cubicBezTo>
                  <a:cubicBezTo>
                    <a:pt x="1038" y="1755"/>
                    <a:pt x="1035" y="1762"/>
                    <a:pt x="1029" y="1766"/>
                  </a:cubicBezTo>
                  <a:lnTo>
                    <a:pt x="501" y="2185"/>
                  </a:lnTo>
                  <a:lnTo>
                    <a:pt x="1072" y="2537"/>
                  </a:lnTo>
                  <a:cubicBezTo>
                    <a:pt x="1080" y="2542"/>
                    <a:pt x="1083" y="2549"/>
                    <a:pt x="1084" y="2556"/>
                  </a:cubicBezTo>
                  <a:cubicBezTo>
                    <a:pt x="1084" y="2563"/>
                    <a:pt x="1081" y="2571"/>
                    <a:pt x="1074" y="2575"/>
                  </a:cubicBezTo>
                  <a:lnTo>
                    <a:pt x="453" y="3012"/>
                  </a:lnTo>
                  <a:lnTo>
                    <a:pt x="1135" y="3597"/>
                  </a:lnTo>
                  <a:cubicBezTo>
                    <a:pt x="1141" y="3601"/>
                    <a:pt x="1144" y="3608"/>
                    <a:pt x="1144" y="3615"/>
                  </a:cubicBezTo>
                  <a:cubicBezTo>
                    <a:pt x="1144" y="3623"/>
                    <a:pt x="1141" y="3628"/>
                    <a:pt x="1135" y="3632"/>
                  </a:cubicBezTo>
                  <a:lnTo>
                    <a:pt x="380" y="4279"/>
                  </a:lnTo>
                  <a:lnTo>
                    <a:pt x="1212" y="4980"/>
                  </a:lnTo>
                  <a:cubicBezTo>
                    <a:pt x="1218" y="4984"/>
                    <a:pt x="1221" y="4991"/>
                    <a:pt x="1221" y="4997"/>
                  </a:cubicBezTo>
                  <a:cubicBezTo>
                    <a:pt x="1221" y="5005"/>
                    <a:pt x="1218" y="5010"/>
                    <a:pt x="1212" y="5015"/>
                  </a:cubicBezTo>
                  <a:lnTo>
                    <a:pt x="302" y="5758"/>
                  </a:lnTo>
                  <a:lnTo>
                    <a:pt x="1290" y="6396"/>
                  </a:lnTo>
                  <a:cubicBezTo>
                    <a:pt x="1297" y="6400"/>
                    <a:pt x="1300" y="6408"/>
                    <a:pt x="1300" y="6415"/>
                  </a:cubicBezTo>
                  <a:cubicBezTo>
                    <a:pt x="1300" y="6422"/>
                    <a:pt x="1295" y="6430"/>
                    <a:pt x="1290" y="6434"/>
                  </a:cubicBezTo>
                  <a:lnTo>
                    <a:pt x="233" y="7095"/>
                  </a:lnTo>
                  <a:lnTo>
                    <a:pt x="1367" y="7773"/>
                  </a:lnTo>
                  <a:cubicBezTo>
                    <a:pt x="1374" y="7777"/>
                    <a:pt x="1378" y="7785"/>
                    <a:pt x="1378" y="7793"/>
                  </a:cubicBezTo>
                  <a:cubicBezTo>
                    <a:pt x="1378" y="7802"/>
                    <a:pt x="1374" y="7809"/>
                    <a:pt x="1367" y="7814"/>
                  </a:cubicBezTo>
                  <a:lnTo>
                    <a:pt x="153" y="8537"/>
                  </a:lnTo>
                  <a:lnTo>
                    <a:pt x="1456" y="9355"/>
                  </a:lnTo>
                  <a:cubicBezTo>
                    <a:pt x="1463" y="9360"/>
                    <a:pt x="1467" y="9368"/>
                    <a:pt x="1466" y="9377"/>
                  </a:cubicBezTo>
                  <a:cubicBezTo>
                    <a:pt x="1466" y="9386"/>
                    <a:pt x="1460" y="9393"/>
                    <a:pt x="1453" y="9396"/>
                  </a:cubicBezTo>
                  <a:lnTo>
                    <a:pt x="35" y="10030"/>
                  </a:lnTo>
                  <a:cubicBezTo>
                    <a:pt x="31" y="10036"/>
                    <a:pt x="28" y="10037"/>
                    <a:pt x="25" y="100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4394520" y="1817640"/>
              <a:ext cx="527040" cy="3612960"/>
            </a:xfrm>
            <a:custGeom>
              <a:avLst/>
              <a:gdLst/>
              <a:ahLst/>
              <a:cxnLst/>
              <a:rect l="l" t="t" r="r" b="b"/>
              <a:pathLst>
                <a:path w="1464" h="10036" extrusionOk="0">
                  <a:moveTo>
                    <a:pt x="1439" y="10036"/>
                  </a:moveTo>
                  <a:cubicBezTo>
                    <a:pt x="1436" y="10036"/>
                    <a:pt x="1433" y="10036"/>
                    <a:pt x="1430" y="10035"/>
                  </a:cubicBezTo>
                  <a:lnTo>
                    <a:pt x="13" y="9401"/>
                  </a:lnTo>
                  <a:cubicBezTo>
                    <a:pt x="5" y="9398"/>
                    <a:pt x="0" y="9389"/>
                    <a:pt x="0" y="9382"/>
                  </a:cubicBezTo>
                  <a:cubicBezTo>
                    <a:pt x="0" y="9373"/>
                    <a:pt x="2" y="9366"/>
                    <a:pt x="10" y="9360"/>
                  </a:cubicBezTo>
                  <a:lnTo>
                    <a:pt x="1312" y="8541"/>
                  </a:lnTo>
                  <a:lnTo>
                    <a:pt x="99" y="7817"/>
                  </a:lnTo>
                  <a:cubicBezTo>
                    <a:pt x="91" y="7813"/>
                    <a:pt x="87" y="7806"/>
                    <a:pt x="87" y="7797"/>
                  </a:cubicBezTo>
                  <a:cubicBezTo>
                    <a:pt x="87" y="7788"/>
                    <a:pt x="91" y="7781"/>
                    <a:pt x="99" y="7776"/>
                  </a:cubicBezTo>
                  <a:lnTo>
                    <a:pt x="1232" y="7099"/>
                  </a:lnTo>
                  <a:lnTo>
                    <a:pt x="176" y="6437"/>
                  </a:lnTo>
                  <a:cubicBezTo>
                    <a:pt x="169" y="6433"/>
                    <a:pt x="166" y="6426"/>
                    <a:pt x="166" y="6418"/>
                  </a:cubicBezTo>
                  <a:cubicBezTo>
                    <a:pt x="166" y="6411"/>
                    <a:pt x="170" y="6402"/>
                    <a:pt x="176" y="6399"/>
                  </a:cubicBezTo>
                  <a:lnTo>
                    <a:pt x="1164" y="5761"/>
                  </a:lnTo>
                  <a:lnTo>
                    <a:pt x="253" y="5018"/>
                  </a:lnTo>
                  <a:cubicBezTo>
                    <a:pt x="247" y="5014"/>
                    <a:pt x="244" y="5009"/>
                    <a:pt x="244" y="5001"/>
                  </a:cubicBezTo>
                  <a:cubicBezTo>
                    <a:pt x="244" y="4994"/>
                    <a:pt x="247" y="4988"/>
                    <a:pt x="253" y="4983"/>
                  </a:cubicBezTo>
                  <a:lnTo>
                    <a:pt x="1085" y="4282"/>
                  </a:lnTo>
                  <a:lnTo>
                    <a:pt x="330" y="3635"/>
                  </a:lnTo>
                  <a:cubicBezTo>
                    <a:pt x="324" y="3631"/>
                    <a:pt x="322" y="3625"/>
                    <a:pt x="322" y="3618"/>
                  </a:cubicBezTo>
                  <a:cubicBezTo>
                    <a:pt x="322" y="3611"/>
                    <a:pt x="324" y="3605"/>
                    <a:pt x="330" y="3600"/>
                  </a:cubicBezTo>
                  <a:lnTo>
                    <a:pt x="1012" y="3016"/>
                  </a:lnTo>
                  <a:lnTo>
                    <a:pt x="391" y="2579"/>
                  </a:lnTo>
                  <a:cubicBezTo>
                    <a:pt x="386" y="2574"/>
                    <a:pt x="381" y="2567"/>
                    <a:pt x="381" y="2560"/>
                  </a:cubicBezTo>
                  <a:cubicBezTo>
                    <a:pt x="381" y="2552"/>
                    <a:pt x="386" y="2545"/>
                    <a:pt x="393" y="2541"/>
                  </a:cubicBezTo>
                  <a:lnTo>
                    <a:pt x="964" y="2188"/>
                  </a:lnTo>
                  <a:lnTo>
                    <a:pt x="434" y="1767"/>
                  </a:lnTo>
                  <a:cubicBezTo>
                    <a:pt x="428" y="1763"/>
                    <a:pt x="425" y="1755"/>
                    <a:pt x="425" y="1748"/>
                  </a:cubicBezTo>
                  <a:cubicBezTo>
                    <a:pt x="425" y="1741"/>
                    <a:pt x="428" y="1733"/>
                    <a:pt x="434" y="1729"/>
                  </a:cubicBezTo>
                  <a:lnTo>
                    <a:pt x="917" y="1362"/>
                  </a:lnTo>
                  <a:lnTo>
                    <a:pt x="475" y="1011"/>
                  </a:lnTo>
                  <a:cubicBezTo>
                    <a:pt x="469" y="1006"/>
                    <a:pt x="466" y="999"/>
                    <a:pt x="466" y="992"/>
                  </a:cubicBezTo>
                  <a:cubicBezTo>
                    <a:pt x="466" y="984"/>
                    <a:pt x="469" y="977"/>
                    <a:pt x="475" y="973"/>
                  </a:cubicBezTo>
                  <a:lnTo>
                    <a:pt x="878" y="676"/>
                  </a:lnTo>
                  <a:lnTo>
                    <a:pt x="509" y="380"/>
                  </a:lnTo>
                  <a:cubicBezTo>
                    <a:pt x="504" y="375"/>
                    <a:pt x="501" y="369"/>
                    <a:pt x="501" y="362"/>
                  </a:cubicBezTo>
                  <a:cubicBezTo>
                    <a:pt x="501" y="354"/>
                    <a:pt x="504" y="349"/>
                    <a:pt x="508" y="345"/>
                  </a:cubicBezTo>
                  <a:lnTo>
                    <a:pt x="864" y="7"/>
                  </a:lnTo>
                  <a:cubicBezTo>
                    <a:pt x="872" y="-2"/>
                    <a:pt x="887" y="-2"/>
                    <a:pt x="897" y="8"/>
                  </a:cubicBezTo>
                  <a:cubicBezTo>
                    <a:pt x="906" y="17"/>
                    <a:pt x="906" y="32"/>
                    <a:pt x="896" y="42"/>
                  </a:cubicBezTo>
                  <a:lnTo>
                    <a:pt x="559" y="362"/>
                  </a:lnTo>
                  <a:lnTo>
                    <a:pt x="931" y="660"/>
                  </a:lnTo>
                  <a:cubicBezTo>
                    <a:pt x="936" y="664"/>
                    <a:pt x="939" y="670"/>
                    <a:pt x="939" y="678"/>
                  </a:cubicBezTo>
                  <a:cubicBezTo>
                    <a:pt x="939" y="685"/>
                    <a:pt x="936" y="693"/>
                    <a:pt x="931" y="697"/>
                  </a:cubicBezTo>
                  <a:lnTo>
                    <a:pt x="527" y="995"/>
                  </a:lnTo>
                  <a:lnTo>
                    <a:pt x="970" y="1346"/>
                  </a:lnTo>
                  <a:cubicBezTo>
                    <a:pt x="976" y="1350"/>
                    <a:pt x="979" y="1357"/>
                    <a:pt x="979" y="1365"/>
                  </a:cubicBezTo>
                  <a:cubicBezTo>
                    <a:pt x="979" y="1372"/>
                    <a:pt x="976" y="1379"/>
                    <a:pt x="970" y="1384"/>
                  </a:cubicBezTo>
                  <a:lnTo>
                    <a:pt x="486" y="1751"/>
                  </a:lnTo>
                  <a:lnTo>
                    <a:pt x="1017" y="2171"/>
                  </a:lnTo>
                  <a:cubicBezTo>
                    <a:pt x="1022" y="2175"/>
                    <a:pt x="1025" y="2181"/>
                    <a:pt x="1025" y="2189"/>
                  </a:cubicBezTo>
                  <a:cubicBezTo>
                    <a:pt x="1025" y="2196"/>
                    <a:pt x="1021" y="2204"/>
                    <a:pt x="1014" y="2208"/>
                  </a:cubicBezTo>
                  <a:lnTo>
                    <a:pt x="444" y="2560"/>
                  </a:lnTo>
                  <a:lnTo>
                    <a:pt x="1060" y="2994"/>
                  </a:lnTo>
                  <a:cubicBezTo>
                    <a:pt x="1066" y="2998"/>
                    <a:pt x="1070" y="3003"/>
                    <a:pt x="1070" y="3011"/>
                  </a:cubicBezTo>
                  <a:cubicBezTo>
                    <a:pt x="1070" y="3018"/>
                    <a:pt x="1068" y="3026"/>
                    <a:pt x="1062" y="3030"/>
                  </a:cubicBezTo>
                  <a:lnTo>
                    <a:pt x="378" y="3618"/>
                  </a:lnTo>
                  <a:lnTo>
                    <a:pt x="1133" y="4265"/>
                  </a:lnTo>
                  <a:cubicBezTo>
                    <a:pt x="1139" y="4269"/>
                    <a:pt x="1142" y="4275"/>
                    <a:pt x="1142" y="4282"/>
                  </a:cubicBezTo>
                  <a:cubicBezTo>
                    <a:pt x="1142" y="4290"/>
                    <a:pt x="1139" y="4295"/>
                    <a:pt x="1133" y="4300"/>
                  </a:cubicBezTo>
                  <a:lnTo>
                    <a:pt x="303" y="5001"/>
                  </a:lnTo>
                  <a:lnTo>
                    <a:pt x="1216" y="5747"/>
                  </a:lnTo>
                  <a:cubicBezTo>
                    <a:pt x="1222" y="5751"/>
                    <a:pt x="1225" y="5759"/>
                    <a:pt x="1225" y="5766"/>
                  </a:cubicBezTo>
                  <a:cubicBezTo>
                    <a:pt x="1225" y="5774"/>
                    <a:pt x="1221" y="5780"/>
                    <a:pt x="1215" y="5783"/>
                  </a:cubicBezTo>
                  <a:lnTo>
                    <a:pt x="231" y="6418"/>
                  </a:lnTo>
                  <a:lnTo>
                    <a:pt x="1289" y="7081"/>
                  </a:lnTo>
                  <a:cubicBezTo>
                    <a:pt x="1296" y="7086"/>
                    <a:pt x="1301" y="7093"/>
                    <a:pt x="1299" y="7102"/>
                  </a:cubicBezTo>
                  <a:cubicBezTo>
                    <a:pt x="1299" y="7110"/>
                    <a:pt x="1295" y="7118"/>
                    <a:pt x="1288" y="7121"/>
                  </a:cubicBezTo>
                  <a:lnTo>
                    <a:pt x="157" y="7797"/>
                  </a:lnTo>
                  <a:lnTo>
                    <a:pt x="1371" y="8518"/>
                  </a:lnTo>
                  <a:cubicBezTo>
                    <a:pt x="1378" y="8522"/>
                    <a:pt x="1382" y="8530"/>
                    <a:pt x="1382" y="8537"/>
                  </a:cubicBezTo>
                  <a:cubicBezTo>
                    <a:pt x="1382" y="8546"/>
                    <a:pt x="1378" y="8553"/>
                    <a:pt x="1372" y="8557"/>
                  </a:cubicBezTo>
                  <a:lnTo>
                    <a:pt x="74" y="9373"/>
                  </a:lnTo>
                  <a:lnTo>
                    <a:pt x="1451" y="9990"/>
                  </a:lnTo>
                  <a:cubicBezTo>
                    <a:pt x="1462" y="9995"/>
                    <a:pt x="1468" y="10009"/>
                    <a:pt x="1462" y="10020"/>
                  </a:cubicBezTo>
                  <a:cubicBezTo>
                    <a:pt x="1457" y="10030"/>
                    <a:pt x="1449" y="10036"/>
                    <a:pt x="1439" y="1003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150440" y="2053080"/>
              <a:ext cx="1001160" cy="136800"/>
            </a:xfrm>
            <a:custGeom>
              <a:avLst/>
              <a:gdLst/>
              <a:ahLst/>
              <a:cxnLst/>
              <a:rect l="l" t="t" r="r" b="b"/>
              <a:pathLst>
                <a:path w="2781" h="380" extrusionOk="0">
                  <a:moveTo>
                    <a:pt x="1391" y="379"/>
                  </a:moveTo>
                  <a:cubicBezTo>
                    <a:pt x="1390" y="379"/>
                    <a:pt x="1389" y="379"/>
                    <a:pt x="1387" y="379"/>
                  </a:cubicBezTo>
                  <a:lnTo>
                    <a:pt x="19" y="135"/>
                  </a:lnTo>
                  <a:cubicBezTo>
                    <a:pt x="7" y="134"/>
                    <a:pt x="0" y="124"/>
                    <a:pt x="0" y="112"/>
                  </a:cubicBezTo>
                  <a:lnTo>
                    <a:pt x="0" y="23"/>
                  </a:lnTo>
                  <a:cubicBezTo>
                    <a:pt x="0" y="10"/>
                    <a:pt x="10" y="0"/>
                    <a:pt x="23" y="0"/>
                  </a:cubicBezTo>
                  <a:lnTo>
                    <a:pt x="2757" y="0"/>
                  </a:lnTo>
                  <a:cubicBezTo>
                    <a:pt x="2770" y="0"/>
                    <a:pt x="2781" y="10"/>
                    <a:pt x="2781" y="23"/>
                  </a:cubicBezTo>
                  <a:lnTo>
                    <a:pt x="2781" y="113"/>
                  </a:lnTo>
                  <a:cubicBezTo>
                    <a:pt x="2781" y="125"/>
                    <a:pt x="2772" y="134"/>
                    <a:pt x="2762" y="137"/>
                  </a:cubicBezTo>
                  <a:lnTo>
                    <a:pt x="1394" y="380"/>
                  </a:lnTo>
                  <a:cubicBezTo>
                    <a:pt x="1394" y="379"/>
                    <a:pt x="1393" y="379"/>
                    <a:pt x="1391" y="379"/>
                  </a:cubicBezTo>
                  <a:moveTo>
                    <a:pt x="47" y="93"/>
                  </a:moveTo>
                  <a:lnTo>
                    <a:pt x="1391" y="332"/>
                  </a:lnTo>
                  <a:lnTo>
                    <a:pt x="2735" y="93"/>
                  </a:lnTo>
                  <a:lnTo>
                    <a:pt x="2735" y="45"/>
                  </a:lnTo>
                  <a:lnTo>
                    <a:pt x="47" y="45"/>
                  </a:lnTo>
                  <a:lnTo>
                    <a:pt x="47" y="9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4150800" y="2053080"/>
              <a:ext cx="429840" cy="184680"/>
            </a:xfrm>
            <a:custGeom>
              <a:avLst/>
              <a:gdLst/>
              <a:ahLst/>
              <a:cxnLst/>
              <a:rect l="l" t="t" r="r" b="b"/>
              <a:pathLst>
                <a:path w="1194" h="513" extrusionOk="0">
                  <a:moveTo>
                    <a:pt x="24" y="513"/>
                  </a:moveTo>
                  <a:cubicBezTo>
                    <a:pt x="11" y="513"/>
                    <a:pt x="0" y="502"/>
                    <a:pt x="0" y="489"/>
                  </a:cubicBezTo>
                  <a:lnTo>
                    <a:pt x="0" y="23"/>
                  </a:lnTo>
                  <a:cubicBezTo>
                    <a:pt x="0" y="14"/>
                    <a:pt x="5" y="7"/>
                    <a:pt x="12" y="3"/>
                  </a:cubicBezTo>
                  <a:cubicBezTo>
                    <a:pt x="19" y="-2"/>
                    <a:pt x="30" y="0"/>
                    <a:pt x="35" y="4"/>
                  </a:cubicBezTo>
                  <a:lnTo>
                    <a:pt x="204" y="118"/>
                  </a:lnTo>
                  <a:lnTo>
                    <a:pt x="429" y="3"/>
                  </a:lnTo>
                  <a:cubicBezTo>
                    <a:pt x="439" y="-2"/>
                    <a:pt x="451" y="0"/>
                    <a:pt x="458" y="8"/>
                  </a:cubicBezTo>
                  <a:lnTo>
                    <a:pt x="596" y="183"/>
                  </a:lnTo>
                  <a:lnTo>
                    <a:pt x="879" y="4"/>
                  </a:lnTo>
                  <a:cubicBezTo>
                    <a:pt x="888" y="-2"/>
                    <a:pt x="901" y="0"/>
                    <a:pt x="908" y="7"/>
                  </a:cubicBezTo>
                  <a:lnTo>
                    <a:pt x="1188" y="301"/>
                  </a:lnTo>
                  <a:cubicBezTo>
                    <a:pt x="1197" y="310"/>
                    <a:pt x="1197" y="325"/>
                    <a:pt x="1186" y="335"/>
                  </a:cubicBezTo>
                  <a:cubicBezTo>
                    <a:pt x="1178" y="344"/>
                    <a:pt x="1163" y="344"/>
                    <a:pt x="1153" y="333"/>
                  </a:cubicBezTo>
                  <a:lnTo>
                    <a:pt x="886" y="52"/>
                  </a:lnTo>
                  <a:lnTo>
                    <a:pt x="602" y="233"/>
                  </a:lnTo>
                  <a:cubicBezTo>
                    <a:pt x="592" y="239"/>
                    <a:pt x="579" y="237"/>
                    <a:pt x="572" y="227"/>
                  </a:cubicBezTo>
                  <a:lnTo>
                    <a:pt x="433" y="51"/>
                  </a:lnTo>
                  <a:lnTo>
                    <a:pt x="215" y="164"/>
                  </a:lnTo>
                  <a:cubicBezTo>
                    <a:pt x="207" y="169"/>
                    <a:pt x="199" y="167"/>
                    <a:pt x="191" y="163"/>
                  </a:cubicBezTo>
                  <a:lnTo>
                    <a:pt x="47" y="65"/>
                  </a:lnTo>
                  <a:lnTo>
                    <a:pt x="47" y="488"/>
                  </a:lnTo>
                  <a:cubicBezTo>
                    <a:pt x="46" y="502"/>
                    <a:pt x="35" y="513"/>
                    <a:pt x="24" y="5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4722120" y="2052360"/>
              <a:ext cx="429840" cy="185400"/>
            </a:xfrm>
            <a:custGeom>
              <a:avLst/>
              <a:gdLst/>
              <a:ahLst/>
              <a:cxnLst/>
              <a:rect l="l" t="t" r="r" b="b"/>
              <a:pathLst>
                <a:path w="1194" h="515" extrusionOk="0">
                  <a:moveTo>
                    <a:pt x="1171" y="515"/>
                  </a:moveTo>
                  <a:cubicBezTo>
                    <a:pt x="1158" y="515"/>
                    <a:pt x="1147" y="504"/>
                    <a:pt x="1147" y="491"/>
                  </a:cubicBezTo>
                  <a:lnTo>
                    <a:pt x="1147" y="69"/>
                  </a:lnTo>
                  <a:lnTo>
                    <a:pt x="1004" y="166"/>
                  </a:lnTo>
                  <a:cubicBezTo>
                    <a:pt x="997" y="171"/>
                    <a:pt x="988" y="172"/>
                    <a:pt x="981" y="168"/>
                  </a:cubicBezTo>
                  <a:lnTo>
                    <a:pt x="762" y="54"/>
                  </a:lnTo>
                  <a:lnTo>
                    <a:pt x="624" y="230"/>
                  </a:lnTo>
                  <a:cubicBezTo>
                    <a:pt x="617" y="239"/>
                    <a:pt x="603" y="242"/>
                    <a:pt x="593" y="236"/>
                  </a:cubicBezTo>
                  <a:lnTo>
                    <a:pt x="308" y="54"/>
                  </a:lnTo>
                  <a:lnTo>
                    <a:pt x="41" y="334"/>
                  </a:lnTo>
                  <a:cubicBezTo>
                    <a:pt x="32" y="343"/>
                    <a:pt x="18" y="344"/>
                    <a:pt x="7" y="335"/>
                  </a:cubicBezTo>
                  <a:cubicBezTo>
                    <a:pt x="-1" y="327"/>
                    <a:pt x="-3" y="312"/>
                    <a:pt x="6" y="302"/>
                  </a:cubicBezTo>
                  <a:lnTo>
                    <a:pt x="286" y="8"/>
                  </a:lnTo>
                  <a:cubicBezTo>
                    <a:pt x="293" y="0"/>
                    <a:pt x="306" y="-3"/>
                    <a:pt x="315" y="5"/>
                  </a:cubicBezTo>
                  <a:lnTo>
                    <a:pt x="598" y="184"/>
                  </a:lnTo>
                  <a:lnTo>
                    <a:pt x="736" y="9"/>
                  </a:lnTo>
                  <a:cubicBezTo>
                    <a:pt x="743" y="0"/>
                    <a:pt x="755" y="-3"/>
                    <a:pt x="765" y="3"/>
                  </a:cubicBezTo>
                  <a:lnTo>
                    <a:pt x="990" y="118"/>
                  </a:lnTo>
                  <a:lnTo>
                    <a:pt x="1158" y="5"/>
                  </a:lnTo>
                  <a:cubicBezTo>
                    <a:pt x="1165" y="0"/>
                    <a:pt x="1174" y="-1"/>
                    <a:pt x="1181" y="3"/>
                  </a:cubicBezTo>
                  <a:cubicBezTo>
                    <a:pt x="1188" y="8"/>
                    <a:pt x="1193" y="15"/>
                    <a:pt x="1193" y="24"/>
                  </a:cubicBezTo>
                  <a:lnTo>
                    <a:pt x="1193" y="490"/>
                  </a:lnTo>
                  <a:cubicBezTo>
                    <a:pt x="1194" y="504"/>
                    <a:pt x="1182" y="515"/>
                    <a:pt x="1171" y="5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4102200" y="3223800"/>
              <a:ext cx="1098360" cy="148680"/>
            </a:xfrm>
            <a:custGeom>
              <a:avLst/>
              <a:gdLst/>
              <a:ahLst/>
              <a:cxnLst/>
              <a:rect l="l" t="t" r="r" b="b"/>
              <a:pathLst>
                <a:path w="3051" h="413" extrusionOk="0">
                  <a:moveTo>
                    <a:pt x="3028" y="413"/>
                  </a:moveTo>
                  <a:lnTo>
                    <a:pt x="23" y="413"/>
                  </a:lnTo>
                  <a:cubicBezTo>
                    <a:pt x="10" y="413"/>
                    <a:pt x="0" y="403"/>
                    <a:pt x="0" y="389"/>
                  </a:cubicBezTo>
                  <a:lnTo>
                    <a:pt x="0" y="290"/>
                  </a:lnTo>
                  <a:cubicBezTo>
                    <a:pt x="0" y="279"/>
                    <a:pt x="9" y="270"/>
                    <a:pt x="19" y="267"/>
                  </a:cubicBezTo>
                  <a:lnTo>
                    <a:pt x="1521" y="0"/>
                  </a:lnTo>
                  <a:cubicBezTo>
                    <a:pt x="1524" y="0"/>
                    <a:pt x="1527" y="0"/>
                    <a:pt x="1530" y="0"/>
                  </a:cubicBezTo>
                  <a:lnTo>
                    <a:pt x="3031" y="267"/>
                  </a:lnTo>
                  <a:cubicBezTo>
                    <a:pt x="3043" y="268"/>
                    <a:pt x="3050" y="279"/>
                    <a:pt x="3050" y="290"/>
                  </a:cubicBezTo>
                  <a:lnTo>
                    <a:pt x="3050" y="389"/>
                  </a:lnTo>
                  <a:cubicBezTo>
                    <a:pt x="3051" y="403"/>
                    <a:pt x="3040" y="413"/>
                    <a:pt x="3028" y="413"/>
                  </a:cubicBezTo>
                  <a:moveTo>
                    <a:pt x="47" y="368"/>
                  </a:moveTo>
                  <a:lnTo>
                    <a:pt x="3005" y="368"/>
                  </a:lnTo>
                  <a:lnTo>
                    <a:pt x="3005" y="311"/>
                  </a:lnTo>
                  <a:lnTo>
                    <a:pt x="1525" y="48"/>
                  </a:lnTo>
                  <a:lnTo>
                    <a:pt x="45" y="311"/>
                  </a:lnTo>
                  <a:lnTo>
                    <a:pt x="45" y="368"/>
                  </a:lnTo>
                  <a:lnTo>
                    <a:pt x="47" y="36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4102200" y="3249720"/>
              <a:ext cx="416520" cy="279360"/>
            </a:xfrm>
            <a:custGeom>
              <a:avLst/>
              <a:gdLst/>
              <a:ahLst/>
              <a:cxnLst/>
              <a:rect l="l" t="t" r="r" b="b"/>
              <a:pathLst>
                <a:path w="1157" h="776" extrusionOk="0">
                  <a:moveTo>
                    <a:pt x="23" y="776"/>
                  </a:moveTo>
                  <a:cubicBezTo>
                    <a:pt x="10" y="776"/>
                    <a:pt x="0" y="766"/>
                    <a:pt x="0" y="753"/>
                  </a:cubicBezTo>
                  <a:lnTo>
                    <a:pt x="0" y="317"/>
                  </a:lnTo>
                  <a:cubicBezTo>
                    <a:pt x="0" y="309"/>
                    <a:pt x="4" y="301"/>
                    <a:pt x="12" y="297"/>
                  </a:cubicBezTo>
                  <a:lnTo>
                    <a:pt x="229" y="173"/>
                  </a:lnTo>
                  <a:cubicBezTo>
                    <a:pt x="236" y="169"/>
                    <a:pt x="245" y="169"/>
                    <a:pt x="252" y="173"/>
                  </a:cubicBezTo>
                  <a:lnTo>
                    <a:pt x="452" y="288"/>
                  </a:lnTo>
                  <a:lnTo>
                    <a:pt x="629" y="93"/>
                  </a:lnTo>
                  <a:cubicBezTo>
                    <a:pt x="634" y="89"/>
                    <a:pt x="640" y="86"/>
                    <a:pt x="645" y="86"/>
                  </a:cubicBezTo>
                  <a:cubicBezTo>
                    <a:pt x="651" y="86"/>
                    <a:pt x="657" y="87"/>
                    <a:pt x="661" y="92"/>
                  </a:cubicBezTo>
                  <a:lnTo>
                    <a:pt x="873" y="285"/>
                  </a:lnTo>
                  <a:lnTo>
                    <a:pt x="1117" y="7"/>
                  </a:lnTo>
                  <a:cubicBezTo>
                    <a:pt x="1126" y="-3"/>
                    <a:pt x="1141" y="-3"/>
                    <a:pt x="1150" y="6"/>
                  </a:cubicBezTo>
                  <a:cubicBezTo>
                    <a:pt x="1160" y="14"/>
                    <a:pt x="1160" y="29"/>
                    <a:pt x="1151" y="38"/>
                  </a:cubicBezTo>
                  <a:lnTo>
                    <a:pt x="890" y="335"/>
                  </a:lnTo>
                  <a:cubicBezTo>
                    <a:pt x="886" y="339"/>
                    <a:pt x="880" y="342"/>
                    <a:pt x="874" y="342"/>
                  </a:cubicBezTo>
                  <a:cubicBezTo>
                    <a:pt x="868" y="342"/>
                    <a:pt x="863" y="341"/>
                    <a:pt x="857" y="336"/>
                  </a:cubicBezTo>
                  <a:lnTo>
                    <a:pt x="645" y="143"/>
                  </a:lnTo>
                  <a:lnTo>
                    <a:pt x="471" y="335"/>
                  </a:lnTo>
                  <a:cubicBezTo>
                    <a:pt x="463" y="344"/>
                    <a:pt x="452" y="345"/>
                    <a:pt x="441" y="339"/>
                  </a:cubicBezTo>
                  <a:lnTo>
                    <a:pt x="237" y="221"/>
                  </a:lnTo>
                  <a:lnTo>
                    <a:pt x="44" y="332"/>
                  </a:lnTo>
                  <a:lnTo>
                    <a:pt x="44" y="753"/>
                  </a:lnTo>
                  <a:cubicBezTo>
                    <a:pt x="47" y="766"/>
                    <a:pt x="35" y="776"/>
                    <a:pt x="23" y="77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4783320" y="3249360"/>
              <a:ext cx="416880" cy="279720"/>
            </a:xfrm>
            <a:custGeom>
              <a:avLst/>
              <a:gdLst/>
              <a:ahLst/>
              <a:cxnLst/>
              <a:rect l="l" t="t" r="r" b="b"/>
              <a:pathLst>
                <a:path w="1158" h="777" extrusionOk="0">
                  <a:moveTo>
                    <a:pt x="1136" y="777"/>
                  </a:moveTo>
                  <a:cubicBezTo>
                    <a:pt x="1123" y="777"/>
                    <a:pt x="1113" y="767"/>
                    <a:pt x="1113" y="754"/>
                  </a:cubicBezTo>
                  <a:lnTo>
                    <a:pt x="1113" y="333"/>
                  </a:lnTo>
                  <a:lnTo>
                    <a:pt x="920" y="222"/>
                  </a:lnTo>
                  <a:lnTo>
                    <a:pt x="716" y="340"/>
                  </a:lnTo>
                  <a:cubicBezTo>
                    <a:pt x="707" y="346"/>
                    <a:pt x="694" y="343"/>
                    <a:pt x="687" y="336"/>
                  </a:cubicBezTo>
                  <a:lnTo>
                    <a:pt x="512" y="144"/>
                  </a:lnTo>
                  <a:lnTo>
                    <a:pt x="301" y="336"/>
                  </a:lnTo>
                  <a:cubicBezTo>
                    <a:pt x="296" y="340"/>
                    <a:pt x="291" y="342"/>
                    <a:pt x="283" y="342"/>
                  </a:cubicBezTo>
                  <a:cubicBezTo>
                    <a:pt x="278" y="342"/>
                    <a:pt x="272" y="339"/>
                    <a:pt x="267" y="334"/>
                  </a:cubicBezTo>
                  <a:lnTo>
                    <a:pt x="6" y="37"/>
                  </a:lnTo>
                  <a:cubicBezTo>
                    <a:pt x="-2" y="27"/>
                    <a:pt x="-1" y="12"/>
                    <a:pt x="8" y="5"/>
                  </a:cubicBezTo>
                  <a:cubicBezTo>
                    <a:pt x="18" y="-4"/>
                    <a:pt x="33" y="-2"/>
                    <a:pt x="40" y="7"/>
                  </a:cubicBezTo>
                  <a:lnTo>
                    <a:pt x="285" y="285"/>
                  </a:lnTo>
                  <a:lnTo>
                    <a:pt x="496" y="91"/>
                  </a:lnTo>
                  <a:cubicBezTo>
                    <a:pt x="500" y="87"/>
                    <a:pt x="506" y="85"/>
                    <a:pt x="512" y="85"/>
                  </a:cubicBezTo>
                  <a:cubicBezTo>
                    <a:pt x="518" y="85"/>
                    <a:pt x="524" y="88"/>
                    <a:pt x="528" y="93"/>
                  </a:cubicBezTo>
                  <a:lnTo>
                    <a:pt x="706" y="288"/>
                  </a:lnTo>
                  <a:lnTo>
                    <a:pt x="906" y="173"/>
                  </a:lnTo>
                  <a:cubicBezTo>
                    <a:pt x="913" y="168"/>
                    <a:pt x="922" y="168"/>
                    <a:pt x="929" y="173"/>
                  </a:cubicBezTo>
                  <a:lnTo>
                    <a:pt x="1145" y="297"/>
                  </a:lnTo>
                  <a:cubicBezTo>
                    <a:pt x="1152" y="301"/>
                    <a:pt x="1157" y="308"/>
                    <a:pt x="1157" y="317"/>
                  </a:cubicBezTo>
                  <a:lnTo>
                    <a:pt x="1157" y="753"/>
                  </a:lnTo>
                  <a:cubicBezTo>
                    <a:pt x="1159" y="767"/>
                    <a:pt x="1148" y="777"/>
                    <a:pt x="1136" y="7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3900240" y="2660760"/>
              <a:ext cx="1501920" cy="163800"/>
            </a:xfrm>
            <a:custGeom>
              <a:avLst/>
              <a:gdLst/>
              <a:ahLst/>
              <a:cxnLst/>
              <a:rect l="l" t="t" r="r" b="b"/>
              <a:pathLst>
                <a:path w="4172" h="455" extrusionOk="0">
                  <a:moveTo>
                    <a:pt x="4149" y="455"/>
                  </a:moveTo>
                  <a:lnTo>
                    <a:pt x="23" y="455"/>
                  </a:lnTo>
                  <a:cubicBezTo>
                    <a:pt x="10" y="455"/>
                    <a:pt x="0" y="445"/>
                    <a:pt x="0" y="432"/>
                  </a:cubicBezTo>
                  <a:lnTo>
                    <a:pt x="0" y="296"/>
                  </a:lnTo>
                  <a:cubicBezTo>
                    <a:pt x="0" y="285"/>
                    <a:pt x="9" y="274"/>
                    <a:pt x="20" y="273"/>
                  </a:cubicBezTo>
                  <a:lnTo>
                    <a:pt x="2084" y="0"/>
                  </a:lnTo>
                  <a:cubicBezTo>
                    <a:pt x="2085" y="0"/>
                    <a:pt x="2088" y="0"/>
                    <a:pt x="2089" y="0"/>
                  </a:cubicBezTo>
                  <a:lnTo>
                    <a:pt x="4152" y="273"/>
                  </a:lnTo>
                  <a:cubicBezTo>
                    <a:pt x="4163" y="274"/>
                    <a:pt x="4172" y="285"/>
                    <a:pt x="4172" y="296"/>
                  </a:cubicBezTo>
                  <a:lnTo>
                    <a:pt x="4172" y="432"/>
                  </a:lnTo>
                  <a:cubicBezTo>
                    <a:pt x="4172" y="445"/>
                    <a:pt x="4162" y="455"/>
                    <a:pt x="4149" y="455"/>
                  </a:cubicBezTo>
                  <a:moveTo>
                    <a:pt x="47" y="408"/>
                  </a:moveTo>
                  <a:lnTo>
                    <a:pt x="4125" y="408"/>
                  </a:lnTo>
                  <a:lnTo>
                    <a:pt x="4125" y="317"/>
                  </a:lnTo>
                  <a:lnTo>
                    <a:pt x="2086" y="47"/>
                  </a:lnTo>
                  <a:lnTo>
                    <a:pt x="47" y="317"/>
                  </a:lnTo>
                  <a:lnTo>
                    <a:pt x="47" y="40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3900240" y="2675160"/>
              <a:ext cx="650880" cy="278280"/>
            </a:xfrm>
            <a:custGeom>
              <a:avLst/>
              <a:gdLst/>
              <a:ahLst/>
              <a:cxnLst/>
              <a:rect l="l" t="t" r="r" b="b"/>
              <a:pathLst>
                <a:path w="1808" h="773" extrusionOk="0">
                  <a:moveTo>
                    <a:pt x="23" y="773"/>
                  </a:moveTo>
                  <a:cubicBezTo>
                    <a:pt x="10" y="773"/>
                    <a:pt x="0" y="762"/>
                    <a:pt x="0" y="749"/>
                  </a:cubicBezTo>
                  <a:lnTo>
                    <a:pt x="0" y="256"/>
                  </a:lnTo>
                  <a:cubicBezTo>
                    <a:pt x="0" y="248"/>
                    <a:pt x="4" y="240"/>
                    <a:pt x="12" y="236"/>
                  </a:cubicBezTo>
                  <a:cubicBezTo>
                    <a:pt x="19" y="231"/>
                    <a:pt x="28" y="231"/>
                    <a:pt x="35" y="236"/>
                  </a:cubicBezTo>
                  <a:lnTo>
                    <a:pt x="267" y="364"/>
                  </a:lnTo>
                  <a:lnTo>
                    <a:pt x="526" y="169"/>
                  </a:lnTo>
                  <a:cubicBezTo>
                    <a:pt x="535" y="163"/>
                    <a:pt x="545" y="163"/>
                    <a:pt x="554" y="169"/>
                  </a:cubicBezTo>
                  <a:lnTo>
                    <a:pt x="822" y="363"/>
                  </a:lnTo>
                  <a:lnTo>
                    <a:pt x="1126" y="92"/>
                  </a:lnTo>
                  <a:cubicBezTo>
                    <a:pt x="1135" y="84"/>
                    <a:pt x="1148" y="84"/>
                    <a:pt x="1157" y="92"/>
                  </a:cubicBezTo>
                  <a:lnTo>
                    <a:pt x="1460" y="360"/>
                  </a:lnTo>
                  <a:lnTo>
                    <a:pt x="1769" y="9"/>
                  </a:lnTo>
                  <a:cubicBezTo>
                    <a:pt x="1778" y="-2"/>
                    <a:pt x="1792" y="-2"/>
                    <a:pt x="1801" y="7"/>
                  </a:cubicBezTo>
                  <a:cubicBezTo>
                    <a:pt x="1811" y="16"/>
                    <a:pt x="1811" y="30"/>
                    <a:pt x="1802" y="39"/>
                  </a:cubicBezTo>
                  <a:lnTo>
                    <a:pt x="1479" y="408"/>
                  </a:lnTo>
                  <a:cubicBezTo>
                    <a:pt x="1475" y="412"/>
                    <a:pt x="1469" y="415"/>
                    <a:pt x="1463" y="415"/>
                  </a:cubicBezTo>
                  <a:cubicBezTo>
                    <a:pt x="1457" y="415"/>
                    <a:pt x="1451" y="414"/>
                    <a:pt x="1445" y="409"/>
                  </a:cubicBezTo>
                  <a:lnTo>
                    <a:pt x="1141" y="140"/>
                  </a:lnTo>
                  <a:lnTo>
                    <a:pt x="838" y="409"/>
                  </a:lnTo>
                  <a:cubicBezTo>
                    <a:pt x="829" y="417"/>
                    <a:pt x="817" y="417"/>
                    <a:pt x="809" y="411"/>
                  </a:cubicBezTo>
                  <a:lnTo>
                    <a:pt x="539" y="217"/>
                  </a:lnTo>
                  <a:lnTo>
                    <a:pt x="281" y="411"/>
                  </a:lnTo>
                  <a:cubicBezTo>
                    <a:pt x="274" y="417"/>
                    <a:pt x="264" y="417"/>
                    <a:pt x="256" y="412"/>
                  </a:cubicBezTo>
                  <a:lnTo>
                    <a:pt x="45" y="296"/>
                  </a:lnTo>
                  <a:lnTo>
                    <a:pt x="45" y="749"/>
                  </a:lnTo>
                  <a:cubicBezTo>
                    <a:pt x="47" y="762"/>
                    <a:pt x="36" y="773"/>
                    <a:pt x="23" y="77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3899880" y="2691720"/>
              <a:ext cx="643320" cy="132840"/>
            </a:xfrm>
            <a:custGeom>
              <a:avLst/>
              <a:gdLst/>
              <a:ahLst/>
              <a:cxnLst/>
              <a:rect l="l" t="t" r="r" b="b"/>
              <a:pathLst>
                <a:path w="1787" h="369" extrusionOk="0">
                  <a:moveTo>
                    <a:pt x="24" y="369"/>
                  </a:moveTo>
                  <a:cubicBezTo>
                    <a:pt x="17" y="369"/>
                    <a:pt x="10" y="366"/>
                    <a:pt x="5" y="359"/>
                  </a:cubicBezTo>
                  <a:cubicBezTo>
                    <a:pt x="-2" y="349"/>
                    <a:pt x="-1" y="334"/>
                    <a:pt x="11" y="327"/>
                  </a:cubicBezTo>
                  <a:lnTo>
                    <a:pt x="243" y="161"/>
                  </a:lnTo>
                  <a:cubicBezTo>
                    <a:pt x="250" y="155"/>
                    <a:pt x="260" y="155"/>
                    <a:pt x="268" y="159"/>
                  </a:cubicBezTo>
                  <a:lnTo>
                    <a:pt x="539" y="317"/>
                  </a:lnTo>
                  <a:lnTo>
                    <a:pt x="767" y="92"/>
                  </a:lnTo>
                  <a:cubicBezTo>
                    <a:pt x="775" y="85"/>
                    <a:pt x="786" y="83"/>
                    <a:pt x="797" y="89"/>
                  </a:cubicBezTo>
                  <a:lnTo>
                    <a:pt x="1149" y="315"/>
                  </a:lnTo>
                  <a:lnTo>
                    <a:pt x="1422" y="8"/>
                  </a:lnTo>
                  <a:cubicBezTo>
                    <a:pt x="1426" y="3"/>
                    <a:pt x="1432" y="0"/>
                    <a:pt x="1438" y="0"/>
                  </a:cubicBezTo>
                  <a:cubicBezTo>
                    <a:pt x="1443" y="0"/>
                    <a:pt x="1451" y="3"/>
                    <a:pt x="1455" y="8"/>
                  </a:cubicBezTo>
                  <a:lnTo>
                    <a:pt x="1781" y="330"/>
                  </a:lnTo>
                  <a:cubicBezTo>
                    <a:pt x="1790" y="338"/>
                    <a:pt x="1790" y="353"/>
                    <a:pt x="1781" y="363"/>
                  </a:cubicBezTo>
                  <a:cubicBezTo>
                    <a:pt x="1773" y="372"/>
                    <a:pt x="1758" y="372"/>
                    <a:pt x="1748" y="363"/>
                  </a:cubicBezTo>
                  <a:lnTo>
                    <a:pt x="1439" y="57"/>
                  </a:lnTo>
                  <a:lnTo>
                    <a:pt x="1170" y="362"/>
                  </a:lnTo>
                  <a:cubicBezTo>
                    <a:pt x="1162" y="371"/>
                    <a:pt x="1149" y="372"/>
                    <a:pt x="1140" y="366"/>
                  </a:cubicBezTo>
                  <a:lnTo>
                    <a:pt x="786" y="140"/>
                  </a:lnTo>
                  <a:lnTo>
                    <a:pt x="558" y="362"/>
                  </a:lnTo>
                  <a:cubicBezTo>
                    <a:pt x="550" y="369"/>
                    <a:pt x="539" y="371"/>
                    <a:pt x="530" y="365"/>
                  </a:cubicBezTo>
                  <a:lnTo>
                    <a:pt x="256" y="206"/>
                  </a:lnTo>
                  <a:lnTo>
                    <a:pt x="37" y="363"/>
                  </a:lnTo>
                  <a:cubicBezTo>
                    <a:pt x="33" y="368"/>
                    <a:pt x="29" y="369"/>
                    <a:pt x="24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4750920" y="2675520"/>
              <a:ext cx="651240" cy="277920"/>
            </a:xfrm>
            <a:custGeom>
              <a:avLst/>
              <a:gdLst/>
              <a:ahLst/>
              <a:cxnLst/>
              <a:rect l="l" t="t" r="r" b="b"/>
              <a:pathLst>
                <a:path w="1809" h="772" extrusionOk="0">
                  <a:moveTo>
                    <a:pt x="1786" y="772"/>
                  </a:moveTo>
                  <a:cubicBezTo>
                    <a:pt x="1773" y="772"/>
                    <a:pt x="1762" y="761"/>
                    <a:pt x="1762" y="748"/>
                  </a:cubicBezTo>
                  <a:lnTo>
                    <a:pt x="1762" y="295"/>
                  </a:lnTo>
                  <a:lnTo>
                    <a:pt x="1551" y="411"/>
                  </a:lnTo>
                  <a:cubicBezTo>
                    <a:pt x="1542" y="416"/>
                    <a:pt x="1534" y="416"/>
                    <a:pt x="1526" y="410"/>
                  </a:cubicBezTo>
                  <a:lnTo>
                    <a:pt x="1268" y="216"/>
                  </a:lnTo>
                  <a:lnTo>
                    <a:pt x="1000" y="410"/>
                  </a:lnTo>
                  <a:cubicBezTo>
                    <a:pt x="991" y="416"/>
                    <a:pt x="979" y="416"/>
                    <a:pt x="971" y="408"/>
                  </a:cubicBezTo>
                  <a:lnTo>
                    <a:pt x="668" y="139"/>
                  </a:lnTo>
                  <a:lnTo>
                    <a:pt x="363" y="408"/>
                  </a:lnTo>
                  <a:cubicBezTo>
                    <a:pt x="359" y="413"/>
                    <a:pt x="353" y="414"/>
                    <a:pt x="346" y="414"/>
                  </a:cubicBezTo>
                  <a:cubicBezTo>
                    <a:pt x="340" y="414"/>
                    <a:pt x="334" y="411"/>
                    <a:pt x="330" y="407"/>
                  </a:cubicBezTo>
                  <a:lnTo>
                    <a:pt x="6" y="38"/>
                  </a:lnTo>
                  <a:cubicBezTo>
                    <a:pt x="-3" y="28"/>
                    <a:pt x="-1" y="13"/>
                    <a:pt x="8" y="6"/>
                  </a:cubicBezTo>
                  <a:cubicBezTo>
                    <a:pt x="18" y="-3"/>
                    <a:pt x="32" y="-1"/>
                    <a:pt x="40" y="8"/>
                  </a:cubicBezTo>
                  <a:lnTo>
                    <a:pt x="349" y="359"/>
                  </a:lnTo>
                  <a:lnTo>
                    <a:pt x="652" y="91"/>
                  </a:lnTo>
                  <a:cubicBezTo>
                    <a:pt x="660" y="83"/>
                    <a:pt x="673" y="83"/>
                    <a:pt x="682" y="91"/>
                  </a:cubicBezTo>
                  <a:lnTo>
                    <a:pt x="987" y="362"/>
                  </a:lnTo>
                  <a:lnTo>
                    <a:pt x="1254" y="168"/>
                  </a:lnTo>
                  <a:cubicBezTo>
                    <a:pt x="1263" y="162"/>
                    <a:pt x="1273" y="162"/>
                    <a:pt x="1282" y="168"/>
                  </a:cubicBezTo>
                  <a:lnTo>
                    <a:pt x="1541" y="363"/>
                  </a:lnTo>
                  <a:lnTo>
                    <a:pt x="1773" y="235"/>
                  </a:lnTo>
                  <a:cubicBezTo>
                    <a:pt x="1780" y="230"/>
                    <a:pt x="1789" y="230"/>
                    <a:pt x="1796" y="235"/>
                  </a:cubicBezTo>
                  <a:cubicBezTo>
                    <a:pt x="1803" y="239"/>
                    <a:pt x="1808" y="247"/>
                    <a:pt x="1808" y="255"/>
                  </a:cubicBezTo>
                  <a:lnTo>
                    <a:pt x="1808" y="748"/>
                  </a:lnTo>
                  <a:cubicBezTo>
                    <a:pt x="1809" y="761"/>
                    <a:pt x="1799" y="772"/>
                    <a:pt x="1786" y="7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4759200" y="2691720"/>
              <a:ext cx="642960" cy="132840"/>
            </a:xfrm>
            <a:custGeom>
              <a:avLst/>
              <a:gdLst/>
              <a:ahLst/>
              <a:cxnLst/>
              <a:rect l="l" t="t" r="r" b="b"/>
              <a:pathLst>
                <a:path w="1786" h="369" extrusionOk="0">
                  <a:moveTo>
                    <a:pt x="1763" y="369"/>
                  </a:moveTo>
                  <a:cubicBezTo>
                    <a:pt x="1758" y="369"/>
                    <a:pt x="1754" y="368"/>
                    <a:pt x="1750" y="365"/>
                  </a:cubicBezTo>
                  <a:lnTo>
                    <a:pt x="1531" y="207"/>
                  </a:lnTo>
                  <a:lnTo>
                    <a:pt x="1257" y="366"/>
                  </a:lnTo>
                  <a:cubicBezTo>
                    <a:pt x="1248" y="372"/>
                    <a:pt x="1237" y="371"/>
                    <a:pt x="1229" y="363"/>
                  </a:cubicBezTo>
                  <a:lnTo>
                    <a:pt x="1002" y="140"/>
                  </a:lnTo>
                  <a:lnTo>
                    <a:pt x="648" y="366"/>
                  </a:lnTo>
                  <a:cubicBezTo>
                    <a:pt x="637" y="372"/>
                    <a:pt x="626" y="371"/>
                    <a:pt x="618" y="362"/>
                  </a:cubicBezTo>
                  <a:lnTo>
                    <a:pt x="349" y="57"/>
                  </a:lnTo>
                  <a:lnTo>
                    <a:pt x="40" y="363"/>
                  </a:lnTo>
                  <a:cubicBezTo>
                    <a:pt x="31" y="372"/>
                    <a:pt x="17" y="372"/>
                    <a:pt x="6" y="363"/>
                  </a:cubicBezTo>
                  <a:cubicBezTo>
                    <a:pt x="-2" y="355"/>
                    <a:pt x="-2" y="340"/>
                    <a:pt x="6" y="330"/>
                  </a:cubicBezTo>
                  <a:lnTo>
                    <a:pt x="333" y="8"/>
                  </a:lnTo>
                  <a:cubicBezTo>
                    <a:pt x="337" y="3"/>
                    <a:pt x="343" y="0"/>
                    <a:pt x="350" y="0"/>
                  </a:cubicBezTo>
                  <a:cubicBezTo>
                    <a:pt x="356" y="0"/>
                    <a:pt x="362" y="3"/>
                    <a:pt x="366" y="8"/>
                  </a:cubicBezTo>
                  <a:lnTo>
                    <a:pt x="639" y="315"/>
                  </a:lnTo>
                  <a:lnTo>
                    <a:pt x="991" y="89"/>
                  </a:lnTo>
                  <a:cubicBezTo>
                    <a:pt x="1000" y="83"/>
                    <a:pt x="1012" y="85"/>
                    <a:pt x="1021" y="92"/>
                  </a:cubicBezTo>
                  <a:lnTo>
                    <a:pt x="1248" y="317"/>
                  </a:lnTo>
                  <a:lnTo>
                    <a:pt x="1519" y="159"/>
                  </a:lnTo>
                  <a:cubicBezTo>
                    <a:pt x="1527" y="155"/>
                    <a:pt x="1537" y="155"/>
                    <a:pt x="1544" y="161"/>
                  </a:cubicBezTo>
                  <a:lnTo>
                    <a:pt x="1776" y="327"/>
                  </a:lnTo>
                  <a:cubicBezTo>
                    <a:pt x="1786" y="334"/>
                    <a:pt x="1789" y="349"/>
                    <a:pt x="1782" y="359"/>
                  </a:cubicBezTo>
                  <a:cubicBezTo>
                    <a:pt x="1777" y="365"/>
                    <a:pt x="1770" y="369"/>
                    <a:pt x="1763" y="36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stok Web"/>
              <a:buChar char="●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●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●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59" r:id="rId6"/>
    <p:sldLayoutId id="2147483666" r:id="rId7"/>
    <p:sldLayoutId id="2147483667" r:id="rId8"/>
    <p:sldLayoutId id="2147483668" r:id="rId9"/>
    <p:sldLayoutId id="2147483669" r:id="rId10"/>
    <p:sldLayoutId id="2147483671" r:id="rId11"/>
    <p:sldLayoutId id="2147483678" r:id="rId12"/>
    <p:sldLayoutId id="2147483679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City_University_of_New_York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7"/>
          <p:cNvSpPr txBox="1">
            <a:spLocks noGrp="1"/>
          </p:cNvSpPr>
          <p:nvPr>
            <p:ph type="ctrTitle"/>
          </p:nvPr>
        </p:nvSpPr>
        <p:spPr>
          <a:xfrm>
            <a:off x="377480" y="581289"/>
            <a:ext cx="8389040" cy="15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Detecting Single Point Attacks in Electricity Markets using</a:t>
            </a:r>
            <a:br>
              <a:rPr lang="en-US" sz="3600" dirty="0"/>
            </a:br>
            <a:r>
              <a:rPr lang="en-US" sz="3600" dirty="0"/>
              <a:t>Decision Trees</a:t>
            </a:r>
          </a:p>
        </p:txBody>
      </p:sp>
      <p:sp>
        <p:nvSpPr>
          <p:cNvPr id="559" name="Google Shape;559;p37"/>
          <p:cNvSpPr txBox="1">
            <a:spLocks noGrp="1"/>
          </p:cNvSpPr>
          <p:nvPr>
            <p:ph type="subTitle" idx="1"/>
          </p:nvPr>
        </p:nvSpPr>
        <p:spPr>
          <a:xfrm>
            <a:off x="3863728" y="2571750"/>
            <a:ext cx="44775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Ioannis Vourkas, EE PhD Candidate, CUNY City College, SP 2025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0" name="Google Shape;560;p37"/>
          <p:cNvGrpSpPr/>
          <p:nvPr/>
        </p:nvGrpSpPr>
        <p:grpSpPr>
          <a:xfrm>
            <a:off x="37501" y="1975970"/>
            <a:ext cx="4211464" cy="3109031"/>
            <a:chOff x="106675" y="1494975"/>
            <a:chExt cx="4211464" cy="3109031"/>
          </a:xfrm>
        </p:grpSpPr>
        <p:sp>
          <p:nvSpPr>
            <p:cNvPr id="561" name="Google Shape;561;p37"/>
            <p:cNvSpPr/>
            <p:nvPr/>
          </p:nvSpPr>
          <p:spPr>
            <a:xfrm>
              <a:off x="3458643" y="1494975"/>
              <a:ext cx="488880" cy="795601"/>
            </a:xfrm>
            <a:custGeom>
              <a:avLst/>
              <a:gdLst/>
              <a:ahLst/>
              <a:cxnLst/>
              <a:rect l="l" t="t" r="r" b="b"/>
              <a:pathLst>
                <a:path w="1359" h="2211" extrusionOk="0">
                  <a:moveTo>
                    <a:pt x="1325" y="99"/>
                  </a:moveTo>
                  <a:cubicBezTo>
                    <a:pt x="1282" y="30"/>
                    <a:pt x="1198" y="-12"/>
                    <a:pt x="1118" y="4"/>
                  </a:cubicBezTo>
                  <a:cubicBezTo>
                    <a:pt x="1086" y="9"/>
                    <a:pt x="1060" y="27"/>
                    <a:pt x="1039" y="49"/>
                  </a:cubicBezTo>
                  <a:cubicBezTo>
                    <a:pt x="1018" y="27"/>
                    <a:pt x="994" y="11"/>
                    <a:pt x="965" y="6"/>
                  </a:cubicBezTo>
                  <a:cubicBezTo>
                    <a:pt x="867" y="-18"/>
                    <a:pt x="780" y="38"/>
                    <a:pt x="708" y="99"/>
                  </a:cubicBezTo>
                  <a:cubicBezTo>
                    <a:pt x="584" y="213"/>
                    <a:pt x="499" y="374"/>
                    <a:pt x="470" y="541"/>
                  </a:cubicBezTo>
                  <a:cubicBezTo>
                    <a:pt x="462" y="586"/>
                    <a:pt x="459" y="631"/>
                    <a:pt x="459" y="676"/>
                  </a:cubicBezTo>
                  <a:cubicBezTo>
                    <a:pt x="399" y="665"/>
                    <a:pt x="335" y="702"/>
                    <a:pt x="301" y="752"/>
                  </a:cubicBezTo>
                  <a:cubicBezTo>
                    <a:pt x="256" y="816"/>
                    <a:pt x="245" y="903"/>
                    <a:pt x="237" y="977"/>
                  </a:cubicBezTo>
                  <a:cubicBezTo>
                    <a:pt x="227" y="1059"/>
                    <a:pt x="229" y="1141"/>
                    <a:pt x="237" y="1221"/>
                  </a:cubicBezTo>
                  <a:cubicBezTo>
                    <a:pt x="243" y="1284"/>
                    <a:pt x="253" y="1348"/>
                    <a:pt x="266" y="1408"/>
                  </a:cubicBezTo>
                  <a:cubicBezTo>
                    <a:pt x="258" y="1408"/>
                    <a:pt x="250" y="1408"/>
                    <a:pt x="245" y="1411"/>
                  </a:cubicBezTo>
                  <a:cubicBezTo>
                    <a:pt x="192" y="1424"/>
                    <a:pt x="163" y="1477"/>
                    <a:pt x="147" y="1525"/>
                  </a:cubicBezTo>
                  <a:cubicBezTo>
                    <a:pt x="121" y="1612"/>
                    <a:pt x="123" y="1705"/>
                    <a:pt x="150" y="1789"/>
                  </a:cubicBezTo>
                  <a:cubicBezTo>
                    <a:pt x="137" y="1789"/>
                    <a:pt x="126" y="1792"/>
                    <a:pt x="113" y="1795"/>
                  </a:cubicBezTo>
                  <a:cubicBezTo>
                    <a:pt x="65" y="1808"/>
                    <a:pt x="31" y="1845"/>
                    <a:pt x="12" y="1890"/>
                  </a:cubicBezTo>
                  <a:cubicBezTo>
                    <a:pt x="-27" y="1996"/>
                    <a:pt x="39" y="2096"/>
                    <a:pt x="100" y="2176"/>
                  </a:cubicBezTo>
                  <a:cubicBezTo>
                    <a:pt x="102" y="2181"/>
                    <a:pt x="108" y="2184"/>
                    <a:pt x="113" y="2186"/>
                  </a:cubicBezTo>
                  <a:cubicBezTo>
                    <a:pt x="118" y="2194"/>
                    <a:pt x="126" y="2199"/>
                    <a:pt x="134" y="2205"/>
                  </a:cubicBezTo>
                  <a:cubicBezTo>
                    <a:pt x="192" y="2226"/>
                    <a:pt x="250" y="2189"/>
                    <a:pt x="285" y="2144"/>
                  </a:cubicBezTo>
                  <a:cubicBezTo>
                    <a:pt x="322" y="2094"/>
                    <a:pt x="325" y="2030"/>
                    <a:pt x="354" y="1975"/>
                  </a:cubicBezTo>
                  <a:cubicBezTo>
                    <a:pt x="383" y="1922"/>
                    <a:pt x="430" y="1885"/>
                    <a:pt x="470" y="1840"/>
                  </a:cubicBezTo>
                  <a:cubicBezTo>
                    <a:pt x="512" y="1795"/>
                    <a:pt x="547" y="1742"/>
                    <a:pt x="555" y="1681"/>
                  </a:cubicBezTo>
                  <a:cubicBezTo>
                    <a:pt x="557" y="1644"/>
                    <a:pt x="549" y="1604"/>
                    <a:pt x="528" y="1572"/>
                  </a:cubicBezTo>
                  <a:cubicBezTo>
                    <a:pt x="618" y="1535"/>
                    <a:pt x="703" y="1490"/>
                    <a:pt x="761" y="1411"/>
                  </a:cubicBezTo>
                  <a:cubicBezTo>
                    <a:pt x="825" y="1326"/>
                    <a:pt x="846" y="1207"/>
                    <a:pt x="782" y="1115"/>
                  </a:cubicBezTo>
                  <a:cubicBezTo>
                    <a:pt x="772" y="1099"/>
                    <a:pt x="758" y="1083"/>
                    <a:pt x="743" y="1072"/>
                  </a:cubicBezTo>
                  <a:cubicBezTo>
                    <a:pt x="814" y="1046"/>
                    <a:pt x="877" y="1004"/>
                    <a:pt x="930" y="948"/>
                  </a:cubicBezTo>
                  <a:cubicBezTo>
                    <a:pt x="967" y="908"/>
                    <a:pt x="999" y="863"/>
                    <a:pt x="1023" y="813"/>
                  </a:cubicBezTo>
                  <a:cubicBezTo>
                    <a:pt x="1047" y="760"/>
                    <a:pt x="1071" y="694"/>
                    <a:pt x="1057" y="636"/>
                  </a:cubicBezTo>
                  <a:cubicBezTo>
                    <a:pt x="1055" y="625"/>
                    <a:pt x="1049" y="615"/>
                    <a:pt x="1044" y="607"/>
                  </a:cubicBezTo>
                  <a:cubicBezTo>
                    <a:pt x="1089" y="588"/>
                    <a:pt x="1131" y="567"/>
                    <a:pt x="1169" y="538"/>
                  </a:cubicBezTo>
                  <a:cubicBezTo>
                    <a:pt x="1237" y="488"/>
                    <a:pt x="1301" y="424"/>
                    <a:pt x="1335" y="345"/>
                  </a:cubicBezTo>
                  <a:cubicBezTo>
                    <a:pt x="1367" y="271"/>
                    <a:pt x="1372" y="175"/>
                    <a:pt x="1325" y="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2" name="Google Shape;562;p37"/>
            <p:cNvGrpSpPr/>
            <p:nvPr/>
          </p:nvGrpSpPr>
          <p:grpSpPr>
            <a:xfrm>
              <a:off x="1250432" y="2245505"/>
              <a:ext cx="734041" cy="2351041"/>
              <a:chOff x="370549" y="2791178"/>
              <a:chExt cx="570972" cy="1828750"/>
            </a:xfrm>
          </p:grpSpPr>
          <p:sp>
            <p:nvSpPr>
              <p:cNvPr id="563" name="Google Shape;563;p37"/>
              <p:cNvSpPr/>
              <p:nvPr/>
            </p:nvSpPr>
            <p:spPr>
              <a:xfrm flipH="1">
                <a:off x="370549" y="2835688"/>
                <a:ext cx="570972" cy="178424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325" extrusionOk="0">
                    <a:moveTo>
                      <a:pt x="8" y="2325"/>
                    </a:moveTo>
                    <a:cubicBezTo>
                      <a:pt x="6" y="2325"/>
                      <a:pt x="6" y="2325"/>
                      <a:pt x="5" y="2325"/>
                    </a:cubicBezTo>
                    <a:cubicBezTo>
                      <a:pt x="0" y="2324"/>
                      <a:pt x="-1" y="2320"/>
                      <a:pt x="0" y="2317"/>
                    </a:cubicBezTo>
                    <a:cubicBezTo>
                      <a:pt x="258" y="1660"/>
                      <a:pt x="284" y="23"/>
                      <a:pt x="284" y="7"/>
                    </a:cubicBezTo>
                    <a:cubicBezTo>
                      <a:pt x="284" y="3"/>
                      <a:pt x="287" y="0"/>
                      <a:pt x="292" y="0"/>
                    </a:cubicBezTo>
                    <a:lnTo>
                      <a:pt x="452" y="0"/>
                    </a:lnTo>
                    <a:cubicBezTo>
                      <a:pt x="456" y="0"/>
                      <a:pt x="459" y="3"/>
                      <a:pt x="459" y="7"/>
                    </a:cubicBezTo>
                    <a:cubicBezTo>
                      <a:pt x="459" y="22"/>
                      <a:pt x="497" y="1490"/>
                      <a:pt x="743" y="2317"/>
                    </a:cubicBezTo>
                    <a:cubicBezTo>
                      <a:pt x="745" y="2321"/>
                      <a:pt x="742" y="2324"/>
                      <a:pt x="739" y="2325"/>
                    </a:cubicBezTo>
                    <a:cubicBezTo>
                      <a:pt x="735" y="2327"/>
                      <a:pt x="732" y="2324"/>
                      <a:pt x="730" y="2321"/>
                    </a:cubicBezTo>
                    <a:cubicBezTo>
                      <a:pt x="491" y="1523"/>
                      <a:pt x="448" y="127"/>
                      <a:pt x="445" y="14"/>
                    </a:cubicBezTo>
                    <a:lnTo>
                      <a:pt x="299" y="14"/>
                    </a:lnTo>
                    <a:cubicBezTo>
                      <a:pt x="297" y="134"/>
                      <a:pt x="264" y="1684"/>
                      <a:pt x="13" y="2322"/>
                    </a:cubicBezTo>
                    <a:cubicBezTo>
                      <a:pt x="13" y="2324"/>
                      <a:pt x="10" y="2325"/>
                      <a:pt x="8" y="2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 flipH="1">
                <a:off x="458804" y="2834921"/>
                <a:ext cx="320020" cy="138825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809" extrusionOk="0">
                    <a:moveTo>
                      <a:pt x="408" y="1809"/>
                    </a:moveTo>
                    <a:cubicBezTo>
                      <a:pt x="405" y="1809"/>
                      <a:pt x="403" y="1808"/>
                      <a:pt x="402" y="1806"/>
                    </a:cubicBezTo>
                    <a:lnTo>
                      <a:pt x="1" y="1238"/>
                    </a:lnTo>
                    <a:cubicBezTo>
                      <a:pt x="0" y="1235"/>
                      <a:pt x="0" y="1232"/>
                      <a:pt x="1" y="1231"/>
                    </a:cubicBezTo>
                    <a:lnTo>
                      <a:pt x="272" y="741"/>
                    </a:lnTo>
                    <a:lnTo>
                      <a:pt x="64" y="335"/>
                    </a:lnTo>
                    <a:cubicBezTo>
                      <a:pt x="62" y="333"/>
                      <a:pt x="62" y="330"/>
                      <a:pt x="64" y="327"/>
                    </a:cubicBezTo>
                    <a:lnTo>
                      <a:pt x="234" y="4"/>
                    </a:lnTo>
                    <a:cubicBezTo>
                      <a:pt x="236" y="1"/>
                      <a:pt x="240" y="-1"/>
                      <a:pt x="244" y="1"/>
                    </a:cubicBezTo>
                    <a:cubicBezTo>
                      <a:pt x="247" y="2"/>
                      <a:pt x="249" y="7"/>
                      <a:pt x="247" y="11"/>
                    </a:cubicBezTo>
                    <a:lnTo>
                      <a:pt x="80" y="332"/>
                    </a:lnTo>
                    <a:lnTo>
                      <a:pt x="288" y="738"/>
                    </a:lnTo>
                    <a:cubicBezTo>
                      <a:pt x="289" y="740"/>
                      <a:pt x="289" y="743"/>
                      <a:pt x="288" y="745"/>
                    </a:cubicBezTo>
                    <a:lnTo>
                      <a:pt x="17" y="1234"/>
                    </a:lnTo>
                    <a:lnTo>
                      <a:pt x="415" y="1797"/>
                    </a:lnTo>
                    <a:cubicBezTo>
                      <a:pt x="418" y="1800"/>
                      <a:pt x="416" y="1805"/>
                      <a:pt x="413" y="1808"/>
                    </a:cubicBezTo>
                    <a:cubicBezTo>
                      <a:pt x="410" y="1809"/>
                      <a:pt x="409" y="1809"/>
                      <a:pt x="408" y="18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 flipH="1">
                <a:off x="521734" y="2833386"/>
                <a:ext cx="316951" cy="138978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1811" extrusionOk="0">
                    <a:moveTo>
                      <a:pt x="8" y="1811"/>
                    </a:moveTo>
                    <a:cubicBezTo>
                      <a:pt x="6" y="1811"/>
                      <a:pt x="5" y="1811"/>
                      <a:pt x="3" y="1810"/>
                    </a:cubicBezTo>
                    <a:cubicBezTo>
                      <a:pt x="0" y="1807"/>
                      <a:pt x="-1" y="1802"/>
                      <a:pt x="2" y="1799"/>
                    </a:cubicBezTo>
                    <a:lnTo>
                      <a:pt x="395" y="1230"/>
                    </a:lnTo>
                    <a:lnTo>
                      <a:pt x="121" y="731"/>
                    </a:lnTo>
                    <a:cubicBezTo>
                      <a:pt x="120" y="730"/>
                      <a:pt x="120" y="727"/>
                      <a:pt x="121" y="724"/>
                    </a:cubicBezTo>
                    <a:lnTo>
                      <a:pt x="324" y="323"/>
                    </a:lnTo>
                    <a:lnTo>
                      <a:pt x="153" y="12"/>
                    </a:lnTo>
                    <a:cubicBezTo>
                      <a:pt x="152" y="9"/>
                      <a:pt x="153" y="4"/>
                      <a:pt x="156" y="1"/>
                    </a:cubicBezTo>
                    <a:cubicBezTo>
                      <a:pt x="159" y="0"/>
                      <a:pt x="163" y="1"/>
                      <a:pt x="166" y="4"/>
                    </a:cubicBezTo>
                    <a:lnTo>
                      <a:pt x="340" y="319"/>
                    </a:lnTo>
                    <a:cubicBezTo>
                      <a:pt x="341" y="321"/>
                      <a:pt x="341" y="323"/>
                      <a:pt x="340" y="326"/>
                    </a:cubicBezTo>
                    <a:lnTo>
                      <a:pt x="136" y="729"/>
                    </a:lnTo>
                    <a:lnTo>
                      <a:pt x="411" y="1227"/>
                    </a:lnTo>
                    <a:cubicBezTo>
                      <a:pt x="413" y="1230"/>
                      <a:pt x="413" y="1233"/>
                      <a:pt x="411" y="1234"/>
                    </a:cubicBezTo>
                    <a:lnTo>
                      <a:pt x="15" y="1808"/>
                    </a:lnTo>
                    <a:cubicBezTo>
                      <a:pt x="12" y="1810"/>
                      <a:pt x="9" y="1811"/>
                      <a:pt x="8" y="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 flipH="1">
                <a:off x="590036" y="2791178"/>
                <a:ext cx="131231" cy="4911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4" extrusionOk="0">
                    <a:moveTo>
                      <a:pt x="0" y="0"/>
                    </a:moveTo>
                    <a:lnTo>
                      <a:pt x="171" y="0"/>
                    </a:lnTo>
                    <a:lnTo>
                      <a:pt x="17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7" name="Google Shape;567;p37"/>
            <p:cNvGrpSpPr/>
            <p:nvPr/>
          </p:nvGrpSpPr>
          <p:grpSpPr>
            <a:xfrm>
              <a:off x="193143" y="2000598"/>
              <a:ext cx="812778" cy="2603408"/>
              <a:chOff x="370549" y="2791178"/>
              <a:chExt cx="570972" cy="1828750"/>
            </a:xfrm>
          </p:grpSpPr>
          <p:sp>
            <p:nvSpPr>
              <p:cNvPr id="568" name="Google Shape;568;p37"/>
              <p:cNvSpPr/>
              <p:nvPr/>
            </p:nvSpPr>
            <p:spPr>
              <a:xfrm flipH="1">
                <a:off x="370549" y="2835688"/>
                <a:ext cx="570972" cy="178424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325" extrusionOk="0">
                    <a:moveTo>
                      <a:pt x="8" y="2325"/>
                    </a:moveTo>
                    <a:cubicBezTo>
                      <a:pt x="6" y="2325"/>
                      <a:pt x="6" y="2325"/>
                      <a:pt x="5" y="2325"/>
                    </a:cubicBezTo>
                    <a:cubicBezTo>
                      <a:pt x="0" y="2324"/>
                      <a:pt x="-1" y="2320"/>
                      <a:pt x="0" y="2317"/>
                    </a:cubicBezTo>
                    <a:cubicBezTo>
                      <a:pt x="258" y="1660"/>
                      <a:pt x="284" y="23"/>
                      <a:pt x="284" y="7"/>
                    </a:cubicBezTo>
                    <a:cubicBezTo>
                      <a:pt x="284" y="3"/>
                      <a:pt x="287" y="0"/>
                      <a:pt x="292" y="0"/>
                    </a:cubicBezTo>
                    <a:lnTo>
                      <a:pt x="452" y="0"/>
                    </a:lnTo>
                    <a:cubicBezTo>
                      <a:pt x="456" y="0"/>
                      <a:pt x="459" y="3"/>
                      <a:pt x="459" y="7"/>
                    </a:cubicBezTo>
                    <a:cubicBezTo>
                      <a:pt x="459" y="22"/>
                      <a:pt x="497" y="1490"/>
                      <a:pt x="743" y="2317"/>
                    </a:cubicBezTo>
                    <a:cubicBezTo>
                      <a:pt x="745" y="2321"/>
                      <a:pt x="742" y="2324"/>
                      <a:pt x="739" y="2325"/>
                    </a:cubicBezTo>
                    <a:cubicBezTo>
                      <a:pt x="735" y="2327"/>
                      <a:pt x="732" y="2324"/>
                      <a:pt x="730" y="2321"/>
                    </a:cubicBezTo>
                    <a:cubicBezTo>
                      <a:pt x="491" y="1523"/>
                      <a:pt x="448" y="127"/>
                      <a:pt x="445" y="14"/>
                    </a:cubicBezTo>
                    <a:lnTo>
                      <a:pt x="299" y="14"/>
                    </a:lnTo>
                    <a:cubicBezTo>
                      <a:pt x="297" y="134"/>
                      <a:pt x="264" y="1684"/>
                      <a:pt x="13" y="2322"/>
                    </a:cubicBezTo>
                    <a:cubicBezTo>
                      <a:pt x="13" y="2324"/>
                      <a:pt x="10" y="2325"/>
                      <a:pt x="8" y="2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7"/>
              <p:cNvSpPr/>
              <p:nvPr/>
            </p:nvSpPr>
            <p:spPr>
              <a:xfrm flipH="1">
                <a:off x="458804" y="2834921"/>
                <a:ext cx="320020" cy="138825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809" extrusionOk="0">
                    <a:moveTo>
                      <a:pt x="408" y="1809"/>
                    </a:moveTo>
                    <a:cubicBezTo>
                      <a:pt x="405" y="1809"/>
                      <a:pt x="403" y="1808"/>
                      <a:pt x="402" y="1806"/>
                    </a:cubicBezTo>
                    <a:lnTo>
                      <a:pt x="1" y="1238"/>
                    </a:lnTo>
                    <a:cubicBezTo>
                      <a:pt x="0" y="1235"/>
                      <a:pt x="0" y="1232"/>
                      <a:pt x="1" y="1231"/>
                    </a:cubicBezTo>
                    <a:lnTo>
                      <a:pt x="272" y="741"/>
                    </a:lnTo>
                    <a:lnTo>
                      <a:pt x="64" y="335"/>
                    </a:lnTo>
                    <a:cubicBezTo>
                      <a:pt x="62" y="333"/>
                      <a:pt x="62" y="330"/>
                      <a:pt x="64" y="327"/>
                    </a:cubicBezTo>
                    <a:lnTo>
                      <a:pt x="234" y="4"/>
                    </a:lnTo>
                    <a:cubicBezTo>
                      <a:pt x="236" y="1"/>
                      <a:pt x="240" y="-1"/>
                      <a:pt x="244" y="1"/>
                    </a:cubicBezTo>
                    <a:cubicBezTo>
                      <a:pt x="247" y="2"/>
                      <a:pt x="249" y="7"/>
                      <a:pt x="247" y="11"/>
                    </a:cubicBezTo>
                    <a:lnTo>
                      <a:pt x="80" y="332"/>
                    </a:lnTo>
                    <a:lnTo>
                      <a:pt x="288" y="738"/>
                    </a:lnTo>
                    <a:cubicBezTo>
                      <a:pt x="289" y="740"/>
                      <a:pt x="289" y="743"/>
                      <a:pt x="288" y="745"/>
                    </a:cubicBezTo>
                    <a:lnTo>
                      <a:pt x="17" y="1234"/>
                    </a:lnTo>
                    <a:lnTo>
                      <a:pt x="415" y="1797"/>
                    </a:lnTo>
                    <a:cubicBezTo>
                      <a:pt x="418" y="1800"/>
                      <a:pt x="416" y="1805"/>
                      <a:pt x="413" y="1808"/>
                    </a:cubicBezTo>
                    <a:cubicBezTo>
                      <a:pt x="410" y="1809"/>
                      <a:pt x="409" y="1809"/>
                      <a:pt x="408" y="18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7"/>
              <p:cNvSpPr/>
              <p:nvPr/>
            </p:nvSpPr>
            <p:spPr>
              <a:xfrm flipH="1">
                <a:off x="521734" y="2833386"/>
                <a:ext cx="316951" cy="138978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1811" extrusionOk="0">
                    <a:moveTo>
                      <a:pt x="8" y="1811"/>
                    </a:moveTo>
                    <a:cubicBezTo>
                      <a:pt x="6" y="1811"/>
                      <a:pt x="5" y="1811"/>
                      <a:pt x="3" y="1810"/>
                    </a:cubicBezTo>
                    <a:cubicBezTo>
                      <a:pt x="0" y="1807"/>
                      <a:pt x="-1" y="1802"/>
                      <a:pt x="2" y="1799"/>
                    </a:cubicBezTo>
                    <a:lnTo>
                      <a:pt x="395" y="1230"/>
                    </a:lnTo>
                    <a:lnTo>
                      <a:pt x="121" y="731"/>
                    </a:lnTo>
                    <a:cubicBezTo>
                      <a:pt x="120" y="730"/>
                      <a:pt x="120" y="727"/>
                      <a:pt x="121" y="724"/>
                    </a:cubicBezTo>
                    <a:lnTo>
                      <a:pt x="324" y="323"/>
                    </a:lnTo>
                    <a:lnTo>
                      <a:pt x="153" y="12"/>
                    </a:lnTo>
                    <a:cubicBezTo>
                      <a:pt x="152" y="9"/>
                      <a:pt x="153" y="4"/>
                      <a:pt x="156" y="1"/>
                    </a:cubicBezTo>
                    <a:cubicBezTo>
                      <a:pt x="159" y="0"/>
                      <a:pt x="163" y="1"/>
                      <a:pt x="166" y="4"/>
                    </a:cubicBezTo>
                    <a:lnTo>
                      <a:pt x="340" y="319"/>
                    </a:lnTo>
                    <a:cubicBezTo>
                      <a:pt x="341" y="321"/>
                      <a:pt x="341" y="323"/>
                      <a:pt x="340" y="326"/>
                    </a:cubicBezTo>
                    <a:lnTo>
                      <a:pt x="136" y="729"/>
                    </a:lnTo>
                    <a:lnTo>
                      <a:pt x="411" y="1227"/>
                    </a:lnTo>
                    <a:cubicBezTo>
                      <a:pt x="413" y="1230"/>
                      <a:pt x="413" y="1233"/>
                      <a:pt x="411" y="1234"/>
                    </a:cubicBezTo>
                    <a:lnTo>
                      <a:pt x="15" y="1808"/>
                    </a:lnTo>
                    <a:cubicBezTo>
                      <a:pt x="12" y="1810"/>
                      <a:pt x="9" y="1811"/>
                      <a:pt x="8" y="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7"/>
              <p:cNvSpPr/>
              <p:nvPr/>
            </p:nvSpPr>
            <p:spPr>
              <a:xfrm flipH="1">
                <a:off x="590036" y="2791178"/>
                <a:ext cx="131231" cy="4911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4" extrusionOk="0">
                    <a:moveTo>
                      <a:pt x="0" y="0"/>
                    </a:moveTo>
                    <a:lnTo>
                      <a:pt x="171" y="0"/>
                    </a:lnTo>
                    <a:lnTo>
                      <a:pt x="17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2" name="Google Shape;572;p37"/>
            <p:cNvSpPr/>
            <p:nvPr/>
          </p:nvSpPr>
          <p:spPr>
            <a:xfrm flipH="1">
              <a:off x="682827" y="2156780"/>
              <a:ext cx="2189390" cy="161687"/>
            </a:xfrm>
            <a:custGeom>
              <a:avLst/>
              <a:gdLst/>
              <a:ahLst/>
              <a:cxnLst/>
              <a:rect l="l" t="t" r="r" b="b"/>
              <a:pathLst>
                <a:path w="2004" h="148" extrusionOk="0">
                  <a:moveTo>
                    <a:pt x="974" y="148"/>
                  </a:moveTo>
                  <a:cubicBezTo>
                    <a:pt x="642" y="148"/>
                    <a:pt x="312" y="106"/>
                    <a:pt x="5" y="21"/>
                  </a:cubicBezTo>
                  <a:cubicBezTo>
                    <a:pt x="0" y="20"/>
                    <a:pt x="-1" y="17"/>
                    <a:pt x="0" y="13"/>
                  </a:cubicBezTo>
                  <a:cubicBezTo>
                    <a:pt x="2" y="8"/>
                    <a:pt x="5" y="7"/>
                    <a:pt x="9" y="8"/>
                  </a:cubicBezTo>
                  <a:cubicBezTo>
                    <a:pt x="633" y="180"/>
                    <a:pt x="1338" y="177"/>
                    <a:pt x="1995" y="1"/>
                  </a:cubicBezTo>
                  <a:cubicBezTo>
                    <a:pt x="2000" y="-1"/>
                    <a:pt x="2003" y="2"/>
                    <a:pt x="2004" y="7"/>
                  </a:cubicBezTo>
                  <a:cubicBezTo>
                    <a:pt x="2005" y="11"/>
                    <a:pt x="2003" y="14"/>
                    <a:pt x="1998" y="15"/>
                  </a:cubicBezTo>
                  <a:cubicBezTo>
                    <a:pt x="1663" y="104"/>
                    <a:pt x="1316" y="148"/>
                    <a:pt x="974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8275" rIns="90000" bIns="8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7"/>
            <p:cNvSpPr/>
            <p:nvPr/>
          </p:nvSpPr>
          <p:spPr>
            <a:xfrm flipH="1">
              <a:off x="682827" y="2257288"/>
              <a:ext cx="2200315" cy="158410"/>
            </a:xfrm>
            <a:custGeom>
              <a:avLst/>
              <a:gdLst/>
              <a:ahLst/>
              <a:cxnLst/>
              <a:rect l="l" t="t" r="r" b="b"/>
              <a:pathLst>
                <a:path w="2014" h="145" extrusionOk="0">
                  <a:moveTo>
                    <a:pt x="1001" y="145"/>
                  </a:moveTo>
                  <a:cubicBezTo>
                    <a:pt x="662" y="145"/>
                    <a:pt x="325" y="101"/>
                    <a:pt x="5" y="14"/>
                  </a:cubicBezTo>
                  <a:cubicBezTo>
                    <a:pt x="0" y="12"/>
                    <a:pt x="-1" y="9"/>
                    <a:pt x="0" y="5"/>
                  </a:cubicBezTo>
                  <a:cubicBezTo>
                    <a:pt x="2" y="1"/>
                    <a:pt x="5" y="-1"/>
                    <a:pt x="9" y="1"/>
                  </a:cubicBezTo>
                  <a:cubicBezTo>
                    <a:pt x="644" y="176"/>
                    <a:pt x="1354" y="176"/>
                    <a:pt x="2004" y="1"/>
                  </a:cubicBezTo>
                  <a:cubicBezTo>
                    <a:pt x="2008" y="-1"/>
                    <a:pt x="2012" y="1"/>
                    <a:pt x="2013" y="6"/>
                  </a:cubicBezTo>
                  <a:cubicBezTo>
                    <a:pt x="2015" y="10"/>
                    <a:pt x="2011" y="14"/>
                    <a:pt x="2007" y="15"/>
                  </a:cubicBezTo>
                  <a:cubicBezTo>
                    <a:pt x="1682" y="101"/>
                    <a:pt x="1341" y="145"/>
                    <a:pt x="1001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7200" rIns="90000" bIns="7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386529" y="2299277"/>
              <a:ext cx="263574" cy="2287973"/>
            </a:xfrm>
            <a:custGeom>
              <a:avLst/>
              <a:gdLst/>
              <a:ahLst/>
              <a:cxnLst/>
              <a:rect l="l" t="t" r="r" b="b"/>
              <a:pathLst>
                <a:path w="408" h="3534" extrusionOk="0">
                  <a:moveTo>
                    <a:pt x="408" y="3534"/>
                  </a:moveTo>
                  <a:lnTo>
                    <a:pt x="0" y="3534"/>
                  </a:lnTo>
                  <a:lnTo>
                    <a:pt x="16" y="3040"/>
                  </a:lnTo>
                  <a:lnTo>
                    <a:pt x="16" y="3011"/>
                  </a:lnTo>
                  <a:lnTo>
                    <a:pt x="19" y="2981"/>
                  </a:lnTo>
                  <a:lnTo>
                    <a:pt x="21" y="2876"/>
                  </a:lnTo>
                  <a:lnTo>
                    <a:pt x="35" y="2410"/>
                  </a:lnTo>
                  <a:lnTo>
                    <a:pt x="37" y="2381"/>
                  </a:lnTo>
                  <a:lnTo>
                    <a:pt x="37" y="2349"/>
                  </a:lnTo>
                  <a:lnTo>
                    <a:pt x="40" y="2246"/>
                  </a:lnTo>
                  <a:lnTo>
                    <a:pt x="56" y="1778"/>
                  </a:lnTo>
                  <a:lnTo>
                    <a:pt x="56" y="1751"/>
                  </a:lnTo>
                  <a:lnTo>
                    <a:pt x="58" y="1719"/>
                  </a:lnTo>
                  <a:lnTo>
                    <a:pt x="61" y="1616"/>
                  </a:lnTo>
                  <a:lnTo>
                    <a:pt x="74" y="1148"/>
                  </a:lnTo>
                  <a:lnTo>
                    <a:pt x="77" y="1122"/>
                  </a:lnTo>
                  <a:lnTo>
                    <a:pt x="77" y="1090"/>
                  </a:lnTo>
                  <a:lnTo>
                    <a:pt x="80" y="984"/>
                  </a:lnTo>
                  <a:lnTo>
                    <a:pt x="95" y="518"/>
                  </a:lnTo>
                  <a:lnTo>
                    <a:pt x="95" y="492"/>
                  </a:lnTo>
                  <a:lnTo>
                    <a:pt x="95" y="460"/>
                  </a:lnTo>
                  <a:lnTo>
                    <a:pt x="98" y="354"/>
                  </a:lnTo>
                  <a:lnTo>
                    <a:pt x="111" y="0"/>
                  </a:lnTo>
                  <a:lnTo>
                    <a:pt x="297" y="0"/>
                  </a:lnTo>
                  <a:lnTo>
                    <a:pt x="307" y="354"/>
                  </a:lnTo>
                  <a:lnTo>
                    <a:pt x="312" y="460"/>
                  </a:lnTo>
                  <a:lnTo>
                    <a:pt x="312" y="492"/>
                  </a:lnTo>
                  <a:lnTo>
                    <a:pt x="312" y="518"/>
                  </a:lnTo>
                  <a:lnTo>
                    <a:pt x="328" y="984"/>
                  </a:lnTo>
                  <a:lnTo>
                    <a:pt x="331" y="1090"/>
                  </a:lnTo>
                  <a:lnTo>
                    <a:pt x="331" y="1122"/>
                  </a:lnTo>
                  <a:lnTo>
                    <a:pt x="334" y="1148"/>
                  </a:lnTo>
                  <a:lnTo>
                    <a:pt x="347" y="1616"/>
                  </a:lnTo>
                  <a:lnTo>
                    <a:pt x="349" y="1719"/>
                  </a:lnTo>
                  <a:lnTo>
                    <a:pt x="352" y="1751"/>
                  </a:lnTo>
                  <a:lnTo>
                    <a:pt x="352" y="1778"/>
                  </a:lnTo>
                  <a:lnTo>
                    <a:pt x="365" y="2246"/>
                  </a:lnTo>
                  <a:lnTo>
                    <a:pt x="371" y="2349"/>
                  </a:lnTo>
                  <a:lnTo>
                    <a:pt x="371" y="2381"/>
                  </a:lnTo>
                  <a:lnTo>
                    <a:pt x="371" y="2410"/>
                  </a:lnTo>
                  <a:lnTo>
                    <a:pt x="387" y="2876"/>
                  </a:lnTo>
                  <a:lnTo>
                    <a:pt x="389" y="2981"/>
                  </a:lnTo>
                  <a:lnTo>
                    <a:pt x="389" y="3011"/>
                  </a:lnTo>
                  <a:lnTo>
                    <a:pt x="392" y="3040"/>
                  </a:lnTo>
                  <a:lnTo>
                    <a:pt x="408" y="35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3433156" y="2251355"/>
              <a:ext cx="170320" cy="64113"/>
            </a:xfrm>
            <a:custGeom>
              <a:avLst/>
              <a:gdLst/>
              <a:ahLst/>
              <a:cxnLst/>
              <a:rect l="l" t="t" r="r" b="b"/>
              <a:pathLst>
                <a:path w="264" h="100" extrusionOk="0">
                  <a:moveTo>
                    <a:pt x="214" y="100"/>
                  </a:moveTo>
                  <a:lnTo>
                    <a:pt x="50" y="100"/>
                  </a:lnTo>
                  <a:cubicBezTo>
                    <a:pt x="23" y="100"/>
                    <a:pt x="0" y="79"/>
                    <a:pt x="0" y="50"/>
                  </a:cubicBezTo>
                  <a:lnTo>
                    <a:pt x="0" y="50"/>
                  </a:lnTo>
                  <a:cubicBezTo>
                    <a:pt x="0" y="23"/>
                    <a:pt x="21" y="0"/>
                    <a:pt x="50" y="0"/>
                  </a:cubicBezTo>
                  <a:lnTo>
                    <a:pt x="214" y="0"/>
                  </a:lnTo>
                  <a:cubicBezTo>
                    <a:pt x="240" y="0"/>
                    <a:pt x="264" y="21"/>
                    <a:pt x="264" y="50"/>
                  </a:cubicBezTo>
                  <a:lnTo>
                    <a:pt x="264" y="50"/>
                  </a:lnTo>
                  <a:cubicBezTo>
                    <a:pt x="262" y="76"/>
                    <a:pt x="240" y="100"/>
                    <a:pt x="214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448051" y="2528529"/>
              <a:ext cx="139882" cy="67998"/>
            </a:xfrm>
            <a:custGeom>
              <a:avLst/>
              <a:gdLst/>
              <a:ahLst/>
              <a:cxnLst/>
              <a:rect l="l" t="t" r="r" b="b"/>
              <a:pathLst>
                <a:path w="217" h="106" extrusionOk="0">
                  <a:moveTo>
                    <a:pt x="217" y="106"/>
                  </a:moveTo>
                  <a:lnTo>
                    <a:pt x="0" y="106"/>
                  </a:lnTo>
                  <a:lnTo>
                    <a:pt x="3" y="0"/>
                  </a:lnTo>
                  <a:lnTo>
                    <a:pt x="212" y="0"/>
                  </a:lnTo>
                  <a:lnTo>
                    <a:pt x="217" y="1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448051" y="2617899"/>
              <a:ext cx="139882" cy="16190"/>
            </a:xfrm>
            <a:custGeom>
              <a:avLst/>
              <a:gdLst/>
              <a:ahLst/>
              <a:cxnLst/>
              <a:rect l="l" t="t" r="r" b="b"/>
              <a:pathLst>
                <a:path w="217" h="26" extrusionOk="0">
                  <a:moveTo>
                    <a:pt x="217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3436394" y="2936520"/>
              <a:ext cx="163843" cy="67998"/>
            </a:xfrm>
            <a:custGeom>
              <a:avLst/>
              <a:gdLst/>
              <a:ahLst/>
              <a:cxnLst/>
              <a:rect l="l" t="t" r="r" b="b"/>
              <a:pathLst>
                <a:path w="254" h="106" extrusionOk="0">
                  <a:moveTo>
                    <a:pt x="254" y="106"/>
                  </a:moveTo>
                  <a:lnTo>
                    <a:pt x="0" y="106"/>
                  </a:lnTo>
                  <a:lnTo>
                    <a:pt x="3" y="0"/>
                  </a:lnTo>
                  <a:lnTo>
                    <a:pt x="251" y="0"/>
                  </a:lnTo>
                  <a:lnTo>
                    <a:pt x="254" y="1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3434452" y="3025889"/>
              <a:ext cx="167729" cy="16190"/>
            </a:xfrm>
            <a:custGeom>
              <a:avLst/>
              <a:gdLst/>
              <a:ahLst/>
              <a:cxnLst/>
              <a:rect l="l" t="t" r="r" b="b"/>
              <a:pathLst>
                <a:path w="260" h="26" extrusionOk="0">
                  <a:moveTo>
                    <a:pt x="260" y="26"/>
                  </a:moveTo>
                  <a:lnTo>
                    <a:pt x="0" y="26"/>
                  </a:lnTo>
                  <a:lnTo>
                    <a:pt x="3" y="0"/>
                  </a:lnTo>
                  <a:lnTo>
                    <a:pt x="257" y="0"/>
                  </a:lnTo>
                  <a:lnTo>
                    <a:pt x="260" y="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3424090" y="3345805"/>
              <a:ext cx="187804" cy="66056"/>
            </a:xfrm>
            <a:custGeom>
              <a:avLst/>
              <a:gdLst/>
              <a:ahLst/>
              <a:cxnLst/>
              <a:rect l="l" t="t" r="r" b="b"/>
              <a:pathLst>
                <a:path w="291" h="103" extrusionOk="0">
                  <a:moveTo>
                    <a:pt x="291" y="103"/>
                  </a:moveTo>
                  <a:lnTo>
                    <a:pt x="0" y="103"/>
                  </a:lnTo>
                  <a:lnTo>
                    <a:pt x="3" y="0"/>
                  </a:lnTo>
                  <a:lnTo>
                    <a:pt x="289" y="0"/>
                  </a:lnTo>
                  <a:lnTo>
                    <a:pt x="291" y="1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3422795" y="3433232"/>
              <a:ext cx="191044" cy="16838"/>
            </a:xfrm>
            <a:custGeom>
              <a:avLst/>
              <a:gdLst/>
              <a:ahLst/>
              <a:cxnLst/>
              <a:rect l="l" t="t" r="r" b="b"/>
              <a:pathLst>
                <a:path w="296" h="27" extrusionOk="0">
                  <a:moveTo>
                    <a:pt x="296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96" y="0"/>
                  </a:lnTo>
                  <a:lnTo>
                    <a:pt x="296" y="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3410490" y="3753796"/>
              <a:ext cx="215652" cy="66056"/>
            </a:xfrm>
            <a:custGeom>
              <a:avLst/>
              <a:gdLst/>
              <a:ahLst/>
              <a:cxnLst/>
              <a:rect l="l" t="t" r="r" b="b"/>
              <a:pathLst>
                <a:path w="334" h="103" extrusionOk="0">
                  <a:moveTo>
                    <a:pt x="334" y="103"/>
                  </a:moveTo>
                  <a:lnTo>
                    <a:pt x="0" y="103"/>
                  </a:lnTo>
                  <a:lnTo>
                    <a:pt x="3" y="0"/>
                  </a:lnTo>
                  <a:lnTo>
                    <a:pt x="328" y="0"/>
                  </a:lnTo>
                  <a:lnTo>
                    <a:pt x="334" y="103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3409195" y="3841222"/>
              <a:ext cx="216947" cy="18133"/>
            </a:xfrm>
            <a:custGeom>
              <a:avLst/>
              <a:gdLst/>
              <a:ahLst/>
              <a:cxnLst/>
              <a:rect l="l" t="t" r="r" b="b"/>
              <a:pathLst>
                <a:path w="336" h="29" extrusionOk="0">
                  <a:moveTo>
                    <a:pt x="336" y="29"/>
                  </a:moveTo>
                  <a:lnTo>
                    <a:pt x="0" y="29"/>
                  </a:lnTo>
                  <a:lnTo>
                    <a:pt x="2" y="0"/>
                  </a:lnTo>
                  <a:lnTo>
                    <a:pt x="336" y="0"/>
                  </a:lnTo>
                  <a:lnTo>
                    <a:pt x="336" y="29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3398833" y="4161786"/>
              <a:ext cx="238965" cy="67351"/>
            </a:xfrm>
            <a:custGeom>
              <a:avLst/>
              <a:gdLst/>
              <a:ahLst/>
              <a:cxnLst/>
              <a:rect l="l" t="t" r="r" b="b"/>
              <a:pathLst>
                <a:path w="370" h="105" extrusionOk="0">
                  <a:moveTo>
                    <a:pt x="370" y="105"/>
                  </a:moveTo>
                  <a:lnTo>
                    <a:pt x="0" y="105"/>
                  </a:lnTo>
                  <a:lnTo>
                    <a:pt x="2" y="0"/>
                  </a:lnTo>
                  <a:lnTo>
                    <a:pt x="368" y="0"/>
                  </a:lnTo>
                  <a:lnTo>
                    <a:pt x="370" y="105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3396891" y="4249213"/>
              <a:ext cx="242851" cy="18133"/>
            </a:xfrm>
            <a:custGeom>
              <a:avLst/>
              <a:gdLst/>
              <a:ahLst/>
              <a:cxnLst/>
              <a:rect l="l" t="t" r="r" b="b"/>
              <a:pathLst>
                <a:path w="376" h="29" extrusionOk="0">
                  <a:moveTo>
                    <a:pt x="376" y="29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376" y="29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1183382" y="1987780"/>
              <a:ext cx="2416856" cy="2603366"/>
            </a:xfrm>
            <a:custGeom>
              <a:avLst/>
              <a:gdLst/>
              <a:ahLst/>
              <a:cxnLst/>
              <a:rect l="l" t="t" r="r" b="b"/>
              <a:pathLst>
                <a:path w="3733" h="4021" extrusionOk="0">
                  <a:moveTo>
                    <a:pt x="3733" y="4021"/>
                  </a:moveTo>
                  <a:lnTo>
                    <a:pt x="0" y="4021"/>
                  </a:lnTo>
                  <a:cubicBezTo>
                    <a:pt x="0" y="4021"/>
                    <a:pt x="862" y="2917"/>
                    <a:pt x="1111" y="1034"/>
                  </a:cubicBezTo>
                  <a:cubicBezTo>
                    <a:pt x="1116" y="989"/>
                    <a:pt x="1122" y="941"/>
                    <a:pt x="1127" y="893"/>
                  </a:cubicBezTo>
                  <a:cubicBezTo>
                    <a:pt x="1132" y="854"/>
                    <a:pt x="1135" y="814"/>
                    <a:pt x="1140" y="774"/>
                  </a:cubicBezTo>
                  <a:cubicBezTo>
                    <a:pt x="1151" y="671"/>
                    <a:pt x="1159" y="563"/>
                    <a:pt x="1164" y="454"/>
                  </a:cubicBezTo>
                  <a:cubicBezTo>
                    <a:pt x="1169" y="359"/>
                    <a:pt x="1172" y="264"/>
                    <a:pt x="1175" y="166"/>
                  </a:cubicBezTo>
                  <a:cubicBezTo>
                    <a:pt x="1519" y="-46"/>
                    <a:pt x="2315" y="-64"/>
                    <a:pt x="2669" y="166"/>
                  </a:cubicBezTo>
                  <a:cubicBezTo>
                    <a:pt x="2669" y="166"/>
                    <a:pt x="2675" y="272"/>
                    <a:pt x="2688" y="449"/>
                  </a:cubicBezTo>
                  <a:cubicBezTo>
                    <a:pt x="2696" y="539"/>
                    <a:pt x="2704" y="647"/>
                    <a:pt x="2717" y="769"/>
                  </a:cubicBezTo>
                  <a:cubicBezTo>
                    <a:pt x="2722" y="811"/>
                    <a:pt x="2728" y="854"/>
                    <a:pt x="2733" y="901"/>
                  </a:cubicBezTo>
                  <a:cubicBezTo>
                    <a:pt x="2738" y="946"/>
                    <a:pt x="2743" y="994"/>
                    <a:pt x="2751" y="1042"/>
                  </a:cubicBezTo>
                  <a:cubicBezTo>
                    <a:pt x="2865" y="1920"/>
                    <a:pt x="3130" y="3256"/>
                    <a:pt x="3733" y="4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2014257" y="3238303"/>
              <a:ext cx="582197" cy="294013"/>
            </a:xfrm>
            <a:custGeom>
              <a:avLst/>
              <a:gdLst/>
              <a:ahLst/>
              <a:cxnLst/>
              <a:rect l="l" t="t" r="r" b="b"/>
              <a:pathLst>
                <a:path w="900" h="455" extrusionOk="0">
                  <a:moveTo>
                    <a:pt x="900" y="455"/>
                  </a:moveTo>
                  <a:lnTo>
                    <a:pt x="828" y="455"/>
                  </a:lnTo>
                  <a:lnTo>
                    <a:pt x="828" y="190"/>
                  </a:lnTo>
                  <a:cubicBezTo>
                    <a:pt x="828" y="124"/>
                    <a:pt x="775" y="71"/>
                    <a:pt x="709" y="71"/>
                  </a:cubicBezTo>
                  <a:lnTo>
                    <a:pt x="191" y="71"/>
                  </a:lnTo>
                  <a:cubicBezTo>
                    <a:pt x="124" y="71"/>
                    <a:pt x="71" y="124"/>
                    <a:pt x="71" y="190"/>
                  </a:cubicBezTo>
                  <a:lnTo>
                    <a:pt x="71" y="386"/>
                  </a:lnTo>
                  <a:lnTo>
                    <a:pt x="0" y="386"/>
                  </a:lnTo>
                  <a:lnTo>
                    <a:pt x="0" y="190"/>
                  </a:lnTo>
                  <a:cubicBezTo>
                    <a:pt x="0" y="84"/>
                    <a:pt x="85" y="0"/>
                    <a:pt x="191" y="0"/>
                  </a:cubicBezTo>
                  <a:lnTo>
                    <a:pt x="709" y="0"/>
                  </a:lnTo>
                  <a:cubicBezTo>
                    <a:pt x="815" y="0"/>
                    <a:pt x="900" y="84"/>
                    <a:pt x="900" y="190"/>
                  </a:cubicBezTo>
                  <a:lnTo>
                    <a:pt x="900" y="45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2014257" y="3238303"/>
              <a:ext cx="582197" cy="288830"/>
            </a:xfrm>
            <a:custGeom>
              <a:avLst/>
              <a:gdLst/>
              <a:ahLst/>
              <a:cxnLst/>
              <a:rect l="l" t="t" r="r" b="b"/>
              <a:pathLst>
                <a:path w="900" h="447" extrusionOk="0">
                  <a:moveTo>
                    <a:pt x="900" y="447"/>
                  </a:moveTo>
                  <a:lnTo>
                    <a:pt x="828" y="447"/>
                  </a:lnTo>
                  <a:lnTo>
                    <a:pt x="828" y="433"/>
                  </a:lnTo>
                  <a:lnTo>
                    <a:pt x="900" y="433"/>
                  </a:lnTo>
                  <a:lnTo>
                    <a:pt x="900" y="447"/>
                  </a:lnTo>
                  <a:moveTo>
                    <a:pt x="900" y="399"/>
                  </a:moveTo>
                  <a:lnTo>
                    <a:pt x="828" y="399"/>
                  </a:lnTo>
                  <a:lnTo>
                    <a:pt x="828" y="386"/>
                  </a:lnTo>
                  <a:lnTo>
                    <a:pt x="900" y="386"/>
                  </a:lnTo>
                  <a:lnTo>
                    <a:pt x="900" y="399"/>
                  </a:lnTo>
                  <a:moveTo>
                    <a:pt x="900" y="351"/>
                  </a:moveTo>
                  <a:lnTo>
                    <a:pt x="828" y="351"/>
                  </a:lnTo>
                  <a:lnTo>
                    <a:pt x="828" y="338"/>
                  </a:lnTo>
                  <a:lnTo>
                    <a:pt x="900" y="338"/>
                  </a:lnTo>
                  <a:lnTo>
                    <a:pt x="900" y="351"/>
                  </a:lnTo>
                  <a:moveTo>
                    <a:pt x="900" y="304"/>
                  </a:moveTo>
                  <a:lnTo>
                    <a:pt x="828" y="304"/>
                  </a:lnTo>
                  <a:lnTo>
                    <a:pt x="828" y="291"/>
                  </a:lnTo>
                  <a:lnTo>
                    <a:pt x="900" y="291"/>
                  </a:lnTo>
                  <a:lnTo>
                    <a:pt x="900" y="304"/>
                  </a:lnTo>
                  <a:moveTo>
                    <a:pt x="900" y="254"/>
                  </a:moveTo>
                  <a:lnTo>
                    <a:pt x="828" y="254"/>
                  </a:lnTo>
                  <a:lnTo>
                    <a:pt x="828" y="240"/>
                  </a:lnTo>
                  <a:lnTo>
                    <a:pt x="900" y="240"/>
                  </a:lnTo>
                  <a:lnTo>
                    <a:pt x="900" y="254"/>
                  </a:lnTo>
                  <a:moveTo>
                    <a:pt x="900" y="206"/>
                  </a:moveTo>
                  <a:lnTo>
                    <a:pt x="828" y="206"/>
                  </a:lnTo>
                  <a:lnTo>
                    <a:pt x="828" y="193"/>
                  </a:lnTo>
                  <a:lnTo>
                    <a:pt x="900" y="193"/>
                  </a:lnTo>
                  <a:lnTo>
                    <a:pt x="900" y="206"/>
                  </a:lnTo>
                  <a:moveTo>
                    <a:pt x="71" y="190"/>
                  </a:moveTo>
                  <a:lnTo>
                    <a:pt x="0" y="190"/>
                  </a:lnTo>
                  <a:cubicBezTo>
                    <a:pt x="0" y="185"/>
                    <a:pt x="0" y="180"/>
                    <a:pt x="0" y="174"/>
                  </a:cubicBezTo>
                  <a:lnTo>
                    <a:pt x="71" y="180"/>
                  </a:lnTo>
                  <a:cubicBezTo>
                    <a:pt x="71" y="182"/>
                    <a:pt x="71" y="187"/>
                    <a:pt x="71" y="190"/>
                  </a:cubicBezTo>
                  <a:moveTo>
                    <a:pt x="826" y="166"/>
                  </a:moveTo>
                  <a:cubicBezTo>
                    <a:pt x="826" y="164"/>
                    <a:pt x="826" y="161"/>
                    <a:pt x="823" y="158"/>
                  </a:cubicBezTo>
                  <a:lnTo>
                    <a:pt x="892" y="140"/>
                  </a:lnTo>
                  <a:cubicBezTo>
                    <a:pt x="894" y="145"/>
                    <a:pt x="894" y="150"/>
                    <a:pt x="894" y="153"/>
                  </a:cubicBezTo>
                  <a:lnTo>
                    <a:pt x="826" y="166"/>
                  </a:lnTo>
                  <a:moveTo>
                    <a:pt x="77" y="153"/>
                  </a:moveTo>
                  <a:lnTo>
                    <a:pt x="8" y="132"/>
                  </a:lnTo>
                  <a:cubicBezTo>
                    <a:pt x="11" y="127"/>
                    <a:pt x="11" y="121"/>
                    <a:pt x="13" y="119"/>
                  </a:cubicBezTo>
                  <a:lnTo>
                    <a:pt x="79" y="145"/>
                  </a:lnTo>
                  <a:cubicBezTo>
                    <a:pt x="79" y="148"/>
                    <a:pt x="77" y="150"/>
                    <a:pt x="77" y="153"/>
                  </a:cubicBezTo>
                  <a:moveTo>
                    <a:pt x="812" y="132"/>
                  </a:moveTo>
                  <a:cubicBezTo>
                    <a:pt x="810" y="129"/>
                    <a:pt x="810" y="127"/>
                    <a:pt x="807" y="124"/>
                  </a:cubicBezTo>
                  <a:lnTo>
                    <a:pt x="868" y="84"/>
                  </a:lnTo>
                  <a:cubicBezTo>
                    <a:pt x="870" y="90"/>
                    <a:pt x="873" y="92"/>
                    <a:pt x="876" y="97"/>
                  </a:cubicBezTo>
                  <a:lnTo>
                    <a:pt x="812" y="132"/>
                  </a:lnTo>
                  <a:moveTo>
                    <a:pt x="93" y="121"/>
                  </a:moveTo>
                  <a:lnTo>
                    <a:pt x="34" y="79"/>
                  </a:lnTo>
                  <a:cubicBezTo>
                    <a:pt x="37" y="74"/>
                    <a:pt x="40" y="71"/>
                    <a:pt x="42" y="68"/>
                  </a:cubicBezTo>
                  <a:lnTo>
                    <a:pt x="98" y="116"/>
                  </a:lnTo>
                  <a:cubicBezTo>
                    <a:pt x="98" y="116"/>
                    <a:pt x="95" y="119"/>
                    <a:pt x="93" y="121"/>
                  </a:cubicBezTo>
                  <a:moveTo>
                    <a:pt x="788" y="103"/>
                  </a:moveTo>
                  <a:cubicBezTo>
                    <a:pt x="786" y="100"/>
                    <a:pt x="783" y="97"/>
                    <a:pt x="781" y="97"/>
                  </a:cubicBezTo>
                  <a:lnTo>
                    <a:pt x="826" y="42"/>
                  </a:lnTo>
                  <a:cubicBezTo>
                    <a:pt x="828" y="45"/>
                    <a:pt x="833" y="47"/>
                    <a:pt x="836" y="53"/>
                  </a:cubicBezTo>
                  <a:lnTo>
                    <a:pt x="788" y="103"/>
                  </a:lnTo>
                  <a:moveTo>
                    <a:pt x="119" y="95"/>
                  </a:moveTo>
                  <a:lnTo>
                    <a:pt x="77" y="37"/>
                  </a:lnTo>
                  <a:cubicBezTo>
                    <a:pt x="79" y="34"/>
                    <a:pt x="85" y="31"/>
                    <a:pt x="90" y="29"/>
                  </a:cubicBezTo>
                  <a:lnTo>
                    <a:pt x="130" y="90"/>
                  </a:lnTo>
                  <a:cubicBezTo>
                    <a:pt x="124" y="90"/>
                    <a:pt x="122" y="92"/>
                    <a:pt x="119" y="95"/>
                  </a:cubicBezTo>
                  <a:moveTo>
                    <a:pt x="759" y="82"/>
                  </a:moveTo>
                  <a:cubicBezTo>
                    <a:pt x="757" y="82"/>
                    <a:pt x="754" y="79"/>
                    <a:pt x="751" y="79"/>
                  </a:cubicBezTo>
                  <a:lnTo>
                    <a:pt x="778" y="10"/>
                  </a:lnTo>
                  <a:cubicBezTo>
                    <a:pt x="783" y="13"/>
                    <a:pt x="786" y="13"/>
                    <a:pt x="791" y="15"/>
                  </a:cubicBezTo>
                  <a:lnTo>
                    <a:pt x="759" y="82"/>
                  </a:lnTo>
                  <a:moveTo>
                    <a:pt x="151" y="76"/>
                  </a:moveTo>
                  <a:lnTo>
                    <a:pt x="127" y="8"/>
                  </a:lnTo>
                  <a:cubicBezTo>
                    <a:pt x="132" y="5"/>
                    <a:pt x="138" y="5"/>
                    <a:pt x="140" y="2"/>
                  </a:cubicBezTo>
                  <a:lnTo>
                    <a:pt x="159" y="71"/>
                  </a:lnTo>
                  <a:cubicBezTo>
                    <a:pt x="159" y="76"/>
                    <a:pt x="154" y="76"/>
                    <a:pt x="151" y="76"/>
                  </a:cubicBezTo>
                  <a:moveTo>
                    <a:pt x="725" y="71"/>
                  </a:moveTo>
                  <a:cubicBezTo>
                    <a:pt x="722" y="71"/>
                    <a:pt x="720" y="71"/>
                    <a:pt x="717" y="71"/>
                  </a:cubicBezTo>
                  <a:lnTo>
                    <a:pt x="720" y="0"/>
                  </a:lnTo>
                  <a:cubicBezTo>
                    <a:pt x="725" y="0"/>
                    <a:pt x="730" y="0"/>
                    <a:pt x="736" y="0"/>
                  </a:cubicBezTo>
                  <a:lnTo>
                    <a:pt x="725" y="71"/>
                  </a:lnTo>
                  <a:moveTo>
                    <a:pt x="188" y="71"/>
                  </a:moveTo>
                  <a:lnTo>
                    <a:pt x="188" y="0"/>
                  </a:lnTo>
                  <a:lnTo>
                    <a:pt x="201" y="0"/>
                  </a:lnTo>
                  <a:lnTo>
                    <a:pt x="201" y="71"/>
                  </a:lnTo>
                  <a:lnTo>
                    <a:pt x="188" y="71"/>
                  </a:lnTo>
                  <a:moveTo>
                    <a:pt x="680" y="71"/>
                  </a:moveTo>
                  <a:lnTo>
                    <a:pt x="667" y="71"/>
                  </a:lnTo>
                  <a:lnTo>
                    <a:pt x="667" y="0"/>
                  </a:lnTo>
                  <a:lnTo>
                    <a:pt x="680" y="0"/>
                  </a:lnTo>
                  <a:lnTo>
                    <a:pt x="680" y="71"/>
                  </a:lnTo>
                  <a:moveTo>
                    <a:pt x="632" y="71"/>
                  </a:moveTo>
                  <a:lnTo>
                    <a:pt x="619" y="71"/>
                  </a:lnTo>
                  <a:lnTo>
                    <a:pt x="619" y="0"/>
                  </a:lnTo>
                  <a:lnTo>
                    <a:pt x="632" y="0"/>
                  </a:lnTo>
                  <a:lnTo>
                    <a:pt x="632" y="71"/>
                  </a:lnTo>
                  <a:moveTo>
                    <a:pt x="585" y="71"/>
                  </a:moveTo>
                  <a:lnTo>
                    <a:pt x="572" y="71"/>
                  </a:lnTo>
                  <a:lnTo>
                    <a:pt x="572" y="0"/>
                  </a:lnTo>
                  <a:lnTo>
                    <a:pt x="585" y="0"/>
                  </a:lnTo>
                  <a:lnTo>
                    <a:pt x="585" y="71"/>
                  </a:lnTo>
                  <a:moveTo>
                    <a:pt x="537" y="71"/>
                  </a:moveTo>
                  <a:lnTo>
                    <a:pt x="524" y="71"/>
                  </a:lnTo>
                  <a:lnTo>
                    <a:pt x="524" y="0"/>
                  </a:lnTo>
                  <a:lnTo>
                    <a:pt x="537" y="0"/>
                  </a:lnTo>
                  <a:lnTo>
                    <a:pt x="537" y="71"/>
                  </a:lnTo>
                  <a:moveTo>
                    <a:pt x="487" y="71"/>
                  </a:moveTo>
                  <a:lnTo>
                    <a:pt x="474" y="71"/>
                  </a:lnTo>
                  <a:lnTo>
                    <a:pt x="474" y="0"/>
                  </a:lnTo>
                  <a:lnTo>
                    <a:pt x="487" y="0"/>
                  </a:lnTo>
                  <a:lnTo>
                    <a:pt x="487" y="71"/>
                  </a:lnTo>
                  <a:moveTo>
                    <a:pt x="439" y="71"/>
                  </a:moveTo>
                  <a:lnTo>
                    <a:pt x="426" y="71"/>
                  </a:lnTo>
                  <a:lnTo>
                    <a:pt x="426" y="0"/>
                  </a:lnTo>
                  <a:lnTo>
                    <a:pt x="439" y="0"/>
                  </a:lnTo>
                  <a:lnTo>
                    <a:pt x="439" y="71"/>
                  </a:lnTo>
                  <a:moveTo>
                    <a:pt x="392" y="71"/>
                  </a:moveTo>
                  <a:lnTo>
                    <a:pt x="378" y="71"/>
                  </a:lnTo>
                  <a:lnTo>
                    <a:pt x="378" y="0"/>
                  </a:lnTo>
                  <a:lnTo>
                    <a:pt x="392" y="0"/>
                  </a:lnTo>
                  <a:lnTo>
                    <a:pt x="392" y="71"/>
                  </a:lnTo>
                  <a:moveTo>
                    <a:pt x="344" y="71"/>
                  </a:moveTo>
                  <a:lnTo>
                    <a:pt x="331" y="71"/>
                  </a:lnTo>
                  <a:lnTo>
                    <a:pt x="331" y="0"/>
                  </a:lnTo>
                  <a:lnTo>
                    <a:pt x="344" y="0"/>
                  </a:lnTo>
                  <a:lnTo>
                    <a:pt x="344" y="71"/>
                  </a:lnTo>
                  <a:moveTo>
                    <a:pt x="296" y="71"/>
                  </a:moveTo>
                  <a:lnTo>
                    <a:pt x="283" y="71"/>
                  </a:lnTo>
                  <a:lnTo>
                    <a:pt x="283" y="0"/>
                  </a:lnTo>
                  <a:lnTo>
                    <a:pt x="296" y="0"/>
                  </a:lnTo>
                  <a:lnTo>
                    <a:pt x="296" y="71"/>
                  </a:lnTo>
                  <a:moveTo>
                    <a:pt x="249" y="71"/>
                  </a:moveTo>
                  <a:lnTo>
                    <a:pt x="236" y="71"/>
                  </a:lnTo>
                  <a:lnTo>
                    <a:pt x="236" y="0"/>
                  </a:lnTo>
                  <a:lnTo>
                    <a:pt x="249" y="0"/>
                  </a:lnTo>
                  <a:lnTo>
                    <a:pt x="249" y="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1358234" y="3368471"/>
              <a:ext cx="703300" cy="509665"/>
            </a:xfrm>
            <a:custGeom>
              <a:avLst/>
              <a:gdLst/>
              <a:ahLst/>
              <a:cxnLst/>
              <a:rect l="l" t="t" r="r" b="b"/>
              <a:pathLst>
                <a:path w="1087" h="788" extrusionOk="0">
                  <a:moveTo>
                    <a:pt x="1084" y="788"/>
                  </a:moveTo>
                  <a:lnTo>
                    <a:pt x="1013" y="788"/>
                  </a:lnTo>
                  <a:lnTo>
                    <a:pt x="1013" y="195"/>
                  </a:lnTo>
                  <a:cubicBezTo>
                    <a:pt x="1013" y="129"/>
                    <a:pt x="957" y="74"/>
                    <a:pt x="891" y="74"/>
                  </a:cubicBezTo>
                  <a:lnTo>
                    <a:pt x="153" y="74"/>
                  </a:lnTo>
                  <a:cubicBezTo>
                    <a:pt x="108" y="74"/>
                    <a:pt x="71" y="111"/>
                    <a:pt x="71" y="156"/>
                  </a:cubicBezTo>
                  <a:lnTo>
                    <a:pt x="71" y="240"/>
                  </a:lnTo>
                  <a:lnTo>
                    <a:pt x="0" y="240"/>
                  </a:lnTo>
                  <a:lnTo>
                    <a:pt x="0" y="156"/>
                  </a:lnTo>
                  <a:cubicBezTo>
                    <a:pt x="0" y="71"/>
                    <a:pt x="69" y="0"/>
                    <a:pt x="156" y="0"/>
                  </a:cubicBezTo>
                  <a:lnTo>
                    <a:pt x="894" y="0"/>
                  </a:lnTo>
                  <a:cubicBezTo>
                    <a:pt x="1000" y="0"/>
                    <a:pt x="1087" y="87"/>
                    <a:pt x="1087" y="193"/>
                  </a:cubicBezTo>
                  <a:lnTo>
                    <a:pt x="1087" y="788"/>
                  </a:lnTo>
                  <a:lnTo>
                    <a:pt x="1084" y="7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1358234" y="3369767"/>
              <a:ext cx="701356" cy="501892"/>
            </a:xfrm>
            <a:custGeom>
              <a:avLst/>
              <a:gdLst/>
              <a:ahLst/>
              <a:cxnLst/>
              <a:rect l="l" t="t" r="r" b="b"/>
              <a:pathLst>
                <a:path w="1084" h="776" extrusionOk="0">
                  <a:moveTo>
                    <a:pt x="1084" y="776"/>
                  </a:moveTo>
                  <a:lnTo>
                    <a:pt x="1013" y="776"/>
                  </a:lnTo>
                  <a:lnTo>
                    <a:pt x="1013" y="762"/>
                  </a:lnTo>
                  <a:lnTo>
                    <a:pt x="1084" y="762"/>
                  </a:lnTo>
                  <a:lnTo>
                    <a:pt x="1084" y="776"/>
                  </a:lnTo>
                  <a:moveTo>
                    <a:pt x="1084" y="728"/>
                  </a:moveTo>
                  <a:lnTo>
                    <a:pt x="1013" y="728"/>
                  </a:lnTo>
                  <a:lnTo>
                    <a:pt x="1013" y="715"/>
                  </a:lnTo>
                  <a:lnTo>
                    <a:pt x="1084" y="715"/>
                  </a:lnTo>
                  <a:lnTo>
                    <a:pt x="1084" y="728"/>
                  </a:lnTo>
                  <a:moveTo>
                    <a:pt x="1084" y="680"/>
                  </a:moveTo>
                  <a:lnTo>
                    <a:pt x="1013" y="680"/>
                  </a:lnTo>
                  <a:lnTo>
                    <a:pt x="1013" y="667"/>
                  </a:lnTo>
                  <a:lnTo>
                    <a:pt x="1084" y="667"/>
                  </a:lnTo>
                  <a:lnTo>
                    <a:pt x="1084" y="680"/>
                  </a:lnTo>
                  <a:moveTo>
                    <a:pt x="1084" y="633"/>
                  </a:moveTo>
                  <a:lnTo>
                    <a:pt x="1013" y="633"/>
                  </a:lnTo>
                  <a:lnTo>
                    <a:pt x="1013" y="619"/>
                  </a:lnTo>
                  <a:lnTo>
                    <a:pt x="1084" y="619"/>
                  </a:lnTo>
                  <a:lnTo>
                    <a:pt x="1084" y="633"/>
                  </a:lnTo>
                  <a:moveTo>
                    <a:pt x="1084" y="585"/>
                  </a:moveTo>
                  <a:lnTo>
                    <a:pt x="1013" y="585"/>
                  </a:lnTo>
                  <a:lnTo>
                    <a:pt x="1013" y="572"/>
                  </a:lnTo>
                  <a:lnTo>
                    <a:pt x="1084" y="572"/>
                  </a:lnTo>
                  <a:lnTo>
                    <a:pt x="1084" y="585"/>
                  </a:lnTo>
                  <a:moveTo>
                    <a:pt x="1084" y="535"/>
                  </a:moveTo>
                  <a:lnTo>
                    <a:pt x="1013" y="535"/>
                  </a:lnTo>
                  <a:lnTo>
                    <a:pt x="1013" y="522"/>
                  </a:lnTo>
                  <a:lnTo>
                    <a:pt x="1084" y="522"/>
                  </a:lnTo>
                  <a:lnTo>
                    <a:pt x="1084" y="535"/>
                  </a:lnTo>
                  <a:moveTo>
                    <a:pt x="1084" y="487"/>
                  </a:moveTo>
                  <a:lnTo>
                    <a:pt x="1013" y="487"/>
                  </a:lnTo>
                  <a:lnTo>
                    <a:pt x="1013" y="474"/>
                  </a:lnTo>
                  <a:lnTo>
                    <a:pt x="1084" y="474"/>
                  </a:lnTo>
                  <a:lnTo>
                    <a:pt x="1084" y="487"/>
                  </a:lnTo>
                  <a:moveTo>
                    <a:pt x="1084" y="440"/>
                  </a:moveTo>
                  <a:lnTo>
                    <a:pt x="1013" y="440"/>
                  </a:lnTo>
                  <a:lnTo>
                    <a:pt x="1013" y="426"/>
                  </a:lnTo>
                  <a:lnTo>
                    <a:pt x="1084" y="426"/>
                  </a:lnTo>
                  <a:lnTo>
                    <a:pt x="1084" y="440"/>
                  </a:lnTo>
                  <a:moveTo>
                    <a:pt x="1084" y="392"/>
                  </a:moveTo>
                  <a:lnTo>
                    <a:pt x="1013" y="392"/>
                  </a:lnTo>
                  <a:lnTo>
                    <a:pt x="1013" y="379"/>
                  </a:lnTo>
                  <a:lnTo>
                    <a:pt x="1084" y="379"/>
                  </a:lnTo>
                  <a:lnTo>
                    <a:pt x="1084" y="392"/>
                  </a:lnTo>
                  <a:moveTo>
                    <a:pt x="1084" y="344"/>
                  </a:moveTo>
                  <a:lnTo>
                    <a:pt x="1013" y="344"/>
                  </a:lnTo>
                  <a:lnTo>
                    <a:pt x="1013" y="331"/>
                  </a:lnTo>
                  <a:lnTo>
                    <a:pt x="1084" y="331"/>
                  </a:lnTo>
                  <a:lnTo>
                    <a:pt x="1084" y="344"/>
                  </a:lnTo>
                  <a:moveTo>
                    <a:pt x="1084" y="297"/>
                  </a:moveTo>
                  <a:lnTo>
                    <a:pt x="1013" y="297"/>
                  </a:lnTo>
                  <a:lnTo>
                    <a:pt x="1013" y="283"/>
                  </a:lnTo>
                  <a:lnTo>
                    <a:pt x="1084" y="283"/>
                  </a:lnTo>
                  <a:lnTo>
                    <a:pt x="1084" y="297"/>
                  </a:lnTo>
                  <a:moveTo>
                    <a:pt x="1084" y="246"/>
                  </a:moveTo>
                  <a:lnTo>
                    <a:pt x="1013" y="246"/>
                  </a:lnTo>
                  <a:lnTo>
                    <a:pt x="1013" y="233"/>
                  </a:lnTo>
                  <a:lnTo>
                    <a:pt x="1084" y="233"/>
                  </a:lnTo>
                  <a:lnTo>
                    <a:pt x="1084" y="246"/>
                  </a:lnTo>
                  <a:moveTo>
                    <a:pt x="71" y="241"/>
                  </a:moveTo>
                  <a:lnTo>
                    <a:pt x="0" y="241"/>
                  </a:lnTo>
                  <a:lnTo>
                    <a:pt x="0" y="228"/>
                  </a:lnTo>
                  <a:lnTo>
                    <a:pt x="71" y="228"/>
                  </a:lnTo>
                  <a:lnTo>
                    <a:pt x="71" y="241"/>
                  </a:lnTo>
                  <a:moveTo>
                    <a:pt x="1084" y="199"/>
                  </a:moveTo>
                  <a:lnTo>
                    <a:pt x="1013" y="199"/>
                  </a:lnTo>
                  <a:lnTo>
                    <a:pt x="1013" y="193"/>
                  </a:lnTo>
                  <a:cubicBezTo>
                    <a:pt x="1013" y="191"/>
                    <a:pt x="1013" y="191"/>
                    <a:pt x="1013" y="188"/>
                  </a:cubicBezTo>
                  <a:lnTo>
                    <a:pt x="1084" y="186"/>
                  </a:lnTo>
                  <a:cubicBezTo>
                    <a:pt x="1084" y="188"/>
                    <a:pt x="1084" y="191"/>
                    <a:pt x="1084" y="193"/>
                  </a:cubicBezTo>
                  <a:lnTo>
                    <a:pt x="1084" y="199"/>
                  </a:lnTo>
                  <a:moveTo>
                    <a:pt x="71" y="193"/>
                  </a:moveTo>
                  <a:lnTo>
                    <a:pt x="0" y="193"/>
                  </a:lnTo>
                  <a:lnTo>
                    <a:pt x="0" y="180"/>
                  </a:lnTo>
                  <a:lnTo>
                    <a:pt x="71" y="180"/>
                  </a:lnTo>
                  <a:lnTo>
                    <a:pt x="71" y="193"/>
                  </a:lnTo>
                  <a:moveTo>
                    <a:pt x="1008" y="162"/>
                  </a:moveTo>
                  <a:cubicBezTo>
                    <a:pt x="1008" y="159"/>
                    <a:pt x="1005" y="156"/>
                    <a:pt x="1005" y="154"/>
                  </a:cubicBezTo>
                  <a:lnTo>
                    <a:pt x="1074" y="130"/>
                  </a:lnTo>
                  <a:cubicBezTo>
                    <a:pt x="1077" y="135"/>
                    <a:pt x="1077" y="141"/>
                    <a:pt x="1079" y="143"/>
                  </a:cubicBezTo>
                  <a:lnTo>
                    <a:pt x="1008" y="162"/>
                  </a:lnTo>
                  <a:moveTo>
                    <a:pt x="71" y="148"/>
                  </a:moveTo>
                  <a:lnTo>
                    <a:pt x="0" y="143"/>
                  </a:lnTo>
                  <a:cubicBezTo>
                    <a:pt x="0" y="138"/>
                    <a:pt x="0" y="133"/>
                    <a:pt x="2" y="127"/>
                  </a:cubicBezTo>
                  <a:lnTo>
                    <a:pt x="74" y="141"/>
                  </a:lnTo>
                  <a:cubicBezTo>
                    <a:pt x="71" y="143"/>
                    <a:pt x="71" y="146"/>
                    <a:pt x="71" y="148"/>
                  </a:cubicBezTo>
                  <a:moveTo>
                    <a:pt x="992" y="127"/>
                  </a:moveTo>
                  <a:cubicBezTo>
                    <a:pt x="989" y="125"/>
                    <a:pt x="989" y="122"/>
                    <a:pt x="987" y="119"/>
                  </a:cubicBezTo>
                  <a:lnTo>
                    <a:pt x="1045" y="74"/>
                  </a:lnTo>
                  <a:cubicBezTo>
                    <a:pt x="1047" y="77"/>
                    <a:pt x="1050" y="82"/>
                    <a:pt x="1053" y="88"/>
                  </a:cubicBezTo>
                  <a:lnTo>
                    <a:pt x="992" y="127"/>
                  </a:lnTo>
                  <a:moveTo>
                    <a:pt x="82" y="117"/>
                  </a:moveTo>
                  <a:lnTo>
                    <a:pt x="18" y="82"/>
                  </a:lnTo>
                  <a:cubicBezTo>
                    <a:pt x="21" y="77"/>
                    <a:pt x="24" y="74"/>
                    <a:pt x="26" y="69"/>
                  </a:cubicBezTo>
                  <a:lnTo>
                    <a:pt x="87" y="109"/>
                  </a:lnTo>
                  <a:cubicBezTo>
                    <a:pt x="84" y="111"/>
                    <a:pt x="82" y="114"/>
                    <a:pt x="82" y="117"/>
                  </a:cubicBezTo>
                  <a:moveTo>
                    <a:pt x="968" y="101"/>
                  </a:moveTo>
                  <a:cubicBezTo>
                    <a:pt x="965" y="98"/>
                    <a:pt x="963" y="98"/>
                    <a:pt x="960" y="96"/>
                  </a:cubicBezTo>
                  <a:lnTo>
                    <a:pt x="1002" y="37"/>
                  </a:lnTo>
                  <a:cubicBezTo>
                    <a:pt x="1008" y="40"/>
                    <a:pt x="1010" y="43"/>
                    <a:pt x="1013" y="45"/>
                  </a:cubicBezTo>
                  <a:lnTo>
                    <a:pt x="968" y="101"/>
                  </a:lnTo>
                  <a:moveTo>
                    <a:pt x="103" y="90"/>
                  </a:moveTo>
                  <a:lnTo>
                    <a:pt x="58" y="35"/>
                  </a:lnTo>
                  <a:cubicBezTo>
                    <a:pt x="63" y="32"/>
                    <a:pt x="66" y="29"/>
                    <a:pt x="71" y="27"/>
                  </a:cubicBezTo>
                  <a:lnTo>
                    <a:pt x="111" y="88"/>
                  </a:lnTo>
                  <a:cubicBezTo>
                    <a:pt x="106" y="88"/>
                    <a:pt x="103" y="88"/>
                    <a:pt x="103" y="90"/>
                  </a:cubicBezTo>
                  <a:moveTo>
                    <a:pt x="936" y="82"/>
                  </a:moveTo>
                  <a:cubicBezTo>
                    <a:pt x="934" y="82"/>
                    <a:pt x="931" y="80"/>
                    <a:pt x="928" y="80"/>
                  </a:cubicBezTo>
                  <a:lnTo>
                    <a:pt x="950" y="11"/>
                  </a:lnTo>
                  <a:cubicBezTo>
                    <a:pt x="955" y="14"/>
                    <a:pt x="960" y="14"/>
                    <a:pt x="963" y="16"/>
                  </a:cubicBezTo>
                  <a:lnTo>
                    <a:pt x="936" y="82"/>
                  </a:lnTo>
                  <a:moveTo>
                    <a:pt x="132" y="74"/>
                  </a:moveTo>
                  <a:lnTo>
                    <a:pt x="114" y="6"/>
                  </a:lnTo>
                  <a:cubicBezTo>
                    <a:pt x="119" y="3"/>
                    <a:pt x="124" y="3"/>
                    <a:pt x="129" y="3"/>
                  </a:cubicBezTo>
                  <a:lnTo>
                    <a:pt x="143" y="74"/>
                  </a:lnTo>
                  <a:cubicBezTo>
                    <a:pt x="137" y="74"/>
                    <a:pt x="135" y="74"/>
                    <a:pt x="132" y="74"/>
                  </a:cubicBezTo>
                  <a:moveTo>
                    <a:pt x="902" y="72"/>
                  </a:moveTo>
                  <a:cubicBezTo>
                    <a:pt x="899" y="72"/>
                    <a:pt x="897" y="72"/>
                    <a:pt x="891" y="72"/>
                  </a:cubicBezTo>
                  <a:lnTo>
                    <a:pt x="891" y="0"/>
                  </a:lnTo>
                  <a:cubicBezTo>
                    <a:pt x="897" y="0"/>
                    <a:pt x="902" y="0"/>
                    <a:pt x="907" y="0"/>
                  </a:cubicBezTo>
                  <a:lnTo>
                    <a:pt x="902" y="72"/>
                  </a:lnTo>
                  <a:moveTo>
                    <a:pt x="854" y="72"/>
                  </a:moveTo>
                  <a:lnTo>
                    <a:pt x="844" y="72"/>
                  </a:lnTo>
                  <a:lnTo>
                    <a:pt x="844" y="0"/>
                  </a:lnTo>
                  <a:lnTo>
                    <a:pt x="857" y="0"/>
                  </a:lnTo>
                  <a:lnTo>
                    <a:pt x="857" y="72"/>
                  </a:lnTo>
                  <a:lnTo>
                    <a:pt x="854" y="72"/>
                  </a:lnTo>
                  <a:moveTo>
                    <a:pt x="807" y="72"/>
                  </a:moveTo>
                  <a:lnTo>
                    <a:pt x="793" y="72"/>
                  </a:lnTo>
                  <a:lnTo>
                    <a:pt x="793" y="0"/>
                  </a:lnTo>
                  <a:lnTo>
                    <a:pt x="807" y="0"/>
                  </a:lnTo>
                  <a:lnTo>
                    <a:pt x="807" y="72"/>
                  </a:lnTo>
                  <a:moveTo>
                    <a:pt x="759" y="72"/>
                  </a:moveTo>
                  <a:lnTo>
                    <a:pt x="746" y="72"/>
                  </a:lnTo>
                  <a:lnTo>
                    <a:pt x="746" y="0"/>
                  </a:lnTo>
                  <a:lnTo>
                    <a:pt x="759" y="0"/>
                  </a:lnTo>
                  <a:lnTo>
                    <a:pt x="759" y="72"/>
                  </a:lnTo>
                  <a:moveTo>
                    <a:pt x="711" y="72"/>
                  </a:moveTo>
                  <a:lnTo>
                    <a:pt x="698" y="72"/>
                  </a:lnTo>
                  <a:lnTo>
                    <a:pt x="698" y="0"/>
                  </a:lnTo>
                  <a:lnTo>
                    <a:pt x="711" y="0"/>
                  </a:lnTo>
                  <a:lnTo>
                    <a:pt x="711" y="72"/>
                  </a:lnTo>
                  <a:moveTo>
                    <a:pt x="664" y="72"/>
                  </a:moveTo>
                  <a:lnTo>
                    <a:pt x="651" y="72"/>
                  </a:lnTo>
                  <a:lnTo>
                    <a:pt x="651" y="0"/>
                  </a:lnTo>
                  <a:lnTo>
                    <a:pt x="664" y="0"/>
                  </a:lnTo>
                  <a:lnTo>
                    <a:pt x="664" y="72"/>
                  </a:lnTo>
                  <a:moveTo>
                    <a:pt x="614" y="72"/>
                  </a:moveTo>
                  <a:lnTo>
                    <a:pt x="600" y="72"/>
                  </a:lnTo>
                  <a:lnTo>
                    <a:pt x="600" y="0"/>
                  </a:lnTo>
                  <a:lnTo>
                    <a:pt x="614" y="0"/>
                  </a:lnTo>
                  <a:lnTo>
                    <a:pt x="614" y="72"/>
                  </a:lnTo>
                  <a:moveTo>
                    <a:pt x="566" y="72"/>
                  </a:moveTo>
                  <a:lnTo>
                    <a:pt x="553" y="72"/>
                  </a:lnTo>
                  <a:lnTo>
                    <a:pt x="553" y="0"/>
                  </a:lnTo>
                  <a:lnTo>
                    <a:pt x="566" y="0"/>
                  </a:lnTo>
                  <a:lnTo>
                    <a:pt x="566" y="72"/>
                  </a:lnTo>
                  <a:moveTo>
                    <a:pt x="518" y="72"/>
                  </a:moveTo>
                  <a:lnTo>
                    <a:pt x="505" y="72"/>
                  </a:lnTo>
                  <a:lnTo>
                    <a:pt x="505" y="0"/>
                  </a:lnTo>
                  <a:lnTo>
                    <a:pt x="518" y="0"/>
                  </a:lnTo>
                  <a:lnTo>
                    <a:pt x="518" y="72"/>
                  </a:lnTo>
                  <a:moveTo>
                    <a:pt x="471" y="72"/>
                  </a:moveTo>
                  <a:lnTo>
                    <a:pt x="457" y="72"/>
                  </a:lnTo>
                  <a:lnTo>
                    <a:pt x="457" y="0"/>
                  </a:lnTo>
                  <a:lnTo>
                    <a:pt x="471" y="0"/>
                  </a:lnTo>
                  <a:lnTo>
                    <a:pt x="471" y="72"/>
                  </a:lnTo>
                  <a:moveTo>
                    <a:pt x="423" y="72"/>
                  </a:moveTo>
                  <a:lnTo>
                    <a:pt x="410" y="72"/>
                  </a:lnTo>
                  <a:lnTo>
                    <a:pt x="410" y="0"/>
                  </a:lnTo>
                  <a:lnTo>
                    <a:pt x="423" y="0"/>
                  </a:lnTo>
                  <a:lnTo>
                    <a:pt x="423" y="72"/>
                  </a:lnTo>
                  <a:moveTo>
                    <a:pt x="375" y="72"/>
                  </a:moveTo>
                  <a:lnTo>
                    <a:pt x="362" y="72"/>
                  </a:lnTo>
                  <a:lnTo>
                    <a:pt x="362" y="0"/>
                  </a:lnTo>
                  <a:lnTo>
                    <a:pt x="375" y="0"/>
                  </a:lnTo>
                  <a:lnTo>
                    <a:pt x="375" y="72"/>
                  </a:lnTo>
                  <a:moveTo>
                    <a:pt x="325" y="72"/>
                  </a:moveTo>
                  <a:lnTo>
                    <a:pt x="315" y="72"/>
                  </a:lnTo>
                  <a:lnTo>
                    <a:pt x="315" y="0"/>
                  </a:lnTo>
                  <a:lnTo>
                    <a:pt x="328" y="0"/>
                  </a:lnTo>
                  <a:lnTo>
                    <a:pt x="328" y="72"/>
                  </a:lnTo>
                  <a:lnTo>
                    <a:pt x="325" y="72"/>
                  </a:lnTo>
                  <a:moveTo>
                    <a:pt x="278" y="72"/>
                  </a:moveTo>
                  <a:lnTo>
                    <a:pt x="264" y="72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72"/>
                  </a:lnTo>
                  <a:moveTo>
                    <a:pt x="230" y="72"/>
                  </a:moveTo>
                  <a:lnTo>
                    <a:pt x="217" y="72"/>
                  </a:lnTo>
                  <a:lnTo>
                    <a:pt x="217" y="0"/>
                  </a:lnTo>
                  <a:lnTo>
                    <a:pt x="230" y="0"/>
                  </a:lnTo>
                  <a:lnTo>
                    <a:pt x="230" y="72"/>
                  </a:lnTo>
                  <a:moveTo>
                    <a:pt x="182" y="72"/>
                  </a:moveTo>
                  <a:lnTo>
                    <a:pt x="169" y="72"/>
                  </a:lnTo>
                  <a:lnTo>
                    <a:pt x="169" y="0"/>
                  </a:lnTo>
                  <a:lnTo>
                    <a:pt x="182" y="0"/>
                  </a:lnTo>
                  <a:lnTo>
                    <a:pt x="182" y="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1088831" y="3551743"/>
              <a:ext cx="584142" cy="1039407"/>
            </a:xfrm>
            <a:custGeom>
              <a:avLst/>
              <a:gdLst/>
              <a:ahLst/>
              <a:cxnLst/>
              <a:rect l="l" t="t" r="r" b="b"/>
              <a:pathLst>
                <a:path w="903" h="1606" extrusionOk="0">
                  <a:moveTo>
                    <a:pt x="903" y="1606"/>
                  </a:moveTo>
                  <a:lnTo>
                    <a:pt x="0" y="1606"/>
                  </a:lnTo>
                  <a:lnTo>
                    <a:pt x="0" y="381"/>
                  </a:lnTo>
                  <a:cubicBezTo>
                    <a:pt x="0" y="169"/>
                    <a:pt x="172" y="0"/>
                    <a:pt x="381" y="0"/>
                  </a:cubicBezTo>
                  <a:lnTo>
                    <a:pt x="519" y="0"/>
                  </a:lnTo>
                  <a:cubicBezTo>
                    <a:pt x="731" y="0"/>
                    <a:pt x="900" y="172"/>
                    <a:pt x="900" y="381"/>
                  </a:cubicBezTo>
                  <a:lnTo>
                    <a:pt x="900" y="1606"/>
                  </a:lnTo>
                  <a:lnTo>
                    <a:pt x="903" y="16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1234542" y="3499935"/>
              <a:ext cx="290775" cy="49218"/>
            </a:xfrm>
            <a:custGeom>
              <a:avLst/>
              <a:gdLst/>
              <a:ahLst/>
              <a:cxnLst/>
              <a:rect l="l" t="t" r="r" b="b"/>
              <a:pathLst>
                <a:path w="450" h="77" extrusionOk="0">
                  <a:moveTo>
                    <a:pt x="0" y="0"/>
                  </a:moveTo>
                  <a:lnTo>
                    <a:pt x="450" y="0"/>
                  </a:lnTo>
                  <a:lnTo>
                    <a:pt x="450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1088831" y="4327573"/>
              <a:ext cx="584142" cy="64760"/>
            </a:xfrm>
            <a:custGeom>
              <a:avLst/>
              <a:gdLst/>
              <a:ahLst/>
              <a:cxnLst/>
              <a:rect l="l" t="t" r="r" b="b"/>
              <a:pathLst>
                <a:path w="903" h="101" extrusionOk="0">
                  <a:moveTo>
                    <a:pt x="0" y="0"/>
                  </a:moveTo>
                  <a:lnTo>
                    <a:pt x="903" y="0"/>
                  </a:lnTo>
                  <a:lnTo>
                    <a:pt x="903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1088831" y="4130701"/>
              <a:ext cx="584142" cy="136645"/>
            </a:xfrm>
            <a:custGeom>
              <a:avLst/>
              <a:gdLst/>
              <a:ahLst/>
              <a:cxnLst/>
              <a:rect l="l" t="t" r="r" b="b"/>
              <a:pathLst>
                <a:path w="903" h="212" extrusionOk="0">
                  <a:moveTo>
                    <a:pt x="0" y="0"/>
                  </a:moveTo>
                  <a:lnTo>
                    <a:pt x="903" y="0"/>
                  </a:lnTo>
                  <a:lnTo>
                    <a:pt x="903" y="212"/>
                  </a:lnTo>
                  <a:lnTo>
                    <a:pt x="0" y="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1300" rIns="90000" bIns="313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2167091" y="3625570"/>
              <a:ext cx="1732983" cy="965574"/>
            </a:xfrm>
            <a:custGeom>
              <a:avLst/>
              <a:gdLst/>
              <a:ahLst/>
              <a:cxnLst/>
              <a:rect l="l" t="t" r="r" b="b"/>
              <a:pathLst>
                <a:path w="2677" h="1492" extrusionOk="0">
                  <a:moveTo>
                    <a:pt x="2677" y="1492"/>
                  </a:moveTo>
                  <a:lnTo>
                    <a:pt x="0" y="1492"/>
                  </a:lnTo>
                  <a:lnTo>
                    <a:pt x="137" y="0"/>
                  </a:lnTo>
                  <a:lnTo>
                    <a:pt x="2545" y="0"/>
                  </a:lnTo>
                  <a:lnTo>
                    <a:pt x="2677" y="14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2216309" y="3551743"/>
              <a:ext cx="1642321" cy="74475"/>
            </a:xfrm>
            <a:custGeom>
              <a:avLst/>
              <a:gdLst/>
              <a:ahLst/>
              <a:cxnLst/>
              <a:rect l="l" t="t" r="r" b="b"/>
              <a:pathLst>
                <a:path w="2537" h="116" extrusionOk="0">
                  <a:moveTo>
                    <a:pt x="0" y="0"/>
                  </a:moveTo>
                  <a:lnTo>
                    <a:pt x="2537" y="0"/>
                  </a:lnTo>
                  <a:lnTo>
                    <a:pt x="2537" y="116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3386529" y="3765453"/>
              <a:ext cx="139882" cy="73179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3386529" y="3858060"/>
              <a:ext cx="139882" cy="83541"/>
            </a:xfrm>
            <a:custGeom>
              <a:avLst/>
              <a:gdLst/>
              <a:ahLst/>
              <a:cxnLst/>
              <a:rect l="l" t="t" r="r" b="b"/>
              <a:pathLst>
                <a:path w="217" h="130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3545839" y="3765453"/>
              <a:ext cx="145063" cy="73179"/>
            </a:xfrm>
            <a:custGeom>
              <a:avLst/>
              <a:gdLst/>
              <a:ahLst/>
              <a:cxnLst/>
              <a:rect l="l" t="t" r="r" b="b"/>
              <a:pathLst>
                <a:path w="225" h="114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3545839" y="3858060"/>
              <a:ext cx="145063" cy="83541"/>
            </a:xfrm>
            <a:custGeom>
              <a:avLst/>
              <a:gdLst/>
              <a:ahLst/>
              <a:cxnLst/>
              <a:rect l="l" t="t" r="r" b="b"/>
              <a:pathLst>
                <a:path w="225" h="130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3386529" y="3858060"/>
              <a:ext cx="131464" cy="81598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1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3438337" y="3765453"/>
              <a:ext cx="86779" cy="71884"/>
            </a:xfrm>
            <a:custGeom>
              <a:avLst/>
              <a:gdLst/>
              <a:ahLst/>
              <a:cxnLst/>
              <a:rect l="l" t="t" r="r" b="b"/>
              <a:pathLst>
                <a:path w="135" h="112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2"/>
                  </a:lnTo>
                  <a:lnTo>
                    <a:pt x="0" y="11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3545839" y="3765453"/>
              <a:ext cx="64760" cy="64760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01" y="0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3486260" y="3900802"/>
              <a:ext cx="38856" cy="38856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3545839" y="3765453"/>
              <a:ext cx="145063" cy="160606"/>
            </a:xfrm>
            <a:custGeom>
              <a:avLst/>
              <a:gdLst/>
              <a:ahLst/>
              <a:cxnLst/>
              <a:rect l="l" t="t" r="r" b="b"/>
              <a:pathLst>
                <a:path w="225" h="249" extrusionOk="0">
                  <a:moveTo>
                    <a:pt x="225" y="0"/>
                  </a:moveTo>
                  <a:lnTo>
                    <a:pt x="225" y="22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2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3386529" y="4244032"/>
              <a:ext cx="139882" cy="72532"/>
            </a:xfrm>
            <a:custGeom>
              <a:avLst/>
              <a:gdLst/>
              <a:ahLst/>
              <a:cxnLst/>
              <a:rect l="l" t="t" r="r" b="b"/>
              <a:pathLst>
                <a:path w="217" h="113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3386529" y="4337935"/>
              <a:ext cx="139882" cy="83541"/>
            </a:xfrm>
            <a:custGeom>
              <a:avLst/>
              <a:gdLst/>
              <a:ahLst/>
              <a:cxnLst/>
              <a:rect l="l" t="t" r="r" b="b"/>
              <a:pathLst>
                <a:path w="217" h="130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3545839" y="4244032"/>
              <a:ext cx="145063" cy="72532"/>
            </a:xfrm>
            <a:custGeom>
              <a:avLst/>
              <a:gdLst/>
              <a:ahLst/>
              <a:cxnLst/>
              <a:rect l="l" t="t" r="r" b="b"/>
              <a:pathLst>
                <a:path w="225" h="113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3545839" y="4337935"/>
              <a:ext cx="145063" cy="83541"/>
            </a:xfrm>
            <a:custGeom>
              <a:avLst/>
              <a:gdLst/>
              <a:ahLst/>
              <a:cxnLst/>
              <a:rect l="l" t="t" r="r" b="b"/>
              <a:pathLst>
                <a:path w="225" h="130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3386529" y="4337935"/>
              <a:ext cx="131464" cy="81598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3438337" y="4244032"/>
              <a:ext cx="86779" cy="72532"/>
            </a:xfrm>
            <a:custGeom>
              <a:avLst/>
              <a:gdLst/>
              <a:ahLst/>
              <a:cxnLst/>
              <a:rect l="l" t="t" r="r" b="b"/>
              <a:pathLst>
                <a:path w="135" h="113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3"/>
                  </a:lnTo>
                  <a:lnTo>
                    <a:pt x="0" y="11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3545839" y="4244032"/>
              <a:ext cx="64760" cy="66056"/>
            </a:xfrm>
            <a:custGeom>
              <a:avLst/>
              <a:gdLst/>
              <a:ahLst/>
              <a:cxnLst/>
              <a:rect l="l" t="t" r="r" b="b"/>
              <a:pathLst>
                <a:path w="101" h="103" extrusionOk="0">
                  <a:moveTo>
                    <a:pt x="101" y="0"/>
                  </a:moveTo>
                  <a:lnTo>
                    <a:pt x="0" y="103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3486260" y="4380676"/>
              <a:ext cx="38856" cy="38856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3545839" y="4244032"/>
              <a:ext cx="145063" cy="161901"/>
            </a:xfrm>
            <a:custGeom>
              <a:avLst/>
              <a:gdLst/>
              <a:ahLst/>
              <a:cxnLst/>
              <a:rect l="l" t="t" r="r" b="b"/>
              <a:pathLst>
                <a:path w="225" h="251" extrusionOk="0">
                  <a:moveTo>
                    <a:pt x="225" y="0"/>
                  </a:moveTo>
                  <a:lnTo>
                    <a:pt x="225" y="23"/>
                  </a:lnTo>
                  <a:lnTo>
                    <a:pt x="106" y="145"/>
                  </a:lnTo>
                  <a:lnTo>
                    <a:pt x="0" y="251"/>
                  </a:lnTo>
                  <a:lnTo>
                    <a:pt x="0" y="182"/>
                  </a:lnTo>
                  <a:lnTo>
                    <a:pt x="37" y="145"/>
                  </a:lnTo>
                  <a:lnTo>
                    <a:pt x="66" y="113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3386529" y="4005714"/>
              <a:ext cx="139882" cy="73179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3386529" y="4098321"/>
              <a:ext cx="139882" cy="82893"/>
            </a:xfrm>
            <a:custGeom>
              <a:avLst/>
              <a:gdLst/>
              <a:ahLst/>
              <a:cxnLst/>
              <a:rect l="l" t="t" r="r" b="b"/>
              <a:pathLst>
                <a:path w="217" h="129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3545839" y="4005714"/>
              <a:ext cx="145063" cy="73179"/>
            </a:xfrm>
            <a:custGeom>
              <a:avLst/>
              <a:gdLst/>
              <a:ahLst/>
              <a:cxnLst/>
              <a:rect l="l" t="t" r="r" b="b"/>
              <a:pathLst>
                <a:path w="225" h="114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3545839" y="4098321"/>
              <a:ext cx="145063" cy="82893"/>
            </a:xfrm>
            <a:custGeom>
              <a:avLst/>
              <a:gdLst/>
              <a:ahLst/>
              <a:cxnLst/>
              <a:rect l="l" t="t" r="r" b="b"/>
              <a:pathLst>
                <a:path w="225" h="129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3386529" y="4098321"/>
              <a:ext cx="131464" cy="82893"/>
            </a:xfrm>
            <a:custGeom>
              <a:avLst/>
              <a:gdLst/>
              <a:ahLst/>
              <a:cxnLst/>
              <a:rect l="l" t="t" r="r" b="b"/>
              <a:pathLst>
                <a:path w="204" h="129" extrusionOk="0">
                  <a:moveTo>
                    <a:pt x="204" y="0"/>
                  </a:moveTo>
                  <a:lnTo>
                    <a:pt x="74" y="129"/>
                  </a:lnTo>
                  <a:lnTo>
                    <a:pt x="0" y="129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3438337" y="4005714"/>
              <a:ext cx="86779" cy="73179"/>
            </a:xfrm>
            <a:custGeom>
              <a:avLst/>
              <a:gdLst/>
              <a:ahLst/>
              <a:cxnLst/>
              <a:rect l="l" t="t" r="r" b="b"/>
              <a:pathLst>
                <a:path w="135" h="114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4"/>
                  </a:lnTo>
                  <a:lnTo>
                    <a:pt x="0" y="11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3545839" y="4005714"/>
              <a:ext cx="64760" cy="64113"/>
            </a:xfrm>
            <a:custGeom>
              <a:avLst/>
              <a:gdLst/>
              <a:ahLst/>
              <a:cxnLst/>
              <a:rect l="l" t="t" r="r" b="b"/>
              <a:pathLst>
                <a:path w="101" h="100" extrusionOk="0">
                  <a:moveTo>
                    <a:pt x="101" y="0"/>
                  </a:moveTo>
                  <a:lnTo>
                    <a:pt x="0" y="100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3486260" y="4143006"/>
              <a:ext cx="38856" cy="3820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0" y="60"/>
                  </a:moveTo>
                  <a:lnTo>
                    <a:pt x="61" y="0"/>
                  </a:lnTo>
                  <a:lnTo>
                    <a:pt x="61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3545839" y="4005714"/>
              <a:ext cx="145063" cy="160606"/>
            </a:xfrm>
            <a:custGeom>
              <a:avLst/>
              <a:gdLst/>
              <a:ahLst/>
              <a:cxnLst/>
              <a:rect l="l" t="t" r="r" b="b"/>
              <a:pathLst>
                <a:path w="225" h="249" extrusionOk="0">
                  <a:moveTo>
                    <a:pt x="225" y="0"/>
                  </a:moveTo>
                  <a:lnTo>
                    <a:pt x="225" y="24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4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2345182" y="3775814"/>
              <a:ext cx="26552" cy="62818"/>
            </a:xfrm>
            <a:custGeom>
              <a:avLst/>
              <a:gdLst/>
              <a:ahLst/>
              <a:cxnLst/>
              <a:rect l="l" t="t" r="r" b="b"/>
              <a:pathLst>
                <a:path w="42" h="98" extrusionOk="0">
                  <a:moveTo>
                    <a:pt x="18" y="0"/>
                  </a:moveTo>
                  <a:lnTo>
                    <a:pt x="42" y="24"/>
                  </a:lnTo>
                  <a:lnTo>
                    <a:pt x="42" y="74"/>
                  </a:lnTo>
                  <a:lnTo>
                    <a:pt x="18" y="98"/>
                  </a:lnTo>
                  <a:cubicBezTo>
                    <a:pt x="8" y="85"/>
                    <a:pt x="0" y="66"/>
                    <a:pt x="0" y="48"/>
                  </a:cubicBezTo>
                  <a:cubicBezTo>
                    <a:pt x="2" y="32"/>
                    <a:pt x="8" y="14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2365258" y="3757034"/>
              <a:ext cx="62818" cy="27199"/>
            </a:xfrm>
            <a:custGeom>
              <a:avLst/>
              <a:gdLst/>
              <a:ahLst/>
              <a:cxnLst/>
              <a:rect l="l" t="t" r="r" b="b"/>
              <a:pathLst>
                <a:path w="98" h="43" extrusionOk="0">
                  <a:moveTo>
                    <a:pt x="98" y="19"/>
                  </a:moveTo>
                  <a:lnTo>
                    <a:pt x="74" y="43"/>
                  </a:lnTo>
                  <a:lnTo>
                    <a:pt x="24" y="43"/>
                  </a:lnTo>
                  <a:lnTo>
                    <a:pt x="0" y="19"/>
                  </a:lnTo>
                  <a:cubicBezTo>
                    <a:pt x="14" y="8"/>
                    <a:pt x="33" y="0"/>
                    <a:pt x="51" y="0"/>
                  </a:cubicBezTo>
                  <a:cubicBezTo>
                    <a:pt x="70" y="0"/>
                    <a:pt x="85" y="8"/>
                    <a:pt x="98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2363963" y="3832803"/>
              <a:ext cx="64113" cy="26552"/>
            </a:xfrm>
            <a:custGeom>
              <a:avLst/>
              <a:gdLst/>
              <a:ahLst/>
              <a:cxnLst/>
              <a:rect l="l" t="t" r="r" b="b"/>
              <a:pathLst>
                <a:path w="100" h="42" extrusionOk="0">
                  <a:moveTo>
                    <a:pt x="76" y="0"/>
                  </a:moveTo>
                  <a:lnTo>
                    <a:pt x="100" y="23"/>
                  </a:lnTo>
                  <a:cubicBezTo>
                    <a:pt x="87" y="34"/>
                    <a:pt x="69" y="42"/>
                    <a:pt x="50" y="42"/>
                  </a:cubicBezTo>
                  <a:cubicBezTo>
                    <a:pt x="32" y="42"/>
                    <a:pt x="13" y="37"/>
                    <a:pt x="0" y="23"/>
                  </a:cubicBezTo>
                  <a:lnTo>
                    <a:pt x="2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2420304" y="3775814"/>
              <a:ext cx="26552" cy="64760"/>
            </a:xfrm>
            <a:custGeom>
              <a:avLst/>
              <a:gdLst/>
              <a:ahLst/>
              <a:cxnLst/>
              <a:rect l="l" t="t" r="r" b="b"/>
              <a:pathLst>
                <a:path w="42" h="101" extrusionOk="0">
                  <a:moveTo>
                    <a:pt x="42" y="51"/>
                  </a:moveTo>
                  <a:cubicBezTo>
                    <a:pt x="42" y="69"/>
                    <a:pt x="37" y="88"/>
                    <a:pt x="24" y="101"/>
                  </a:cubicBezTo>
                  <a:lnTo>
                    <a:pt x="0" y="77"/>
                  </a:lnTo>
                  <a:lnTo>
                    <a:pt x="0" y="24"/>
                  </a:lnTo>
                  <a:lnTo>
                    <a:pt x="24" y="0"/>
                  </a:lnTo>
                  <a:cubicBezTo>
                    <a:pt x="37" y="14"/>
                    <a:pt x="42" y="32"/>
                    <a:pt x="42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2480531" y="3775814"/>
              <a:ext cx="26552" cy="62818"/>
            </a:xfrm>
            <a:custGeom>
              <a:avLst/>
              <a:gdLst/>
              <a:ahLst/>
              <a:cxnLst/>
              <a:rect l="l" t="t" r="r" b="b"/>
              <a:pathLst>
                <a:path w="42" h="98" extrusionOk="0">
                  <a:moveTo>
                    <a:pt x="18" y="0"/>
                  </a:moveTo>
                  <a:lnTo>
                    <a:pt x="42" y="24"/>
                  </a:lnTo>
                  <a:lnTo>
                    <a:pt x="42" y="74"/>
                  </a:lnTo>
                  <a:lnTo>
                    <a:pt x="18" y="98"/>
                  </a:lnTo>
                  <a:cubicBezTo>
                    <a:pt x="8" y="85"/>
                    <a:pt x="0" y="66"/>
                    <a:pt x="0" y="48"/>
                  </a:cubicBezTo>
                  <a:cubicBezTo>
                    <a:pt x="0" y="32"/>
                    <a:pt x="8" y="14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2500607" y="3757034"/>
              <a:ext cx="62818" cy="27199"/>
            </a:xfrm>
            <a:custGeom>
              <a:avLst/>
              <a:gdLst/>
              <a:ahLst/>
              <a:cxnLst/>
              <a:rect l="l" t="t" r="r" b="b"/>
              <a:pathLst>
                <a:path w="98" h="43" extrusionOk="0">
                  <a:moveTo>
                    <a:pt x="98" y="19"/>
                  </a:moveTo>
                  <a:lnTo>
                    <a:pt x="75" y="43"/>
                  </a:lnTo>
                  <a:lnTo>
                    <a:pt x="24" y="43"/>
                  </a:lnTo>
                  <a:lnTo>
                    <a:pt x="0" y="19"/>
                  </a:lnTo>
                  <a:cubicBezTo>
                    <a:pt x="14" y="8"/>
                    <a:pt x="32" y="0"/>
                    <a:pt x="51" y="0"/>
                  </a:cubicBezTo>
                  <a:cubicBezTo>
                    <a:pt x="67" y="0"/>
                    <a:pt x="85" y="8"/>
                    <a:pt x="98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2499312" y="3832803"/>
              <a:ext cx="64113" cy="26552"/>
            </a:xfrm>
            <a:custGeom>
              <a:avLst/>
              <a:gdLst/>
              <a:ahLst/>
              <a:cxnLst/>
              <a:rect l="l" t="t" r="r" b="b"/>
              <a:pathLst>
                <a:path w="100" h="42" extrusionOk="0">
                  <a:moveTo>
                    <a:pt x="77" y="0"/>
                  </a:moveTo>
                  <a:lnTo>
                    <a:pt x="100" y="23"/>
                  </a:lnTo>
                  <a:cubicBezTo>
                    <a:pt x="87" y="34"/>
                    <a:pt x="69" y="42"/>
                    <a:pt x="50" y="42"/>
                  </a:cubicBezTo>
                  <a:cubicBezTo>
                    <a:pt x="32" y="42"/>
                    <a:pt x="13" y="37"/>
                    <a:pt x="0" y="23"/>
                  </a:cubicBezTo>
                  <a:lnTo>
                    <a:pt x="24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2555654" y="3775814"/>
              <a:ext cx="26552" cy="64760"/>
            </a:xfrm>
            <a:custGeom>
              <a:avLst/>
              <a:gdLst/>
              <a:ahLst/>
              <a:cxnLst/>
              <a:rect l="l" t="t" r="r" b="b"/>
              <a:pathLst>
                <a:path w="42" h="101" extrusionOk="0">
                  <a:moveTo>
                    <a:pt x="42" y="51"/>
                  </a:moveTo>
                  <a:cubicBezTo>
                    <a:pt x="42" y="69"/>
                    <a:pt x="37" y="88"/>
                    <a:pt x="24" y="101"/>
                  </a:cubicBezTo>
                  <a:lnTo>
                    <a:pt x="0" y="77"/>
                  </a:lnTo>
                  <a:lnTo>
                    <a:pt x="0" y="24"/>
                  </a:lnTo>
                  <a:lnTo>
                    <a:pt x="24" y="0"/>
                  </a:lnTo>
                  <a:cubicBezTo>
                    <a:pt x="37" y="14"/>
                    <a:pt x="42" y="32"/>
                    <a:pt x="42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2195586" y="3679969"/>
              <a:ext cx="1649441" cy="45980"/>
            </a:xfrm>
            <a:custGeom>
              <a:avLst/>
              <a:gdLst/>
              <a:ahLst/>
              <a:cxnLst/>
              <a:rect l="l" t="t" r="r" b="b"/>
              <a:pathLst>
                <a:path w="2548" h="72" extrusionOk="0">
                  <a:moveTo>
                    <a:pt x="0" y="0"/>
                  </a:moveTo>
                  <a:lnTo>
                    <a:pt x="2548" y="0"/>
                  </a:lnTo>
                  <a:lnTo>
                    <a:pt x="2548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2127588" y="4483645"/>
              <a:ext cx="1801624" cy="47275"/>
            </a:xfrm>
            <a:custGeom>
              <a:avLst/>
              <a:gdLst/>
              <a:ahLst/>
              <a:cxnLst/>
              <a:rect l="l" t="t" r="r" b="b"/>
              <a:pathLst>
                <a:path w="2783" h="74" extrusionOk="0">
                  <a:moveTo>
                    <a:pt x="0" y="0"/>
                  </a:moveTo>
                  <a:lnTo>
                    <a:pt x="2783" y="0"/>
                  </a:lnTo>
                  <a:lnTo>
                    <a:pt x="2783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2411886" y="3499935"/>
              <a:ext cx="317973" cy="49218"/>
            </a:xfrm>
            <a:custGeom>
              <a:avLst/>
              <a:gdLst/>
              <a:ahLst/>
              <a:cxnLst/>
              <a:rect l="l" t="t" r="r" b="b"/>
              <a:pathLst>
                <a:path w="492" h="77" extrusionOk="0">
                  <a:moveTo>
                    <a:pt x="0" y="0"/>
                  </a:moveTo>
                  <a:lnTo>
                    <a:pt x="492" y="0"/>
                  </a:lnTo>
                  <a:lnTo>
                    <a:pt x="49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2886579" y="4077598"/>
              <a:ext cx="422236" cy="513551"/>
            </a:xfrm>
            <a:custGeom>
              <a:avLst/>
              <a:gdLst/>
              <a:ahLst/>
              <a:cxnLst/>
              <a:rect l="l" t="t" r="r" b="b"/>
              <a:pathLst>
                <a:path w="653" h="794" extrusionOk="0">
                  <a:moveTo>
                    <a:pt x="653" y="794"/>
                  </a:moveTo>
                  <a:lnTo>
                    <a:pt x="558" y="794"/>
                  </a:lnTo>
                  <a:lnTo>
                    <a:pt x="558" y="468"/>
                  </a:lnTo>
                  <a:cubicBezTo>
                    <a:pt x="558" y="262"/>
                    <a:pt x="391" y="95"/>
                    <a:pt x="185" y="95"/>
                  </a:cubicBezTo>
                  <a:lnTo>
                    <a:pt x="0" y="95"/>
                  </a:lnTo>
                  <a:lnTo>
                    <a:pt x="0" y="0"/>
                  </a:lnTo>
                  <a:lnTo>
                    <a:pt x="185" y="0"/>
                  </a:lnTo>
                  <a:cubicBezTo>
                    <a:pt x="444" y="0"/>
                    <a:pt x="653" y="209"/>
                    <a:pt x="653" y="468"/>
                  </a:cubicBezTo>
                  <a:lnTo>
                    <a:pt x="653" y="7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2884636" y="4077598"/>
              <a:ext cx="424179" cy="508371"/>
            </a:xfrm>
            <a:custGeom>
              <a:avLst/>
              <a:gdLst/>
              <a:ahLst/>
              <a:cxnLst/>
              <a:rect l="l" t="t" r="r" b="b"/>
              <a:pathLst>
                <a:path w="656" h="786" extrusionOk="0">
                  <a:moveTo>
                    <a:pt x="656" y="786"/>
                  </a:moveTo>
                  <a:lnTo>
                    <a:pt x="561" y="786"/>
                  </a:lnTo>
                  <a:lnTo>
                    <a:pt x="561" y="775"/>
                  </a:lnTo>
                  <a:lnTo>
                    <a:pt x="656" y="775"/>
                  </a:lnTo>
                  <a:lnTo>
                    <a:pt x="656" y="786"/>
                  </a:lnTo>
                  <a:moveTo>
                    <a:pt x="656" y="738"/>
                  </a:moveTo>
                  <a:lnTo>
                    <a:pt x="561" y="738"/>
                  </a:lnTo>
                  <a:lnTo>
                    <a:pt x="561" y="725"/>
                  </a:lnTo>
                  <a:lnTo>
                    <a:pt x="656" y="725"/>
                  </a:lnTo>
                  <a:lnTo>
                    <a:pt x="656" y="738"/>
                  </a:lnTo>
                  <a:moveTo>
                    <a:pt x="656" y="691"/>
                  </a:moveTo>
                  <a:lnTo>
                    <a:pt x="561" y="691"/>
                  </a:lnTo>
                  <a:lnTo>
                    <a:pt x="561" y="677"/>
                  </a:lnTo>
                  <a:lnTo>
                    <a:pt x="656" y="677"/>
                  </a:lnTo>
                  <a:lnTo>
                    <a:pt x="656" y="691"/>
                  </a:lnTo>
                  <a:moveTo>
                    <a:pt x="656" y="643"/>
                  </a:moveTo>
                  <a:lnTo>
                    <a:pt x="561" y="643"/>
                  </a:lnTo>
                  <a:lnTo>
                    <a:pt x="561" y="630"/>
                  </a:lnTo>
                  <a:lnTo>
                    <a:pt x="656" y="630"/>
                  </a:lnTo>
                  <a:lnTo>
                    <a:pt x="656" y="643"/>
                  </a:lnTo>
                  <a:moveTo>
                    <a:pt x="656" y="595"/>
                  </a:moveTo>
                  <a:lnTo>
                    <a:pt x="561" y="595"/>
                  </a:lnTo>
                  <a:lnTo>
                    <a:pt x="561" y="582"/>
                  </a:lnTo>
                  <a:lnTo>
                    <a:pt x="656" y="582"/>
                  </a:lnTo>
                  <a:lnTo>
                    <a:pt x="656" y="595"/>
                  </a:lnTo>
                  <a:moveTo>
                    <a:pt x="656" y="548"/>
                  </a:moveTo>
                  <a:lnTo>
                    <a:pt x="561" y="548"/>
                  </a:lnTo>
                  <a:lnTo>
                    <a:pt x="561" y="534"/>
                  </a:lnTo>
                  <a:lnTo>
                    <a:pt x="656" y="534"/>
                  </a:lnTo>
                  <a:lnTo>
                    <a:pt x="656" y="548"/>
                  </a:lnTo>
                  <a:moveTo>
                    <a:pt x="656" y="497"/>
                  </a:moveTo>
                  <a:lnTo>
                    <a:pt x="561" y="497"/>
                  </a:lnTo>
                  <a:lnTo>
                    <a:pt x="561" y="484"/>
                  </a:lnTo>
                  <a:lnTo>
                    <a:pt x="656" y="484"/>
                  </a:lnTo>
                  <a:lnTo>
                    <a:pt x="656" y="497"/>
                  </a:lnTo>
                  <a:moveTo>
                    <a:pt x="561" y="452"/>
                  </a:moveTo>
                  <a:cubicBezTo>
                    <a:pt x="561" y="450"/>
                    <a:pt x="561" y="444"/>
                    <a:pt x="561" y="442"/>
                  </a:cubicBezTo>
                  <a:lnTo>
                    <a:pt x="656" y="437"/>
                  </a:lnTo>
                  <a:cubicBezTo>
                    <a:pt x="656" y="442"/>
                    <a:pt x="656" y="444"/>
                    <a:pt x="656" y="450"/>
                  </a:cubicBezTo>
                  <a:lnTo>
                    <a:pt x="561" y="452"/>
                  </a:lnTo>
                  <a:moveTo>
                    <a:pt x="556" y="410"/>
                  </a:moveTo>
                  <a:cubicBezTo>
                    <a:pt x="556" y="407"/>
                    <a:pt x="556" y="402"/>
                    <a:pt x="553" y="399"/>
                  </a:cubicBezTo>
                  <a:lnTo>
                    <a:pt x="648" y="381"/>
                  </a:lnTo>
                  <a:cubicBezTo>
                    <a:pt x="648" y="386"/>
                    <a:pt x="651" y="389"/>
                    <a:pt x="651" y="394"/>
                  </a:cubicBezTo>
                  <a:lnTo>
                    <a:pt x="556" y="410"/>
                  </a:lnTo>
                  <a:moveTo>
                    <a:pt x="548" y="368"/>
                  </a:moveTo>
                  <a:cubicBezTo>
                    <a:pt x="548" y="365"/>
                    <a:pt x="545" y="360"/>
                    <a:pt x="545" y="357"/>
                  </a:cubicBezTo>
                  <a:lnTo>
                    <a:pt x="638" y="328"/>
                  </a:lnTo>
                  <a:cubicBezTo>
                    <a:pt x="638" y="333"/>
                    <a:pt x="640" y="336"/>
                    <a:pt x="640" y="341"/>
                  </a:cubicBezTo>
                  <a:lnTo>
                    <a:pt x="548" y="368"/>
                  </a:lnTo>
                  <a:moveTo>
                    <a:pt x="534" y="328"/>
                  </a:moveTo>
                  <a:cubicBezTo>
                    <a:pt x="532" y="325"/>
                    <a:pt x="532" y="323"/>
                    <a:pt x="529" y="317"/>
                  </a:cubicBezTo>
                  <a:lnTo>
                    <a:pt x="617" y="278"/>
                  </a:lnTo>
                  <a:cubicBezTo>
                    <a:pt x="619" y="283"/>
                    <a:pt x="619" y="286"/>
                    <a:pt x="622" y="291"/>
                  </a:cubicBezTo>
                  <a:lnTo>
                    <a:pt x="534" y="328"/>
                  </a:lnTo>
                  <a:moveTo>
                    <a:pt x="516" y="288"/>
                  </a:moveTo>
                  <a:cubicBezTo>
                    <a:pt x="513" y="286"/>
                    <a:pt x="513" y="283"/>
                    <a:pt x="511" y="278"/>
                  </a:cubicBezTo>
                  <a:lnTo>
                    <a:pt x="593" y="230"/>
                  </a:lnTo>
                  <a:cubicBezTo>
                    <a:pt x="595" y="233"/>
                    <a:pt x="598" y="238"/>
                    <a:pt x="598" y="241"/>
                  </a:cubicBezTo>
                  <a:lnTo>
                    <a:pt x="516" y="288"/>
                  </a:lnTo>
                  <a:moveTo>
                    <a:pt x="492" y="254"/>
                  </a:moveTo>
                  <a:cubicBezTo>
                    <a:pt x="490" y="251"/>
                    <a:pt x="487" y="249"/>
                    <a:pt x="487" y="246"/>
                  </a:cubicBezTo>
                  <a:lnTo>
                    <a:pt x="564" y="188"/>
                  </a:lnTo>
                  <a:cubicBezTo>
                    <a:pt x="566" y="190"/>
                    <a:pt x="569" y="196"/>
                    <a:pt x="572" y="198"/>
                  </a:cubicBezTo>
                  <a:lnTo>
                    <a:pt x="492" y="254"/>
                  </a:lnTo>
                  <a:moveTo>
                    <a:pt x="466" y="220"/>
                  </a:moveTo>
                  <a:cubicBezTo>
                    <a:pt x="463" y="217"/>
                    <a:pt x="460" y="214"/>
                    <a:pt x="458" y="212"/>
                  </a:cubicBezTo>
                  <a:lnTo>
                    <a:pt x="527" y="146"/>
                  </a:lnTo>
                  <a:cubicBezTo>
                    <a:pt x="529" y="148"/>
                    <a:pt x="532" y="151"/>
                    <a:pt x="534" y="156"/>
                  </a:cubicBezTo>
                  <a:lnTo>
                    <a:pt x="466" y="220"/>
                  </a:lnTo>
                  <a:moveTo>
                    <a:pt x="437" y="190"/>
                  </a:moveTo>
                  <a:cubicBezTo>
                    <a:pt x="434" y="188"/>
                    <a:pt x="431" y="185"/>
                    <a:pt x="429" y="183"/>
                  </a:cubicBezTo>
                  <a:lnTo>
                    <a:pt x="490" y="108"/>
                  </a:lnTo>
                  <a:cubicBezTo>
                    <a:pt x="492" y="111"/>
                    <a:pt x="497" y="114"/>
                    <a:pt x="500" y="116"/>
                  </a:cubicBezTo>
                  <a:lnTo>
                    <a:pt x="437" y="190"/>
                  </a:lnTo>
                  <a:moveTo>
                    <a:pt x="402" y="164"/>
                  </a:moveTo>
                  <a:cubicBezTo>
                    <a:pt x="400" y="161"/>
                    <a:pt x="397" y="159"/>
                    <a:pt x="394" y="159"/>
                  </a:cubicBezTo>
                  <a:lnTo>
                    <a:pt x="447" y="79"/>
                  </a:lnTo>
                  <a:cubicBezTo>
                    <a:pt x="450" y="82"/>
                    <a:pt x="455" y="85"/>
                    <a:pt x="458" y="87"/>
                  </a:cubicBezTo>
                  <a:lnTo>
                    <a:pt x="402" y="164"/>
                  </a:lnTo>
                  <a:moveTo>
                    <a:pt x="368" y="140"/>
                  </a:moveTo>
                  <a:cubicBezTo>
                    <a:pt x="365" y="138"/>
                    <a:pt x="363" y="138"/>
                    <a:pt x="357" y="135"/>
                  </a:cubicBezTo>
                  <a:lnTo>
                    <a:pt x="402" y="50"/>
                  </a:lnTo>
                  <a:cubicBezTo>
                    <a:pt x="407" y="53"/>
                    <a:pt x="410" y="56"/>
                    <a:pt x="415" y="56"/>
                  </a:cubicBezTo>
                  <a:lnTo>
                    <a:pt x="368" y="140"/>
                  </a:lnTo>
                  <a:moveTo>
                    <a:pt x="328" y="122"/>
                  </a:moveTo>
                  <a:cubicBezTo>
                    <a:pt x="325" y="119"/>
                    <a:pt x="323" y="119"/>
                    <a:pt x="318" y="119"/>
                  </a:cubicBezTo>
                  <a:lnTo>
                    <a:pt x="352" y="29"/>
                  </a:lnTo>
                  <a:cubicBezTo>
                    <a:pt x="357" y="32"/>
                    <a:pt x="360" y="32"/>
                    <a:pt x="365" y="34"/>
                  </a:cubicBezTo>
                  <a:lnTo>
                    <a:pt x="328" y="122"/>
                  </a:lnTo>
                  <a:moveTo>
                    <a:pt x="288" y="108"/>
                  </a:moveTo>
                  <a:cubicBezTo>
                    <a:pt x="286" y="108"/>
                    <a:pt x="281" y="106"/>
                    <a:pt x="278" y="106"/>
                  </a:cubicBezTo>
                  <a:lnTo>
                    <a:pt x="302" y="13"/>
                  </a:lnTo>
                  <a:cubicBezTo>
                    <a:pt x="307" y="13"/>
                    <a:pt x="310" y="16"/>
                    <a:pt x="315" y="16"/>
                  </a:cubicBezTo>
                  <a:lnTo>
                    <a:pt x="288" y="108"/>
                  </a:lnTo>
                  <a:moveTo>
                    <a:pt x="246" y="101"/>
                  </a:moveTo>
                  <a:cubicBezTo>
                    <a:pt x="243" y="101"/>
                    <a:pt x="238" y="101"/>
                    <a:pt x="236" y="98"/>
                  </a:cubicBezTo>
                  <a:lnTo>
                    <a:pt x="249" y="3"/>
                  </a:lnTo>
                  <a:cubicBezTo>
                    <a:pt x="254" y="3"/>
                    <a:pt x="257" y="3"/>
                    <a:pt x="262" y="5"/>
                  </a:cubicBezTo>
                  <a:lnTo>
                    <a:pt x="246" y="101"/>
                  </a:lnTo>
                  <a:moveTo>
                    <a:pt x="204" y="95"/>
                  </a:moveTo>
                  <a:cubicBezTo>
                    <a:pt x="201" y="95"/>
                    <a:pt x="196" y="95"/>
                    <a:pt x="193" y="95"/>
                  </a:cubicBezTo>
                  <a:lnTo>
                    <a:pt x="196" y="0"/>
                  </a:lnTo>
                  <a:cubicBezTo>
                    <a:pt x="201" y="0"/>
                    <a:pt x="204" y="0"/>
                    <a:pt x="209" y="0"/>
                  </a:cubicBezTo>
                  <a:lnTo>
                    <a:pt x="204" y="95"/>
                  </a:lnTo>
                  <a:moveTo>
                    <a:pt x="159" y="95"/>
                  </a:moveTo>
                  <a:lnTo>
                    <a:pt x="146" y="95"/>
                  </a:lnTo>
                  <a:lnTo>
                    <a:pt x="146" y="0"/>
                  </a:lnTo>
                  <a:lnTo>
                    <a:pt x="159" y="0"/>
                  </a:lnTo>
                  <a:lnTo>
                    <a:pt x="159" y="95"/>
                  </a:lnTo>
                  <a:moveTo>
                    <a:pt x="111" y="95"/>
                  </a:moveTo>
                  <a:lnTo>
                    <a:pt x="98" y="95"/>
                  </a:lnTo>
                  <a:lnTo>
                    <a:pt x="98" y="0"/>
                  </a:lnTo>
                  <a:lnTo>
                    <a:pt x="111" y="0"/>
                  </a:lnTo>
                  <a:lnTo>
                    <a:pt x="111" y="95"/>
                  </a:lnTo>
                  <a:moveTo>
                    <a:pt x="61" y="95"/>
                  </a:moveTo>
                  <a:lnTo>
                    <a:pt x="48" y="95"/>
                  </a:lnTo>
                  <a:lnTo>
                    <a:pt x="48" y="0"/>
                  </a:lnTo>
                  <a:lnTo>
                    <a:pt x="61" y="0"/>
                  </a:lnTo>
                  <a:lnTo>
                    <a:pt x="61" y="95"/>
                  </a:lnTo>
                  <a:moveTo>
                    <a:pt x="13" y="95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2762887" y="4202585"/>
              <a:ext cx="412523" cy="388562"/>
            </a:xfrm>
            <a:custGeom>
              <a:avLst/>
              <a:gdLst/>
              <a:ahLst/>
              <a:cxnLst/>
              <a:rect l="l" t="t" r="r" b="b"/>
              <a:pathLst>
                <a:path w="638" h="601" extrusionOk="0">
                  <a:moveTo>
                    <a:pt x="638" y="601"/>
                  </a:moveTo>
                  <a:lnTo>
                    <a:pt x="543" y="601"/>
                  </a:lnTo>
                  <a:lnTo>
                    <a:pt x="543" y="270"/>
                  </a:lnTo>
                  <a:cubicBezTo>
                    <a:pt x="543" y="175"/>
                    <a:pt x="466" y="98"/>
                    <a:pt x="371" y="98"/>
                  </a:cubicBezTo>
                  <a:lnTo>
                    <a:pt x="0" y="98"/>
                  </a:lnTo>
                  <a:lnTo>
                    <a:pt x="0" y="0"/>
                  </a:lnTo>
                  <a:lnTo>
                    <a:pt x="371" y="0"/>
                  </a:lnTo>
                  <a:cubicBezTo>
                    <a:pt x="519" y="0"/>
                    <a:pt x="638" y="119"/>
                    <a:pt x="638" y="267"/>
                  </a:cubicBezTo>
                  <a:lnTo>
                    <a:pt x="638" y="6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2761591" y="4202585"/>
              <a:ext cx="413821" cy="371077"/>
            </a:xfrm>
            <a:custGeom>
              <a:avLst/>
              <a:gdLst/>
              <a:ahLst/>
              <a:cxnLst/>
              <a:rect l="l" t="t" r="r" b="b"/>
              <a:pathLst>
                <a:path w="640" h="574" extrusionOk="0">
                  <a:moveTo>
                    <a:pt x="640" y="574"/>
                  </a:moveTo>
                  <a:lnTo>
                    <a:pt x="545" y="574"/>
                  </a:lnTo>
                  <a:lnTo>
                    <a:pt x="545" y="561"/>
                  </a:lnTo>
                  <a:lnTo>
                    <a:pt x="640" y="561"/>
                  </a:lnTo>
                  <a:lnTo>
                    <a:pt x="640" y="574"/>
                  </a:lnTo>
                  <a:moveTo>
                    <a:pt x="640" y="527"/>
                  </a:moveTo>
                  <a:lnTo>
                    <a:pt x="545" y="527"/>
                  </a:lnTo>
                  <a:lnTo>
                    <a:pt x="545" y="513"/>
                  </a:lnTo>
                  <a:lnTo>
                    <a:pt x="640" y="513"/>
                  </a:lnTo>
                  <a:lnTo>
                    <a:pt x="640" y="527"/>
                  </a:lnTo>
                  <a:moveTo>
                    <a:pt x="640" y="479"/>
                  </a:moveTo>
                  <a:lnTo>
                    <a:pt x="545" y="479"/>
                  </a:lnTo>
                  <a:lnTo>
                    <a:pt x="545" y="466"/>
                  </a:lnTo>
                  <a:lnTo>
                    <a:pt x="640" y="466"/>
                  </a:lnTo>
                  <a:lnTo>
                    <a:pt x="640" y="479"/>
                  </a:lnTo>
                  <a:moveTo>
                    <a:pt x="640" y="431"/>
                  </a:moveTo>
                  <a:lnTo>
                    <a:pt x="545" y="431"/>
                  </a:lnTo>
                  <a:lnTo>
                    <a:pt x="545" y="418"/>
                  </a:lnTo>
                  <a:lnTo>
                    <a:pt x="640" y="418"/>
                  </a:lnTo>
                  <a:lnTo>
                    <a:pt x="640" y="431"/>
                  </a:lnTo>
                  <a:moveTo>
                    <a:pt x="640" y="384"/>
                  </a:moveTo>
                  <a:lnTo>
                    <a:pt x="545" y="384"/>
                  </a:lnTo>
                  <a:lnTo>
                    <a:pt x="545" y="371"/>
                  </a:lnTo>
                  <a:lnTo>
                    <a:pt x="640" y="371"/>
                  </a:lnTo>
                  <a:lnTo>
                    <a:pt x="640" y="384"/>
                  </a:lnTo>
                  <a:moveTo>
                    <a:pt x="640" y="336"/>
                  </a:moveTo>
                  <a:lnTo>
                    <a:pt x="545" y="336"/>
                  </a:lnTo>
                  <a:lnTo>
                    <a:pt x="545" y="323"/>
                  </a:lnTo>
                  <a:lnTo>
                    <a:pt x="640" y="323"/>
                  </a:lnTo>
                  <a:lnTo>
                    <a:pt x="640" y="336"/>
                  </a:lnTo>
                  <a:moveTo>
                    <a:pt x="640" y="286"/>
                  </a:moveTo>
                  <a:lnTo>
                    <a:pt x="545" y="286"/>
                  </a:lnTo>
                  <a:lnTo>
                    <a:pt x="545" y="273"/>
                  </a:lnTo>
                  <a:lnTo>
                    <a:pt x="640" y="273"/>
                  </a:lnTo>
                  <a:lnTo>
                    <a:pt x="640" y="286"/>
                  </a:lnTo>
                  <a:moveTo>
                    <a:pt x="542" y="246"/>
                  </a:moveTo>
                  <a:cubicBezTo>
                    <a:pt x="542" y="244"/>
                    <a:pt x="542" y="241"/>
                    <a:pt x="539" y="236"/>
                  </a:cubicBezTo>
                  <a:lnTo>
                    <a:pt x="635" y="217"/>
                  </a:lnTo>
                  <a:cubicBezTo>
                    <a:pt x="635" y="222"/>
                    <a:pt x="637" y="228"/>
                    <a:pt x="637" y="230"/>
                  </a:cubicBezTo>
                  <a:lnTo>
                    <a:pt x="542" y="246"/>
                  </a:lnTo>
                  <a:moveTo>
                    <a:pt x="534" y="209"/>
                  </a:moveTo>
                  <a:cubicBezTo>
                    <a:pt x="534" y="206"/>
                    <a:pt x="531" y="204"/>
                    <a:pt x="531" y="201"/>
                  </a:cubicBezTo>
                  <a:lnTo>
                    <a:pt x="619" y="162"/>
                  </a:lnTo>
                  <a:cubicBezTo>
                    <a:pt x="621" y="167"/>
                    <a:pt x="621" y="169"/>
                    <a:pt x="624" y="175"/>
                  </a:cubicBezTo>
                  <a:lnTo>
                    <a:pt x="534" y="209"/>
                  </a:lnTo>
                  <a:moveTo>
                    <a:pt x="515" y="175"/>
                  </a:moveTo>
                  <a:cubicBezTo>
                    <a:pt x="513" y="172"/>
                    <a:pt x="513" y="169"/>
                    <a:pt x="510" y="167"/>
                  </a:cubicBezTo>
                  <a:lnTo>
                    <a:pt x="587" y="111"/>
                  </a:lnTo>
                  <a:cubicBezTo>
                    <a:pt x="590" y="114"/>
                    <a:pt x="592" y="119"/>
                    <a:pt x="595" y="124"/>
                  </a:cubicBezTo>
                  <a:lnTo>
                    <a:pt x="515" y="175"/>
                  </a:lnTo>
                  <a:moveTo>
                    <a:pt x="492" y="146"/>
                  </a:moveTo>
                  <a:cubicBezTo>
                    <a:pt x="489" y="143"/>
                    <a:pt x="486" y="140"/>
                    <a:pt x="484" y="140"/>
                  </a:cubicBezTo>
                  <a:lnTo>
                    <a:pt x="547" y="69"/>
                  </a:lnTo>
                  <a:cubicBezTo>
                    <a:pt x="550" y="72"/>
                    <a:pt x="555" y="74"/>
                    <a:pt x="558" y="80"/>
                  </a:cubicBezTo>
                  <a:lnTo>
                    <a:pt x="492" y="146"/>
                  </a:lnTo>
                  <a:moveTo>
                    <a:pt x="463" y="124"/>
                  </a:moveTo>
                  <a:cubicBezTo>
                    <a:pt x="460" y="122"/>
                    <a:pt x="457" y="122"/>
                    <a:pt x="455" y="119"/>
                  </a:cubicBezTo>
                  <a:lnTo>
                    <a:pt x="502" y="35"/>
                  </a:lnTo>
                  <a:cubicBezTo>
                    <a:pt x="508" y="37"/>
                    <a:pt x="510" y="40"/>
                    <a:pt x="515" y="42"/>
                  </a:cubicBezTo>
                  <a:lnTo>
                    <a:pt x="463" y="124"/>
                  </a:lnTo>
                  <a:moveTo>
                    <a:pt x="431" y="106"/>
                  </a:moveTo>
                  <a:cubicBezTo>
                    <a:pt x="428" y="106"/>
                    <a:pt x="426" y="103"/>
                    <a:pt x="423" y="103"/>
                  </a:cubicBezTo>
                  <a:lnTo>
                    <a:pt x="449" y="11"/>
                  </a:lnTo>
                  <a:cubicBezTo>
                    <a:pt x="455" y="13"/>
                    <a:pt x="460" y="13"/>
                    <a:pt x="463" y="16"/>
                  </a:cubicBezTo>
                  <a:lnTo>
                    <a:pt x="431" y="106"/>
                  </a:lnTo>
                  <a:moveTo>
                    <a:pt x="394" y="98"/>
                  </a:moveTo>
                  <a:cubicBezTo>
                    <a:pt x="391" y="98"/>
                    <a:pt x="388" y="98"/>
                    <a:pt x="383" y="98"/>
                  </a:cubicBezTo>
                  <a:lnTo>
                    <a:pt x="388" y="3"/>
                  </a:lnTo>
                  <a:cubicBezTo>
                    <a:pt x="394" y="3"/>
                    <a:pt x="399" y="3"/>
                    <a:pt x="404" y="3"/>
                  </a:cubicBezTo>
                  <a:lnTo>
                    <a:pt x="394" y="98"/>
                  </a:lnTo>
                  <a:moveTo>
                    <a:pt x="351" y="98"/>
                  </a:moveTo>
                  <a:lnTo>
                    <a:pt x="338" y="98"/>
                  </a:lnTo>
                  <a:lnTo>
                    <a:pt x="338" y="0"/>
                  </a:lnTo>
                  <a:lnTo>
                    <a:pt x="351" y="0"/>
                  </a:lnTo>
                  <a:lnTo>
                    <a:pt x="351" y="98"/>
                  </a:lnTo>
                  <a:moveTo>
                    <a:pt x="304" y="98"/>
                  </a:moveTo>
                  <a:lnTo>
                    <a:pt x="291" y="98"/>
                  </a:lnTo>
                  <a:lnTo>
                    <a:pt x="291" y="0"/>
                  </a:lnTo>
                  <a:lnTo>
                    <a:pt x="304" y="0"/>
                  </a:lnTo>
                  <a:lnTo>
                    <a:pt x="304" y="98"/>
                  </a:lnTo>
                  <a:moveTo>
                    <a:pt x="254" y="98"/>
                  </a:moveTo>
                  <a:lnTo>
                    <a:pt x="240" y="98"/>
                  </a:lnTo>
                  <a:lnTo>
                    <a:pt x="240" y="0"/>
                  </a:lnTo>
                  <a:lnTo>
                    <a:pt x="254" y="0"/>
                  </a:lnTo>
                  <a:lnTo>
                    <a:pt x="254" y="98"/>
                  </a:lnTo>
                  <a:moveTo>
                    <a:pt x="206" y="98"/>
                  </a:moveTo>
                  <a:lnTo>
                    <a:pt x="193" y="98"/>
                  </a:lnTo>
                  <a:lnTo>
                    <a:pt x="193" y="0"/>
                  </a:lnTo>
                  <a:lnTo>
                    <a:pt x="206" y="0"/>
                  </a:lnTo>
                  <a:lnTo>
                    <a:pt x="206" y="98"/>
                  </a:lnTo>
                  <a:moveTo>
                    <a:pt x="158" y="98"/>
                  </a:moveTo>
                  <a:lnTo>
                    <a:pt x="145" y="98"/>
                  </a:lnTo>
                  <a:lnTo>
                    <a:pt x="145" y="0"/>
                  </a:lnTo>
                  <a:lnTo>
                    <a:pt x="158" y="0"/>
                  </a:lnTo>
                  <a:lnTo>
                    <a:pt x="158" y="98"/>
                  </a:lnTo>
                  <a:moveTo>
                    <a:pt x="111" y="98"/>
                  </a:moveTo>
                  <a:lnTo>
                    <a:pt x="97" y="98"/>
                  </a:lnTo>
                  <a:lnTo>
                    <a:pt x="97" y="0"/>
                  </a:lnTo>
                  <a:lnTo>
                    <a:pt x="111" y="0"/>
                  </a:lnTo>
                  <a:lnTo>
                    <a:pt x="111" y="98"/>
                  </a:lnTo>
                  <a:moveTo>
                    <a:pt x="63" y="98"/>
                  </a:moveTo>
                  <a:lnTo>
                    <a:pt x="50" y="98"/>
                  </a:lnTo>
                  <a:lnTo>
                    <a:pt x="50" y="0"/>
                  </a:lnTo>
                  <a:lnTo>
                    <a:pt x="63" y="0"/>
                  </a:lnTo>
                  <a:lnTo>
                    <a:pt x="63" y="98"/>
                  </a:lnTo>
                  <a:moveTo>
                    <a:pt x="13" y="98"/>
                  </a:moveTo>
                  <a:lnTo>
                    <a:pt x="0" y="98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1767520" y="3899507"/>
              <a:ext cx="1171513" cy="691640"/>
            </a:xfrm>
            <a:custGeom>
              <a:avLst/>
              <a:gdLst/>
              <a:ahLst/>
              <a:cxnLst/>
              <a:rect l="l" t="t" r="r" b="b"/>
              <a:pathLst>
                <a:path w="1810" h="1069" extrusionOk="0">
                  <a:moveTo>
                    <a:pt x="1810" y="1069"/>
                  </a:moveTo>
                  <a:lnTo>
                    <a:pt x="0" y="1069"/>
                  </a:lnTo>
                  <a:lnTo>
                    <a:pt x="124" y="0"/>
                  </a:lnTo>
                  <a:lnTo>
                    <a:pt x="1691" y="0"/>
                  </a:lnTo>
                  <a:lnTo>
                    <a:pt x="1810" y="10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1906107" y="3858060"/>
              <a:ext cx="260338" cy="40799"/>
            </a:xfrm>
            <a:custGeom>
              <a:avLst/>
              <a:gdLst/>
              <a:ahLst/>
              <a:cxnLst/>
              <a:rect l="l" t="t" r="r" b="b"/>
              <a:pathLst>
                <a:path w="403" h="64" extrusionOk="0">
                  <a:moveTo>
                    <a:pt x="0" y="0"/>
                  </a:moveTo>
                  <a:lnTo>
                    <a:pt x="403" y="0"/>
                  </a:lnTo>
                  <a:lnTo>
                    <a:pt x="403" y="64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1981877" y="4135882"/>
              <a:ext cx="525206" cy="455264"/>
            </a:xfrm>
            <a:custGeom>
              <a:avLst/>
              <a:gdLst/>
              <a:ahLst/>
              <a:cxnLst/>
              <a:rect l="l" t="t" r="r" b="b"/>
              <a:pathLst>
                <a:path w="812" h="704" extrusionOk="0">
                  <a:moveTo>
                    <a:pt x="0" y="0"/>
                  </a:moveTo>
                  <a:lnTo>
                    <a:pt x="812" y="0"/>
                  </a:lnTo>
                  <a:lnTo>
                    <a:pt x="812" y="704"/>
                  </a:lnTo>
                  <a:lnTo>
                    <a:pt x="0" y="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1954030" y="4075655"/>
              <a:ext cx="582197" cy="62818"/>
            </a:xfrm>
            <a:custGeom>
              <a:avLst/>
              <a:gdLst/>
              <a:ahLst/>
              <a:cxnLst/>
              <a:rect l="l" t="t" r="r" b="b"/>
              <a:pathLst>
                <a:path w="900" h="98" extrusionOk="0">
                  <a:moveTo>
                    <a:pt x="0" y="0"/>
                  </a:moveTo>
                  <a:lnTo>
                    <a:pt x="900" y="0"/>
                  </a:lnTo>
                  <a:lnTo>
                    <a:pt x="900" y="98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2191053" y="4525092"/>
              <a:ext cx="108798" cy="21371"/>
            </a:xfrm>
            <a:custGeom>
              <a:avLst/>
              <a:gdLst/>
              <a:ahLst/>
              <a:cxnLst/>
              <a:rect l="l" t="t" r="r" b="b"/>
              <a:pathLst>
                <a:path w="169" h="34" extrusionOk="0">
                  <a:moveTo>
                    <a:pt x="0" y="0"/>
                  </a:moveTo>
                  <a:lnTo>
                    <a:pt x="169" y="0"/>
                  </a:lnTo>
                  <a:lnTo>
                    <a:pt x="169" y="34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2036275" y="4178624"/>
              <a:ext cx="415761" cy="6476"/>
            </a:xfrm>
            <a:custGeom>
              <a:avLst/>
              <a:gdLst/>
              <a:ahLst/>
              <a:cxnLst/>
              <a:rect l="l" t="t" r="r" b="b"/>
              <a:pathLst>
                <a:path w="643" h="11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2036275" y="4220071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2036275" y="4262812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2036275" y="4305554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2036275" y="4346353"/>
              <a:ext cx="415761" cy="6476"/>
            </a:xfrm>
            <a:custGeom>
              <a:avLst/>
              <a:gdLst/>
              <a:ahLst/>
              <a:cxnLst/>
              <a:rect l="l" t="t" r="r" b="b"/>
              <a:pathLst>
                <a:path w="643" h="11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2036275" y="4389743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2036275" y="4432485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2036275" y="4473284"/>
              <a:ext cx="415761" cy="6476"/>
            </a:xfrm>
            <a:custGeom>
              <a:avLst/>
              <a:gdLst/>
              <a:ahLst/>
              <a:cxnLst/>
              <a:rect l="l" t="t" r="r" b="b"/>
              <a:pathLst>
                <a:path w="643" h="11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2603576" y="4146244"/>
              <a:ext cx="211766" cy="233785"/>
            </a:xfrm>
            <a:custGeom>
              <a:avLst/>
              <a:gdLst/>
              <a:ahLst/>
              <a:cxnLst/>
              <a:rect l="l" t="t" r="r" b="b"/>
              <a:pathLst>
                <a:path w="328" h="362" extrusionOk="0">
                  <a:moveTo>
                    <a:pt x="0" y="0"/>
                  </a:moveTo>
                  <a:lnTo>
                    <a:pt x="328" y="0"/>
                  </a:lnTo>
                  <a:lnTo>
                    <a:pt x="328" y="362"/>
                  </a:lnTo>
                  <a:lnTo>
                    <a:pt x="0" y="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2603576" y="4146244"/>
              <a:ext cx="213709" cy="223423"/>
            </a:xfrm>
            <a:custGeom>
              <a:avLst/>
              <a:gdLst/>
              <a:ahLst/>
              <a:cxnLst/>
              <a:rect l="l" t="t" r="r" b="b"/>
              <a:pathLst>
                <a:path w="331" h="346" extrusionOk="0">
                  <a:moveTo>
                    <a:pt x="331" y="0"/>
                  </a:moveTo>
                  <a:lnTo>
                    <a:pt x="331" y="16"/>
                  </a:lnTo>
                  <a:lnTo>
                    <a:pt x="0" y="346"/>
                  </a:lnTo>
                  <a:lnTo>
                    <a:pt x="0" y="116"/>
                  </a:lnTo>
                  <a:lnTo>
                    <a:pt x="119" y="0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2672222" y="4233670"/>
              <a:ext cx="145063" cy="145064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225" y="0"/>
                  </a:moveTo>
                  <a:lnTo>
                    <a:pt x="225" y="103"/>
                  </a:lnTo>
                  <a:lnTo>
                    <a:pt x="101" y="225"/>
                  </a:lnTo>
                  <a:lnTo>
                    <a:pt x="0" y="225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36000" rIns="90000" bIns="36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5" name="Google Shape;655;p37"/>
            <p:cNvCxnSpPr/>
            <p:nvPr/>
          </p:nvCxnSpPr>
          <p:spPr>
            <a:xfrm>
              <a:off x="106675" y="4595950"/>
              <a:ext cx="390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37"/>
            <p:cNvCxnSpPr/>
            <p:nvPr/>
          </p:nvCxnSpPr>
          <p:spPr>
            <a:xfrm>
              <a:off x="4101539" y="4595959"/>
              <a:ext cx="216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7" name="Google Shape;657;p37"/>
          <p:cNvGrpSpPr/>
          <p:nvPr/>
        </p:nvGrpSpPr>
        <p:grpSpPr>
          <a:xfrm rot="-5400000" flipH="1">
            <a:off x="6053921" y="1730"/>
            <a:ext cx="172251" cy="4462123"/>
            <a:chOff x="8793402" y="-3495374"/>
            <a:chExt cx="255301" cy="6613492"/>
          </a:xfrm>
        </p:grpSpPr>
        <p:cxnSp>
          <p:nvCxnSpPr>
            <p:cNvPr id="658" name="Google Shape;658;p37"/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9" name="Google Shape;659;p37"/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660" name="Google Shape;660;p37"/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61" name="Google Shape;661;p37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2" name="Google Shape;662;p37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63" name="Google Shape;663;p37"/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64" name="Google Shape;664;p37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5" name="Google Shape;665;p37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66" name="Google Shape;666;p37"/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67" name="Google Shape;667;p37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8" name="Google Shape;668;p37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69" name="Google Shape;669;p37"/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70" name="Google Shape;670;p37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1" name="Google Shape;671;p37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2" name="Picture 1" descr="A blue text on a black background&#10;&#10;AI-generated content may be incorrect.">
            <a:extLst>
              <a:ext uri="{FF2B5EF4-FFF2-40B4-BE49-F238E27FC236}">
                <a16:creationId xmlns:a16="http://schemas.microsoft.com/office/drawing/2014/main" id="{71386E94-5150-309F-D105-290372ADD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70693" y="4738250"/>
            <a:ext cx="744533" cy="308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9EC2C9-ABC2-6418-6DC8-EA563AAD786F}"/>
              </a:ext>
            </a:extLst>
          </p:cNvPr>
          <p:cNvSpPr txBox="1"/>
          <p:nvPr/>
        </p:nvSpPr>
        <p:spPr>
          <a:xfrm>
            <a:off x="3379836" y="4038991"/>
            <a:ext cx="53130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latin typeface="Istok Web" panose="020B0604020202020204" charset="0"/>
              </a:rPr>
              <a:t>Class:</a:t>
            </a:r>
            <a:r>
              <a:rPr lang="en" sz="1600" dirty="0">
                <a:latin typeface="Istok Web" panose="020B0604020202020204" charset="0"/>
              </a:rPr>
              <a:t> Applied Machine Learning and Data Mining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latin typeface="Istok Web" panose="020B0604020202020204" charset="0"/>
              </a:rPr>
              <a:t>Instructor:</a:t>
            </a:r>
            <a:r>
              <a:rPr lang="en" sz="1600" dirty="0">
                <a:latin typeface="Istok Web" panose="020B0604020202020204" charset="0"/>
              </a:rPr>
              <a:t> Sadegh Farhang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ue squares with white squares&#10;&#10;AI-generated content may be incorrect.">
            <a:extLst>
              <a:ext uri="{FF2B5EF4-FFF2-40B4-BE49-F238E27FC236}">
                <a16:creationId xmlns:a16="http://schemas.microsoft.com/office/drawing/2014/main" id="{0E3E1D85-EC6E-CE17-B466-50F6E74F6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502226"/>
            <a:ext cx="3851564" cy="2888673"/>
          </a:xfrm>
          <a:prstGeom prst="rect">
            <a:avLst/>
          </a:prstGeom>
        </p:spPr>
      </p:pic>
      <p:pic>
        <p:nvPicPr>
          <p:cNvPr id="31" name="Picture 30" descr="A graph of a voting classifier&#10;&#10;AI-generated content may be incorrect.">
            <a:extLst>
              <a:ext uri="{FF2B5EF4-FFF2-40B4-BE49-F238E27FC236}">
                <a16:creationId xmlns:a16="http://schemas.microsoft.com/office/drawing/2014/main" id="{EF52A957-CC6E-7E5E-8FB3-54DC6F5DF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170" y="2015836"/>
            <a:ext cx="3944394" cy="29582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0;p46">
            <a:extLst>
              <a:ext uri="{FF2B5EF4-FFF2-40B4-BE49-F238E27FC236}">
                <a16:creationId xmlns:a16="http://schemas.microsoft.com/office/drawing/2014/main" id="{E4503BFF-B30B-DCFC-025A-C804A3ADA7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Seasonal Modeling</a:t>
            </a:r>
            <a:endParaRPr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00701-B4D5-F9DC-1424-6554E375E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55" y="994083"/>
            <a:ext cx="916131" cy="9161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1EEFD4-DA64-1DEE-0CA9-B62ACAE16431}"/>
              </a:ext>
            </a:extLst>
          </p:cNvPr>
          <p:cNvSpPr txBox="1"/>
          <p:nvPr/>
        </p:nvSpPr>
        <p:spPr>
          <a:xfrm>
            <a:off x="1463386" y="1190538"/>
            <a:ext cx="45823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Exact same approach for each individual season (90-10 split that time)</a:t>
            </a:r>
          </a:p>
        </p:txBody>
      </p:sp>
      <p:pic>
        <p:nvPicPr>
          <p:cNvPr id="11" name="Picture 10" descr="A blue and green squares&#10;&#10;AI-generated content may be incorrect.">
            <a:extLst>
              <a:ext uri="{FF2B5EF4-FFF2-40B4-BE49-F238E27FC236}">
                <a16:creationId xmlns:a16="http://schemas.microsoft.com/office/drawing/2014/main" id="{E4A8FC9D-F44B-07F4-C6E9-55D04FE6C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0661" y="1713758"/>
            <a:ext cx="6002047" cy="34297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49BB049-7111-A9C1-297F-E9157654B7FF}"/>
              </a:ext>
            </a:extLst>
          </p:cNvPr>
          <p:cNvSpPr/>
          <p:nvPr/>
        </p:nvSpPr>
        <p:spPr>
          <a:xfrm>
            <a:off x="2473036" y="2403764"/>
            <a:ext cx="4211782" cy="4918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with blue squares&#10;&#10;AI-generated content may be incorrect.">
            <a:extLst>
              <a:ext uri="{FF2B5EF4-FFF2-40B4-BE49-F238E27FC236}">
                <a16:creationId xmlns:a16="http://schemas.microsoft.com/office/drawing/2014/main" id="{7F6E10BC-08E7-1AC2-8518-F50FA6B40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3" y="0"/>
            <a:ext cx="3774498" cy="2516332"/>
          </a:xfrm>
          <a:prstGeom prst="rect">
            <a:avLst/>
          </a:prstGeom>
        </p:spPr>
      </p:pic>
      <p:pic>
        <p:nvPicPr>
          <p:cNvPr id="3" name="Picture 2" descr="A graph of a number of blue squares&#10;&#10;AI-generated content may be incorrect.">
            <a:extLst>
              <a:ext uri="{FF2B5EF4-FFF2-40B4-BE49-F238E27FC236}">
                <a16:creationId xmlns:a16="http://schemas.microsoft.com/office/drawing/2014/main" id="{79EB7076-7746-284D-9344-020C0962E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371" y="0"/>
            <a:ext cx="3774498" cy="2516332"/>
          </a:xfrm>
          <a:prstGeom prst="rect">
            <a:avLst/>
          </a:prstGeom>
        </p:spPr>
      </p:pic>
      <p:pic>
        <p:nvPicPr>
          <p:cNvPr id="5" name="Picture 4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DDAB1C24-6E13-C84F-D02E-D4D812DC02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873" y="2516332"/>
            <a:ext cx="3774498" cy="2516332"/>
          </a:xfrm>
          <a:prstGeom prst="rect">
            <a:avLst/>
          </a:prstGeom>
        </p:spPr>
      </p:pic>
      <p:pic>
        <p:nvPicPr>
          <p:cNvPr id="7" name="Picture 6" descr="A graph with blue bars&#10;&#10;AI-generated content may be incorrect.">
            <a:extLst>
              <a:ext uri="{FF2B5EF4-FFF2-40B4-BE49-F238E27FC236}">
                <a16:creationId xmlns:a16="http://schemas.microsoft.com/office/drawing/2014/main" id="{BBF2663A-8C52-5740-F728-A3EEAC769A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3371" y="2515466"/>
            <a:ext cx="3774498" cy="25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159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BD31-C73E-F51B-72AE-B1B5E700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Findings</a:t>
            </a:r>
          </a:p>
        </p:txBody>
      </p:sp>
      <p:pic>
        <p:nvPicPr>
          <p:cNvPr id="5122" name="Picture 2" descr="Keyword ">
            <a:extLst>
              <a:ext uri="{FF2B5EF4-FFF2-40B4-BE49-F238E27FC236}">
                <a16:creationId xmlns:a16="http://schemas.microsoft.com/office/drawing/2014/main" id="{04895026-33C4-6EC2-EFAF-6E31D4391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59" y="1281544"/>
            <a:ext cx="486641" cy="48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C4F5A1-8953-2BF7-4B46-B8DF92D0A452}"/>
              </a:ext>
            </a:extLst>
          </p:cNvPr>
          <p:cNvSpPr txBox="1"/>
          <p:nvPr/>
        </p:nvSpPr>
        <p:spPr>
          <a:xfrm>
            <a:off x="720000" y="1244965"/>
            <a:ext cx="7774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Istok Web" panose="020B0604020202020204" charset="0"/>
              </a:rPr>
              <a:t>Surprisingly, any individual model can outperform Voting Classifier on seasonal subsets, proving more effective with limited data (480 vs 1,920 samples).</a:t>
            </a:r>
          </a:p>
        </p:txBody>
      </p:sp>
      <p:pic>
        <p:nvPicPr>
          <p:cNvPr id="22" name="Picture 2" descr="Keyword ">
            <a:extLst>
              <a:ext uri="{FF2B5EF4-FFF2-40B4-BE49-F238E27FC236}">
                <a16:creationId xmlns:a16="http://schemas.microsoft.com/office/drawing/2014/main" id="{EACE221F-2844-CBDB-69B4-09080E2B1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59" y="1980668"/>
            <a:ext cx="486641" cy="48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945AB5B-D791-C3AE-11E0-E4540EB408D8}"/>
              </a:ext>
            </a:extLst>
          </p:cNvPr>
          <p:cNvSpPr txBox="1"/>
          <p:nvPr/>
        </p:nvSpPr>
        <p:spPr>
          <a:xfrm>
            <a:off x="720000" y="1962378"/>
            <a:ext cx="7774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Istok Web" panose="020B0604020202020204" charset="0"/>
              </a:rPr>
              <a:t>The AI system successfully detected 92% of market manipulations for the full dataset and 81-90% for the seasonal datasets by identifying cost changes(</a:t>
            </a:r>
            <a:r>
              <a:rPr lang="en-US" dirty="0" err="1">
                <a:latin typeface="Istok Web" panose="020B0604020202020204" charset="0"/>
              </a:rPr>
              <a:t>fval</a:t>
            </a:r>
            <a:r>
              <a:rPr lang="en-US" dirty="0">
                <a:latin typeface="Istok Web" panose="020B0604020202020204" charset="0"/>
              </a:rPr>
              <a:t>) as the primary warning signs.</a:t>
            </a:r>
          </a:p>
        </p:txBody>
      </p:sp>
      <p:pic>
        <p:nvPicPr>
          <p:cNvPr id="28" name="Picture 2" descr="Keyword ">
            <a:extLst>
              <a:ext uri="{FF2B5EF4-FFF2-40B4-BE49-F238E27FC236}">
                <a16:creationId xmlns:a16="http://schemas.microsoft.com/office/drawing/2014/main" id="{A4D74470-1D55-AD4D-70F1-FB0DA864D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59" y="2719332"/>
            <a:ext cx="486641" cy="48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CB5267C-AE33-0986-900D-B1741FF4276D}"/>
              </a:ext>
            </a:extLst>
          </p:cNvPr>
          <p:cNvSpPr txBox="1"/>
          <p:nvPr/>
        </p:nvSpPr>
        <p:spPr>
          <a:xfrm>
            <a:off x="720000" y="2719332"/>
            <a:ext cx="77741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Istok Web" panose="020B0604020202020204" charset="0"/>
              </a:rPr>
              <a:t>This technology could have prevented Ontario's $500M phantom demand incident and serves as an early warning system that protects consumers from inflated electricity bills.</a:t>
            </a:r>
          </a:p>
        </p:txBody>
      </p:sp>
      <p:pic>
        <p:nvPicPr>
          <p:cNvPr id="30" name="Picture 2" descr="Keyword ">
            <a:extLst>
              <a:ext uri="{FF2B5EF4-FFF2-40B4-BE49-F238E27FC236}">
                <a16:creationId xmlns:a16="http://schemas.microsoft.com/office/drawing/2014/main" id="{A3ACC8F3-FF56-49A5-5CB5-C841932D0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59" y="3357026"/>
            <a:ext cx="486641" cy="486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931D9D89-6303-64B9-887D-72E5BF33AF53}"/>
              </a:ext>
            </a:extLst>
          </p:cNvPr>
          <p:cNvSpPr txBox="1"/>
          <p:nvPr/>
        </p:nvSpPr>
        <p:spPr>
          <a:xfrm>
            <a:off x="720000" y="3357026"/>
            <a:ext cx="77741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Istok Web" panose="020B0604020202020204" charset="0"/>
              </a:rPr>
              <a:t>Future work includes testing on different grid sizes, analyzing whether undetected attacks occurred on low-impact generators that don't significantly affect system costs (</a:t>
            </a:r>
            <a:r>
              <a:rPr lang="en-US" dirty="0" err="1">
                <a:latin typeface="Istok Web" panose="020B0604020202020204" charset="0"/>
              </a:rPr>
              <a:t>fval</a:t>
            </a:r>
            <a:r>
              <a:rPr lang="en-US" dirty="0">
                <a:latin typeface="Istok Web" panose="020B0604020202020204" charset="0"/>
              </a:rPr>
              <a:t>), improving detection of subtle attacks, and developing unsupervised detection methods.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4E0CC05-260E-08E8-7603-36DBA6593A11}"/>
              </a:ext>
            </a:extLst>
          </p:cNvPr>
          <p:cNvSpPr txBox="1"/>
          <p:nvPr/>
        </p:nvSpPr>
        <p:spPr>
          <a:xfrm>
            <a:off x="1127414" y="4425607"/>
            <a:ext cx="70826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Istok Web" panose="020B0604020202020204" charset="0"/>
              </a:rPr>
              <a:t>Bottom Line</a:t>
            </a:r>
            <a:r>
              <a:rPr lang="en-US" dirty="0">
                <a:latin typeface="Istok Web" panose="020B0604020202020204" charset="0"/>
              </a:rPr>
              <a:t>: AI can be a powerful watchdog for electricity markets, potentially saving millions of dollars and ensuring fair prices for everyone.</a:t>
            </a:r>
          </a:p>
        </p:txBody>
      </p:sp>
    </p:spTree>
    <p:extLst>
      <p:ext uri="{BB962C8B-B14F-4D97-AF65-F5344CB8AC3E}">
        <p14:creationId xmlns:p14="http://schemas.microsoft.com/office/powerpoint/2010/main" val="217307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9BF7C4-7B1E-71B7-AD70-A131DBEB59B7}"/>
              </a:ext>
            </a:extLst>
          </p:cNvPr>
          <p:cNvSpPr txBox="1"/>
          <p:nvPr/>
        </p:nvSpPr>
        <p:spPr>
          <a:xfrm>
            <a:off x="3664527" y="1794164"/>
            <a:ext cx="2470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Istok Web" panose="020B0604020202020204" charset="0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96F3A0-A1B3-90D3-602F-1E0E34C7C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856" y="2669235"/>
            <a:ext cx="1117022" cy="1117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5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8"/>
          <p:cNvSpPr txBox="1">
            <a:spLocks noGrp="1"/>
          </p:cNvSpPr>
          <p:nvPr>
            <p:ph type="title"/>
          </p:nvPr>
        </p:nvSpPr>
        <p:spPr>
          <a:xfrm>
            <a:off x="720000" y="3130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When $500 Million Disappeared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B99AE7-76DA-83EF-2D07-2DB23B933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80" y="1170694"/>
            <a:ext cx="602343" cy="602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A221E2-B312-67B0-6112-E8B3870C9E95}"/>
              </a:ext>
            </a:extLst>
          </p:cNvPr>
          <p:cNvSpPr txBox="1"/>
          <p:nvPr/>
        </p:nvSpPr>
        <p:spPr>
          <a:xfrm>
            <a:off x="1302228" y="1244190"/>
            <a:ext cx="777602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Istok Web" panose="020B0604020202020204" charset="0"/>
              </a:rPr>
              <a:t>Ontario electricity operator made a mistake in 2016-2017 by counting  "phantom" electricity demand that didn't exist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3710F6-CA28-4262-20F0-0344A6890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78" y="1828965"/>
            <a:ext cx="602343" cy="6023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4D8417-F2D6-DD86-5626-4C068FF3F938}"/>
              </a:ext>
            </a:extLst>
          </p:cNvPr>
          <p:cNvSpPr txBox="1"/>
          <p:nvPr/>
        </p:nvSpPr>
        <p:spPr>
          <a:xfrm>
            <a:off x="1326133" y="1806100"/>
            <a:ext cx="772821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Istok Web" panose="020B0604020202020204" charset="0"/>
              </a:rPr>
              <a:t>Instead of subtracting the embedded (behind-the-meter) solar generation from demand, the system operator (IESO) added it, effectively double-counting electricity use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5EFD8C-0ED0-6586-DE6C-191C06BE6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179" y="2466947"/>
            <a:ext cx="602343" cy="6023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54C01EF-BA7A-1628-7635-57B710E0C20B}"/>
              </a:ext>
            </a:extLst>
          </p:cNvPr>
          <p:cNvSpPr txBox="1"/>
          <p:nvPr/>
        </p:nvSpPr>
        <p:spPr>
          <a:xfrm>
            <a:off x="1302226" y="2614229"/>
            <a:ext cx="45809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Istok Web" panose="020B0604020202020204" charset="0"/>
              </a:rPr>
              <a:t>Nobody noticed for almost a year!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D7F6FE8-7DAD-EC6B-10F1-F663FF459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085" y="2390875"/>
            <a:ext cx="3637006" cy="248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A4757D6-DED5-B7D9-4386-702165AAD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963" y="3617626"/>
            <a:ext cx="1117605" cy="11176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C63AE81-809B-9DE4-09C6-3057C73F331B}"/>
              </a:ext>
            </a:extLst>
          </p:cNvPr>
          <p:cNvSpPr txBox="1"/>
          <p:nvPr/>
        </p:nvSpPr>
        <p:spPr>
          <a:xfrm>
            <a:off x="5301082" y="4873264"/>
            <a:ext cx="3410101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i="1" dirty="0">
                <a:solidFill>
                  <a:srgbClr val="000000"/>
                </a:solidFill>
                <a:effectLst/>
                <a:latin typeface="Istok Web" panose="020B0604020202020204" charset="0"/>
              </a:rPr>
              <a:t>Monitoring Report on the IESO-Administered Electricity Markets, ONTARIO ENERGY 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9"/>
          <p:cNvSpPr txBox="1">
            <a:spLocks noGrp="1"/>
          </p:cNvSpPr>
          <p:nvPr>
            <p:ph type="title"/>
          </p:nvPr>
        </p:nvSpPr>
        <p:spPr>
          <a:xfrm>
            <a:off x="625658" y="30727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Electricity Market Puzzle</a:t>
            </a:r>
            <a:endParaRPr dirty="0"/>
          </a:p>
        </p:txBody>
      </p:sp>
      <p:pic>
        <p:nvPicPr>
          <p:cNvPr id="2052" name="Picture 4" descr="Prediction of Matching Prices in Electricity Markets through Curve  Representation">
            <a:extLst>
              <a:ext uri="{FF2B5EF4-FFF2-40B4-BE49-F238E27FC236}">
                <a16:creationId xmlns:a16="http://schemas.microsoft.com/office/drawing/2014/main" id="{071C229D-7758-819E-87AE-022DEEA47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478" y="806894"/>
            <a:ext cx="3065236" cy="401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3248DC6-F154-3027-AEC0-3C16D47851A0}"/>
              </a:ext>
            </a:extLst>
          </p:cNvPr>
          <p:cNvSpPr txBox="1"/>
          <p:nvPr/>
        </p:nvSpPr>
        <p:spPr>
          <a:xfrm>
            <a:off x="5589342" y="4824436"/>
            <a:ext cx="3323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i="1" dirty="0">
                <a:solidFill>
                  <a:srgbClr val="000000"/>
                </a:solidFill>
                <a:effectLst/>
                <a:latin typeface="Istok Web" panose="020B0604020202020204" charset="0"/>
              </a:rPr>
              <a:t>Prediction of Matching Prices in Electricity Markets through Curve Representation, </a:t>
            </a:r>
          </a:p>
          <a:p>
            <a:pPr algn="l"/>
            <a:r>
              <a:rPr lang="en-US" sz="600" i="1" dirty="0">
                <a:solidFill>
                  <a:srgbClr val="000000"/>
                </a:solidFill>
                <a:effectLst/>
                <a:latin typeface="Istok Web" panose="020B0604020202020204" charset="0"/>
              </a:rPr>
              <a:t>Section C: Energy Economics and Policy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5FBBB57-E8B9-251F-D6E8-2C868A7A1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808" y="1097280"/>
            <a:ext cx="304038" cy="30403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671CF39-25DF-11D6-3733-53AB9ED81CDF}"/>
              </a:ext>
            </a:extLst>
          </p:cNvPr>
          <p:cNvSpPr txBox="1"/>
          <p:nvPr/>
        </p:nvSpPr>
        <p:spPr>
          <a:xfrm>
            <a:off x="528701" y="1036320"/>
            <a:ext cx="49299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Istok Web" panose="020B0604020202020204" charset="0"/>
              </a:rPr>
              <a:t>Multiple power plants compete to sell electricity by bidding in the local electricity market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BD06CF-BA5B-AFC5-FD66-8DF880485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81" y="1682055"/>
            <a:ext cx="304038" cy="30403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A06FE68-793C-AB7C-62EC-C90A4C56D946}"/>
              </a:ext>
            </a:extLst>
          </p:cNvPr>
          <p:cNvSpPr txBox="1"/>
          <p:nvPr/>
        </p:nvSpPr>
        <p:spPr>
          <a:xfrm>
            <a:off x="544286" y="1608462"/>
            <a:ext cx="49299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Istok Web" panose="020B0604020202020204" charset="0"/>
              </a:rPr>
              <a:t>Market operator solves a complex math problem called "Optimal Power Flow" (OPF)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C341142-1199-F2F6-3C32-E9ABACD016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16" y="2458431"/>
            <a:ext cx="463296" cy="46329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D6D4D8D-DDAF-5BF0-DFAA-1EECFA2ACC3A}"/>
              </a:ext>
            </a:extLst>
          </p:cNvPr>
          <p:cNvSpPr txBox="1"/>
          <p:nvPr/>
        </p:nvSpPr>
        <p:spPr>
          <a:xfrm>
            <a:off x="1090912" y="2472991"/>
            <a:ext cx="45811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Istok Web" panose="020B0604020202020204" charset="0"/>
              </a:rPr>
              <a:t>What is OPF?</a:t>
            </a:r>
            <a:r>
              <a:rPr lang="en-US" sz="1600" dirty="0">
                <a:latin typeface="Istok Web" panose="020B0604020202020204" charset="0"/>
              </a:rPr>
              <a:t> Think of it like planning delivery routes:</a:t>
            </a:r>
          </a:p>
        </p:txBody>
      </p:sp>
      <p:sp>
        <p:nvSpPr>
          <p:cNvPr id="42" name="Rectangle 5">
            <a:extLst>
              <a:ext uri="{FF2B5EF4-FFF2-40B4-BE49-F238E27FC236}">
                <a16:creationId xmlns:a16="http://schemas.microsoft.com/office/drawing/2014/main" id="{DC442764-19F5-BB05-3017-6FA231EAF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451" y="2761025"/>
            <a:ext cx="4886488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Meet all electricity demand at lowest total cost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Constraints: Respect physical limits (like speed limits on highways)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Consider: How much each plant can produce and at what price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08FDA-56C6-BA14-70BC-E9794574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Merit Order</a:t>
            </a:r>
          </a:p>
        </p:txBody>
      </p:sp>
      <p:pic>
        <p:nvPicPr>
          <p:cNvPr id="1026" name="Picture 2" descr="Merit Order: How ancillary services get their price">
            <a:extLst>
              <a:ext uri="{FF2B5EF4-FFF2-40B4-BE49-F238E27FC236}">
                <a16:creationId xmlns:a16="http://schemas.microsoft.com/office/drawing/2014/main" id="{A6AFFD3F-4159-9AAB-F755-0F66319E7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29" y="1112200"/>
            <a:ext cx="7076141" cy="3659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086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Can Go Wrong?</a:t>
            </a:r>
            <a:endParaRPr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398117-96C9-644D-3436-9F3A917555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66" y="-620695"/>
            <a:ext cx="8118915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Small errors in this calculation can cost millions of dollars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stok Web" panose="020B060402020202020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tx1"/>
                </a:solidFill>
                <a:latin typeface="Istok Web" panose="020B0604020202020204" charset="0"/>
              </a:rPr>
              <a:t> Attack types (100% realistic!):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Ramp Rate Attack: Changing how fast generators can adjust output =&gt; Forces the system to use more expensive alternatives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Upper Limit Attack: Reduces the maximum power a plant can produce =&gt; Creates artificial scarcity, drives up prices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Lower Limit Attack: Forces a plant to produce more than economically optimal =&gt; Wastes resources and increases system costs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Generation Cost Attack: Changes the reported cost of generating electricity =&gt; Misleads the market operator into making inefficient choices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stok Web" panose="020B0604020202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Creation</a:t>
            </a:r>
            <a:endParaRPr dirty="0"/>
          </a:p>
        </p:txBody>
      </p:sp>
      <p:grpSp>
        <p:nvGrpSpPr>
          <p:cNvPr id="867" name="Google Shape;867;p43"/>
          <p:cNvGrpSpPr/>
          <p:nvPr/>
        </p:nvGrpSpPr>
        <p:grpSpPr>
          <a:xfrm>
            <a:off x="361950" y="1712516"/>
            <a:ext cx="3289439" cy="2891475"/>
            <a:chOff x="180975" y="1712516"/>
            <a:chExt cx="3289439" cy="2891475"/>
          </a:xfrm>
        </p:grpSpPr>
        <p:sp>
          <p:nvSpPr>
            <p:cNvPr id="868" name="Google Shape;868;p43"/>
            <p:cNvSpPr/>
            <p:nvPr/>
          </p:nvSpPr>
          <p:spPr>
            <a:xfrm>
              <a:off x="525467" y="2569769"/>
              <a:ext cx="161916" cy="2007929"/>
            </a:xfrm>
            <a:custGeom>
              <a:avLst/>
              <a:gdLst/>
              <a:ahLst/>
              <a:cxnLst/>
              <a:rect l="l" t="t" r="r" b="b"/>
              <a:pathLst>
                <a:path w="198" h="2444" extrusionOk="0">
                  <a:moveTo>
                    <a:pt x="198" y="2444"/>
                  </a:moveTo>
                  <a:lnTo>
                    <a:pt x="0" y="2444"/>
                  </a:lnTo>
                  <a:lnTo>
                    <a:pt x="76" y="0"/>
                  </a:lnTo>
                  <a:lnTo>
                    <a:pt x="119" y="0"/>
                  </a:lnTo>
                  <a:lnTo>
                    <a:pt x="198" y="24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3"/>
            <p:cNvSpPr/>
            <p:nvPr/>
          </p:nvSpPr>
          <p:spPr>
            <a:xfrm>
              <a:off x="574782" y="2541002"/>
              <a:ext cx="59999" cy="36164"/>
            </a:xfrm>
            <a:custGeom>
              <a:avLst/>
              <a:gdLst/>
              <a:ahLst/>
              <a:cxnLst/>
              <a:rect l="l" t="t" r="r" b="b"/>
              <a:pathLst>
                <a:path w="74" h="45" extrusionOk="0">
                  <a:moveTo>
                    <a:pt x="64" y="45"/>
                  </a:moveTo>
                  <a:lnTo>
                    <a:pt x="11" y="45"/>
                  </a:lnTo>
                  <a:cubicBezTo>
                    <a:pt x="6" y="45"/>
                    <a:pt x="0" y="40"/>
                    <a:pt x="0" y="32"/>
                  </a:cubicBezTo>
                  <a:lnTo>
                    <a:pt x="0" y="16"/>
                  </a:lnTo>
                  <a:cubicBezTo>
                    <a:pt x="0" y="8"/>
                    <a:pt x="6" y="0"/>
                    <a:pt x="11" y="0"/>
                  </a:cubicBezTo>
                  <a:lnTo>
                    <a:pt x="64" y="0"/>
                  </a:lnTo>
                  <a:cubicBezTo>
                    <a:pt x="69" y="0"/>
                    <a:pt x="74" y="6"/>
                    <a:pt x="74" y="16"/>
                  </a:cubicBezTo>
                  <a:lnTo>
                    <a:pt x="74" y="32"/>
                  </a:lnTo>
                  <a:cubicBezTo>
                    <a:pt x="74" y="40"/>
                    <a:pt x="69" y="45"/>
                    <a:pt x="64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409578" y="2933053"/>
              <a:ext cx="132328" cy="1644643"/>
            </a:xfrm>
            <a:custGeom>
              <a:avLst/>
              <a:gdLst/>
              <a:ahLst/>
              <a:cxnLst/>
              <a:rect l="l" t="t" r="r" b="b"/>
              <a:pathLst>
                <a:path w="162" h="2002" extrusionOk="0">
                  <a:moveTo>
                    <a:pt x="162" y="2002"/>
                  </a:moveTo>
                  <a:lnTo>
                    <a:pt x="0" y="2002"/>
                  </a:lnTo>
                  <a:lnTo>
                    <a:pt x="64" y="0"/>
                  </a:lnTo>
                  <a:lnTo>
                    <a:pt x="98" y="0"/>
                  </a:lnTo>
                  <a:lnTo>
                    <a:pt x="162" y="200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3"/>
            <p:cNvSpPr/>
            <p:nvPr/>
          </p:nvSpPr>
          <p:spPr>
            <a:xfrm>
              <a:off x="453139" y="2908396"/>
              <a:ext cx="46849" cy="30411"/>
            </a:xfrm>
            <a:custGeom>
              <a:avLst/>
              <a:gdLst/>
              <a:ahLst/>
              <a:cxnLst/>
              <a:rect l="l" t="t" r="r" b="b"/>
              <a:pathLst>
                <a:path w="58" h="38" extrusionOk="0">
                  <a:moveTo>
                    <a:pt x="50" y="38"/>
                  </a:moveTo>
                  <a:lnTo>
                    <a:pt x="8" y="38"/>
                  </a:lnTo>
                  <a:cubicBezTo>
                    <a:pt x="3" y="38"/>
                    <a:pt x="0" y="32"/>
                    <a:pt x="0" y="27"/>
                  </a:cubicBezTo>
                  <a:lnTo>
                    <a:pt x="0" y="14"/>
                  </a:lnTo>
                  <a:cubicBezTo>
                    <a:pt x="0" y="8"/>
                    <a:pt x="3" y="0"/>
                    <a:pt x="8" y="0"/>
                  </a:cubicBezTo>
                  <a:lnTo>
                    <a:pt x="50" y="0"/>
                  </a:lnTo>
                  <a:cubicBezTo>
                    <a:pt x="56" y="0"/>
                    <a:pt x="58" y="6"/>
                    <a:pt x="58" y="14"/>
                  </a:cubicBezTo>
                  <a:lnTo>
                    <a:pt x="58" y="27"/>
                  </a:lnTo>
                  <a:cubicBezTo>
                    <a:pt x="58" y="32"/>
                    <a:pt x="53" y="38"/>
                    <a:pt x="50" y="3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1069409" y="1712516"/>
              <a:ext cx="1107934" cy="706023"/>
            </a:xfrm>
            <a:custGeom>
              <a:avLst/>
              <a:gdLst/>
              <a:ahLst/>
              <a:cxnLst/>
              <a:rect l="l" t="t" r="r" b="b"/>
              <a:pathLst>
                <a:path w="1349" h="860" extrusionOk="0">
                  <a:moveTo>
                    <a:pt x="1108" y="469"/>
                  </a:moveTo>
                  <a:cubicBezTo>
                    <a:pt x="1090" y="503"/>
                    <a:pt x="1056" y="527"/>
                    <a:pt x="1019" y="535"/>
                  </a:cubicBezTo>
                  <a:cubicBezTo>
                    <a:pt x="981" y="543"/>
                    <a:pt x="939" y="532"/>
                    <a:pt x="910" y="508"/>
                  </a:cubicBezTo>
                  <a:cubicBezTo>
                    <a:pt x="878" y="567"/>
                    <a:pt x="815" y="606"/>
                    <a:pt x="751" y="614"/>
                  </a:cubicBezTo>
                  <a:cubicBezTo>
                    <a:pt x="685" y="622"/>
                    <a:pt x="622" y="596"/>
                    <a:pt x="577" y="548"/>
                  </a:cubicBezTo>
                  <a:cubicBezTo>
                    <a:pt x="558" y="574"/>
                    <a:pt x="526" y="588"/>
                    <a:pt x="495" y="588"/>
                  </a:cubicBezTo>
                  <a:cubicBezTo>
                    <a:pt x="463" y="588"/>
                    <a:pt x="431" y="572"/>
                    <a:pt x="413" y="545"/>
                  </a:cubicBezTo>
                  <a:cubicBezTo>
                    <a:pt x="405" y="588"/>
                    <a:pt x="368" y="625"/>
                    <a:pt x="325" y="630"/>
                  </a:cubicBezTo>
                  <a:cubicBezTo>
                    <a:pt x="333" y="651"/>
                    <a:pt x="331" y="676"/>
                    <a:pt x="320" y="694"/>
                  </a:cubicBezTo>
                  <a:cubicBezTo>
                    <a:pt x="309" y="713"/>
                    <a:pt x="286" y="723"/>
                    <a:pt x="265" y="723"/>
                  </a:cubicBezTo>
                  <a:cubicBezTo>
                    <a:pt x="280" y="741"/>
                    <a:pt x="286" y="768"/>
                    <a:pt x="280" y="791"/>
                  </a:cubicBezTo>
                  <a:cubicBezTo>
                    <a:pt x="275" y="815"/>
                    <a:pt x="262" y="836"/>
                    <a:pt x="241" y="847"/>
                  </a:cubicBezTo>
                  <a:cubicBezTo>
                    <a:pt x="220" y="858"/>
                    <a:pt x="198" y="860"/>
                    <a:pt x="175" y="860"/>
                  </a:cubicBezTo>
                  <a:cubicBezTo>
                    <a:pt x="153" y="860"/>
                    <a:pt x="132" y="855"/>
                    <a:pt x="114" y="844"/>
                  </a:cubicBezTo>
                  <a:cubicBezTo>
                    <a:pt x="95" y="831"/>
                    <a:pt x="85" y="807"/>
                    <a:pt x="82" y="786"/>
                  </a:cubicBezTo>
                  <a:cubicBezTo>
                    <a:pt x="79" y="762"/>
                    <a:pt x="87" y="738"/>
                    <a:pt x="98" y="720"/>
                  </a:cubicBezTo>
                  <a:cubicBezTo>
                    <a:pt x="74" y="725"/>
                    <a:pt x="50" y="715"/>
                    <a:pt x="34" y="694"/>
                  </a:cubicBezTo>
                  <a:cubicBezTo>
                    <a:pt x="21" y="672"/>
                    <a:pt x="21" y="646"/>
                    <a:pt x="37" y="625"/>
                  </a:cubicBezTo>
                  <a:cubicBezTo>
                    <a:pt x="5" y="585"/>
                    <a:pt x="-8" y="529"/>
                    <a:pt x="5" y="479"/>
                  </a:cubicBezTo>
                  <a:cubicBezTo>
                    <a:pt x="18" y="429"/>
                    <a:pt x="56" y="387"/>
                    <a:pt x="103" y="368"/>
                  </a:cubicBezTo>
                  <a:cubicBezTo>
                    <a:pt x="90" y="297"/>
                    <a:pt x="119" y="220"/>
                    <a:pt x="177" y="178"/>
                  </a:cubicBezTo>
                  <a:cubicBezTo>
                    <a:pt x="235" y="135"/>
                    <a:pt x="317" y="130"/>
                    <a:pt x="381" y="167"/>
                  </a:cubicBezTo>
                  <a:cubicBezTo>
                    <a:pt x="389" y="141"/>
                    <a:pt x="415" y="119"/>
                    <a:pt x="442" y="111"/>
                  </a:cubicBezTo>
                  <a:cubicBezTo>
                    <a:pt x="468" y="104"/>
                    <a:pt x="497" y="111"/>
                    <a:pt x="518" y="133"/>
                  </a:cubicBezTo>
                  <a:cubicBezTo>
                    <a:pt x="566" y="64"/>
                    <a:pt x="640" y="16"/>
                    <a:pt x="722" y="3"/>
                  </a:cubicBezTo>
                  <a:cubicBezTo>
                    <a:pt x="804" y="-10"/>
                    <a:pt x="892" y="11"/>
                    <a:pt x="960" y="59"/>
                  </a:cubicBezTo>
                  <a:cubicBezTo>
                    <a:pt x="987" y="40"/>
                    <a:pt x="1029" y="43"/>
                    <a:pt x="1058" y="51"/>
                  </a:cubicBezTo>
                  <a:cubicBezTo>
                    <a:pt x="1087" y="59"/>
                    <a:pt x="1114" y="80"/>
                    <a:pt x="1127" y="109"/>
                  </a:cubicBezTo>
                  <a:cubicBezTo>
                    <a:pt x="1143" y="101"/>
                    <a:pt x="1161" y="104"/>
                    <a:pt x="1175" y="117"/>
                  </a:cubicBezTo>
                  <a:cubicBezTo>
                    <a:pt x="1188" y="130"/>
                    <a:pt x="1188" y="148"/>
                    <a:pt x="1180" y="164"/>
                  </a:cubicBezTo>
                  <a:cubicBezTo>
                    <a:pt x="1209" y="162"/>
                    <a:pt x="1243" y="175"/>
                    <a:pt x="1262" y="199"/>
                  </a:cubicBezTo>
                  <a:cubicBezTo>
                    <a:pt x="1280" y="223"/>
                    <a:pt x="1286" y="254"/>
                    <a:pt x="1278" y="283"/>
                  </a:cubicBezTo>
                  <a:cubicBezTo>
                    <a:pt x="1304" y="281"/>
                    <a:pt x="1333" y="297"/>
                    <a:pt x="1344" y="320"/>
                  </a:cubicBezTo>
                  <a:cubicBezTo>
                    <a:pt x="1355" y="344"/>
                    <a:pt x="1347" y="376"/>
                    <a:pt x="1328" y="395"/>
                  </a:cubicBezTo>
                  <a:cubicBezTo>
                    <a:pt x="1307" y="413"/>
                    <a:pt x="1278" y="416"/>
                    <a:pt x="1254" y="402"/>
                  </a:cubicBezTo>
                  <a:cubicBezTo>
                    <a:pt x="1254" y="432"/>
                    <a:pt x="1238" y="463"/>
                    <a:pt x="1212" y="477"/>
                  </a:cubicBezTo>
                  <a:cubicBezTo>
                    <a:pt x="1177" y="492"/>
                    <a:pt x="1135" y="484"/>
                    <a:pt x="1108" y="4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3"/>
            <p:cNvSpPr/>
            <p:nvPr/>
          </p:nvSpPr>
          <p:spPr>
            <a:xfrm>
              <a:off x="985574" y="2193334"/>
              <a:ext cx="61643" cy="64109"/>
            </a:xfrm>
            <a:custGeom>
              <a:avLst/>
              <a:gdLst/>
              <a:ahLst/>
              <a:cxnLst/>
              <a:rect l="l" t="t" r="r" b="b"/>
              <a:pathLst>
                <a:path w="76" h="79" extrusionOk="0">
                  <a:moveTo>
                    <a:pt x="38" y="0"/>
                  </a:moveTo>
                  <a:cubicBezTo>
                    <a:pt x="-12" y="0"/>
                    <a:pt x="-13" y="79"/>
                    <a:pt x="38" y="79"/>
                  </a:cubicBezTo>
                  <a:cubicBezTo>
                    <a:pt x="88" y="79"/>
                    <a:pt x="89" y="0"/>
                    <a:pt x="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3"/>
            <p:cNvSpPr/>
            <p:nvPr/>
          </p:nvSpPr>
          <p:spPr>
            <a:xfrm>
              <a:off x="1003656" y="2119362"/>
              <a:ext cx="36164" cy="38630"/>
            </a:xfrm>
            <a:custGeom>
              <a:avLst/>
              <a:gdLst/>
              <a:ahLst/>
              <a:cxnLst/>
              <a:rect l="l" t="t" r="r" b="b"/>
              <a:pathLst>
                <a:path w="45" h="48" extrusionOk="0">
                  <a:moveTo>
                    <a:pt x="24" y="0"/>
                  </a:moveTo>
                  <a:cubicBezTo>
                    <a:pt x="-7" y="0"/>
                    <a:pt x="-7" y="48"/>
                    <a:pt x="24" y="48"/>
                  </a:cubicBezTo>
                  <a:cubicBezTo>
                    <a:pt x="53" y="48"/>
                    <a:pt x="53" y="0"/>
                    <a:pt x="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3"/>
            <p:cNvSpPr/>
            <p:nvPr/>
          </p:nvSpPr>
          <p:spPr>
            <a:xfrm>
              <a:off x="945300" y="2356894"/>
              <a:ext cx="544927" cy="102739"/>
            </a:xfrm>
            <a:custGeom>
              <a:avLst/>
              <a:gdLst/>
              <a:ahLst/>
              <a:cxnLst/>
              <a:rect l="l" t="t" r="r" b="b"/>
              <a:pathLst>
                <a:path w="664" h="126" extrusionOk="0">
                  <a:moveTo>
                    <a:pt x="664" y="126"/>
                  </a:moveTo>
                  <a:cubicBezTo>
                    <a:pt x="442" y="97"/>
                    <a:pt x="222" y="97"/>
                    <a:pt x="0" y="126"/>
                  </a:cubicBezTo>
                  <a:cubicBezTo>
                    <a:pt x="3" y="116"/>
                    <a:pt x="3" y="105"/>
                    <a:pt x="5" y="95"/>
                  </a:cubicBezTo>
                  <a:cubicBezTo>
                    <a:pt x="11" y="71"/>
                    <a:pt x="13" y="47"/>
                    <a:pt x="19" y="23"/>
                  </a:cubicBezTo>
                  <a:cubicBezTo>
                    <a:pt x="228" y="-8"/>
                    <a:pt x="439" y="-8"/>
                    <a:pt x="648" y="23"/>
                  </a:cubicBezTo>
                  <a:cubicBezTo>
                    <a:pt x="651" y="47"/>
                    <a:pt x="656" y="71"/>
                    <a:pt x="662" y="92"/>
                  </a:cubicBezTo>
                  <a:cubicBezTo>
                    <a:pt x="659" y="105"/>
                    <a:pt x="662" y="116"/>
                    <a:pt x="664" y="12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3"/>
            <p:cNvSpPr/>
            <p:nvPr/>
          </p:nvSpPr>
          <p:spPr>
            <a:xfrm>
              <a:off x="206403" y="2394702"/>
              <a:ext cx="2023552" cy="2209289"/>
            </a:xfrm>
            <a:custGeom>
              <a:avLst/>
              <a:gdLst/>
              <a:ahLst/>
              <a:cxnLst/>
              <a:rect l="l" t="t" r="r" b="b"/>
              <a:pathLst>
                <a:path w="2463" h="2689" extrusionOk="0">
                  <a:moveTo>
                    <a:pt x="2463" y="2689"/>
                  </a:moveTo>
                  <a:lnTo>
                    <a:pt x="0" y="2689"/>
                  </a:lnTo>
                  <a:cubicBezTo>
                    <a:pt x="349" y="1969"/>
                    <a:pt x="611" y="1221"/>
                    <a:pt x="777" y="443"/>
                  </a:cubicBezTo>
                  <a:cubicBezTo>
                    <a:pt x="783" y="422"/>
                    <a:pt x="785" y="401"/>
                    <a:pt x="791" y="379"/>
                  </a:cubicBezTo>
                  <a:cubicBezTo>
                    <a:pt x="793" y="364"/>
                    <a:pt x="796" y="350"/>
                    <a:pt x="799" y="334"/>
                  </a:cubicBezTo>
                  <a:cubicBezTo>
                    <a:pt x="804" y="305"/>
                    <a:pt x="809" y="276"/>
                    <a:pt x="817" y="244"/>
                  </a:cubicBezTo>
                  <a:cubicBezTo>
                    <a:pt x="820" y="226"/>
                    <a:pt x="825" y="207"/>
                    <a:pt x="828" y="189"/>
                  </a:cubicBezTo>
                  <a:cubicBezTo>
                    <a:pt x="830" y="176"/>
                    <a:pt x="833" y="162"/>
                    <a:pt x="836" y="149"/>
                  </a:cubicBezTo>
                  <a:cubicBezTo>
                    <a:pt x="838" y="136"/>
                    <a:pt x="841" y="125"/>
                    <a:pt x="841" y="112"/>
                  </a:cubicBezTo>
                  <a:cubicBezTo>
                    <a:pt x="846" y="83"/>
                    <a:pt x="852" y="57"/>
                    <a:pt x="854" y="28"/>
                  </a:cubicBezTo>
                  <a:cubicBezTo>
                    <a:pt x="1106" y="-10"/>
                    <a:pt x="1357" y="-10"/>
                    <a:pt x="1606" y="28"/>
                  </a:cubicBezTo>
                  <a:cubicBezTo>
                    <a:pt x="1611" y="57"/>
                    <a:pt x="1616" y="83"/>
                    <a:pt x="1619" y="112"/>
                  </a:cubicBezTo>
                  <a:cubicBezTo>
                    <a:pt x="1621" y="125"/>
                    <a:pt x="1624" y="136"/>
                    <a:pt x="1624" y="149"/>
                  </a:cubicBezTo>
                  <a:cubicBezTo>
                    <a:pt x="1627" y="162"/>
                    <a:pt x="1629" y="176"/>
                    <a:pt x="1632" y="189"/>
                  </a:cubicBezTo>
                  <a:cubicBezTo>
                    <a:pt x="1635" y="207"/>
                    <a:pt x="1640" y="226"/>
                    <a:pt x="1643" y="244"/>
                  </a:cubicBezTo>
                  <a:cubicBezTo>
                    <a:pt x="1648" y="274"/>
                    <a:pt x="1653" y="303"/>
                    <a:pt x="1661" y="334"/>
                  </a:cubicBezTo>
                  <a:cubicBezTo>
                    <a:pt x="1664" y="350"/>
                    <a:pt x="1666" y="364"/>
                    <a:pt x="1669" y="379"/>
                  </a:cubicBezTo>
                  <a:cubicBezTo>
                    <a:pt x="1674" y="401"/>
                    <a:pt x="1677" y="422"/>
                    <a:pt x="1682" y="443"/>
                  </a:cubicBezTo>
                  <a:cubicBezTo>
                    <a:pt x="1849" y="1221"/>
                    <a:pt x="2111" y="1967"/>
                    <a:pt x="2463" y="26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43"/>
            <p:cNvSpPr/>
            <p:nvPr/>
          </p:nvSpPr>
          <p:spPr>
            <a:xfrm>
              <a:off x="891054" y="2394702"/>
              <a:ext cx="651777" cy="121643"/>
            </a:xfrm>
            <a:custGeom>
              <a:avLst/>
              <a:gdLst/>
              <a:ahLst/>
              <a:cxnLst/>
              <a:rect l="l" t="t" r="r" b="b"/>
              <a:pathLst>
                <a:path w="794" h="149" extrusionOk="0">
                  <a:moveTo>
                    <a:pt x="794" y="149"/>
                  </a:moveTo>
                  <a:cubicBezTo>
                    <a:pt x="529" y="115"/>
                    <a:pt x="265" y="115"/>
                    <a:pt x="0" y="149"/>
                  </a:cubicBezTo>
                  <a:cubicBezTo>
                    <a:pt x="3" y="136"/>
                    <a:pt x="5" y="125"/>
                    <a:pt x="5" y="112"/>
                  </a:cubicBezTo>
                  <a:cubicBezTo>
                    <a:pt x="11" y="83"/>
                    <a:pt x="16" y="57"/>
                    <a:pt x="19" y="28"/>
                  </a:cubicBezTo>
                  <a:cubicBezTo>
                    <a:pt x="270" y="-10"/>
                    <a:pt x="521" y="-10"/>
                    <a:pt x="770" y="28"/>
                  </a:cubicBezTo>
                  <a:cubicBezTo>
                    <a:pt x="775" y="57"/>
                    <a:pt x="780" y="83"/>
                    <a:pt x="783" y="112"/>
                  </a:cubicBezTo>
                  <a:cubicBezTo>
                    <a:pt x="791" y="123"/>
                    <a:pt x="791" y="136"/>
                    <a:pt x="794" y="1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43"/>
            <p:cNvSpPr/>
            <p:nvPr/>
          </p:nvSpPr>
          <p:spPr>
            <a:xfrm>
              <a:off x="877903" y="2527851"/>
              <a:ext cx="679720" cy="66575"/>
            </a:xfrm>
            <a:custGeom>
              <a:avLst/>
              <a:gdLst/>
              <a:ahLst/>
              <a:cxnLst/>
              <a:rect l="l" t="t" r="r" b="b"/>
              <a:pathLst>
                <a:path w="828" h="82" extrusionOk="0">
                  <a:moveTo>
                    <a:pt x="828" y="82"/>
                  </a:moveTo>
                  <a:cubicBezTo>
                    <a:pt x="553" y="43"/>
                    <a:pt x="275" y="45"/>
                    <a:pt x="0" y="82"/>
                  </a:cubicBezTo>
                  <a:cubicBezTo>
                    <a:pt x="3" y="64"/>
                    <a:pt x="8" y="45"/>
                    <a:pt x="11" y="27"/>
                  </a:cubicBezTo>
                  <a:cubicBezTo>
                    <a:pt x="281" y="-10"/>
                    <a:pt x="550" y="-10"/>
                    <a:pt x="818" y="27"/>
                  </a:cubicBezTo>
                  <a:cubicBezTo>
                    <a:pt x="820" y="43"/>
                    <a:pt x="823" y="64"/>
                    <a:pt x="828" y="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79" name="Google Shape;879;p43"/>
            <p:cNvGrpSpPr/>
            <p:nvPr/>
          </p:nvGrpSpPr>
          <p:grpSpPr>
            <a:xfrm>
              <a:off x="2177336" y="2567442"/>
              <a:ext cx="779637" cy="2032491"/>
              <a:chOff x="2090350" y="2239265"/>
              <a:chExt cx="905501" cy="2360616"/>
            </a:xfrm>
          </p:grpSpPr>
          <p:sp>
            <p:nvSpPr>
              <p:cNvPr id="880" name="Google Shape;880;p43"/>
              <p:cNvSpPr/>
              <p:nvPr/>
            </p:nvSpPr>
            <p:spPr>
              <a:xfrm flipH="1">
                <a:off x="2712180" y="2613372"/>
                <a:ext cx="283672" cy="1986468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26064" extrusionOk="0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43"/>
              <p:cNvSpPr/>
              <p:nvPr/>
            </p:nvSpPr>
            <p:spPr>
              <a:xfrm flipH="1">
                <a:off x="2090350" y="2239265"/>
                <a:ext cx="337102" cy="2360616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26064" extrusionOk="0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43"/>
              <p:cNvSpPr/>
              <p:nvPr/>
            </p:nvSpPr>
            <p:spPr>
              <a:xfrm flipH="1">
                <a:off x="2378953" y="2297047"/>
                <a:ext cx="350052" cy="379826"/>
              </a:xfrm>
              <a:custGeom>
                <a:avLst/>
                <a:gdLst/>
                <a:ahLst/>
                <a:cxnLst/>
                <a:rect l="l" t="t" r="r" b="b"/>
                <a:pathLst>
                  <a:path w="12020" h="14298" extrusionOk="0">
                    <a:moveTo>
                      <a:pt x="0" y="13737"/>
                    </a:moveTo>
                    <a:cubicBezTo>
                      <a:pt x="5217" y="16868"/>
                      <a:pt x="10098" y="5773"/>
                      <a:pt x="1202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3" name="Google Shape;883;p43"/>
              <p:cNvSpPr/>
              <p:nvPr/>
            </p:nvSpPr>
            <p:spPr>
              <a:xfrm flipH="1">
                <a:off x="2371680" y="2464308"/>
                <a:ext cx="364950" cy="364950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13738" extrusionOk="0">
                    <a:moveTo>
                      <a:pt x="0" y="13738"/>
                    </a:moveTo>
                    <a:cubicBezTo>
                      <a:pt x="6476" y="13738"/>
                      <a:pt x="12169" y="6283"/>
                      <a:pt x="13738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4" name="Google Shape;884;p43"/>
              <p:cNvSpPr/>
              <p:nvPr/>
            </p:nvSpPr>
            <p:spPr>
              <a:xfrm flipH="1">
                <a:off x="2385676" y="2832756"/>
                <a:ext cx="350104" cy="284644"/>
              </a:xfrm>
              <a:custGeom>
                <a:avLst/>
                <a:gdLst/>
                <a:ahLst/>
                <a:cxnLst/>
                <a:rect l="l" t="t" r="r" b="b"/>
                <a:pathLst>
                  <a:path w="12605" h="10715" extrusionOk="0">
                    <a:moveTo>
                      <a:pt x="0" y="10599"/>
                    </a:moveTo>
                    <a:cubicBezTo>
                      <a:pt x="5415" y="11499"/>
                      <a:pt x="11704" y="5415"/>
                      <a:pt x="1260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85" name="Google Shape;885;p43"/>
            <p:cNvGrpSpPr/>
            <p:nvPr/>
          </p:nvGrpSpPr>
          <p:grpSpPr>
            <a:xfrm>
              <a:off x="180975" y="4595950"/>
              <a:ext cx="3289439" cy="9"/>
              <a:chOff x="0" y="4595950"/>
              <a:chExt cx="3289439" cy="9"/>
            </a:xfrm>
          </p:grpSpPr>
          <p:cxnSp>
            <p:nvCxnSpPr>
              <p:cNvPr id="886" name="Google Shape;886;p43"/>
              <p:cNvCxnSpPr/>
              <p:nvPr/>
            </p:nvCxnSpPr>
            <p:spPr>
              <a:xfrm>
                <a:off x="0" y="4595950"/>
                <a:ext cx="2924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43"/>
              <p:cNvCxnSpPr/>
              <p:nvPr/>
            </p:nvCxnSpPr>
            <p:spPr>
              <a:xfrm>
                <a:off x="3072839" y="4595959"/>
                <a:ext cx="21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6E64492-DD4C-C679-5CAA-882E39E5B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74" y="2011308"/>
            <a:ext cx="426069" cy="4260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BD1D96-58A2-28CF-5865-A03CD71C9147}"/>
              </a:ext>
            </a:extLst>
          </p:cNvPr>
          <p:cNvSpPr txBox="1"/>
          <p:nvPr/>
        </p:nvSpPr>
        <p:spPr>
          <a:xfrm>
            <a:off x="4138509" y="1962732"/>
            <a:ext cx="46063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Istok Web" panose="020B0604020202020204" charset="0"/>
              </a:rPr>
              <a:t>DC-OPF solved and creation of synthetic data simulating both normal and attack scenarios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A73B488-031C-6F28-2BC6-0AC003CAD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74" y="2629684"/>
            <a:ext cx="426069" cy="4260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C5B7E1-5FB5-F7B6-0BCE-6C093462B87D}"/>
              </a:ext>
            </a:extLst>
          </p:cNvPr>
          <p:cNvSpPr txBox="1"/>
          <p:nvPr/>
        </p:nvSpPr>
        <p:spPr>
          <a:xfrm>
            <a:off x="4150258" y="2682742"/>
            <a:ext cx="4606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Istok Web" panose="020B0604020202020204" charset="0"/>
              </a:rPr>
              <a:t>Generated 1,920 examples across 4 seasons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67D0E90-5680-BD25-C7DC-B6013CFA8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74" y="1483263"/>
            <a:ext cx="426069" cy="4260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856445-51BE-BEF1-0B85-A33BD6E3BE4E}"/>
              </a:ext>
            </a:extLst>
          </p:cNvPr>
          <p:cNvSpPr txBox="1"/>
          <p:nvPr/>
        </p:nvSpPr>
        <p:spPr>
          <a:xfrm>
            <a:off x="4138509" y="1543239"/>
            <a:ext cx="47006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Istok Web" panose="020B0604020202020204" charset="0"/>
              </a:rPr>
              <a:t>Used IEEE 300-bus system (like a small city grid)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B3BEFAF-6034-F74C-2959-DFE84D507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74" y="3213787"/>
            <a:ext cx="426069" cy="4260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3F83910-87BE-1232-D8CE-93154F4AF8D9}"/>
              </a:ext>
            </a:extLst>
          </p:cNvPr>
          <p:cNvSpPr txBox="1"/>
          <p:nvPr/>
        </p:nvSpPr>
        <p:spPr>
          <a:xfrm>
            <a:off x="4150258" y="3266845"/>
            <a:ext cx="4606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Istok Web" panose="020B0604020202020204" charset="0"/>
              </a:rPr>
              <a:t>50% normal operations, 50% with attacks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4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Our Data Contains</a:t>
            </a:r>
            <a:endParaRPr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E5AD068-836A-A4AA-B1D9-E487C89FD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76" y="1034874"/>
            <a:ext cx="8613648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Black Box Elements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: Complex power system variables (voltages, power flows, etc.)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- I let the AI figure these out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solidFill>
                <a:schemeClr val="tx1"/>
              </a:solidFill>
              <a:latin typeface="Istok Web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stok Web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	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fval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: The total cost of running the system for each day - this is what we're trying 	to minimize with the OPF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stok Web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stok Web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Attack Information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Type of attack (1-4, or 0 for normal)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Which generator was attacked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Which season it occurred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stok Web" panose="020B060402020202020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937983-A99A-3E82-4B40-E5BE5A9B4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4886" y="924388"/>
            <a:ext cx="683186" cy="6831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51B917-170C-40CF-BFEC-C4668EE665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48" y="2012375"/>
            <a:ext cx="471844" cy="4718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21E74C-48FA-CE7A-027B-36521E87A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2660" y="3073578"/>
            <a:ext cx="1035048" cy="10350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p4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pipeline</a:t>
            </a:r>
            <a:endParaRPr dirty="0"/>
          </a:p>
        </p:txBody>
      </p:sp>
      <p:sp>
        <p:nvSpPr>
          <p:cNvPr id="914" name="Google Shape;914;p45"/>
          <p:cNvSpPr/>
          <p:nvPr/>
        </p:nvSpPr>
        <p:spPr>
          <a:xfrm>
            <a:off x="591672" y="1247206"/>
            <a:ext cx="1998607" cy="8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stok Web"/>
                <a:ea typeface="Istok Web"/>
                <a:cs typeface="Istok Web"/>
                <a:sym typeface="Istok Web"/>
              </a:rPr>
              <a:t>Create Binary Labels</a:t>
            </a:r>
            <a:endParaRPr dirty="0"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4" name="Google Shape;914;p45">
            <a:extLst>
              <a:ext uri="{FF2B5EF4-FFF2-40B4-BE49-F238E27FC236}">
                <a16:creationId xmlns:a16="http://schemas.microsoft.com/office/drawing/2014/main" id="{049C2592-3A60-CC1C-D21E-C48248067174}"/>
              </a:ext>
            </a:extLst>
          </p:cNvPr>
          <p:cNvSpPr/>
          <p:nvPr/>
        </p:nvSpPr>
        <p:spPr>
          <a:xfrm>
            <a:off x="3410728" y="1247206"/>
            <a:ext cx="1827127" cy="8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stok Web"/>
                <a:ea typeface="Istok Web"/>
                <a:cs typeface="Istok Web"/>
                <a:sym typeface="Istok Web"/>
              </a:rPr>
              <a:t>Extensive feature Engineering for the </a:t>
            </a:r>
            <a:r>
              <a:rPr lang="en-US" dirty="0" err="1">
                <a:latin typeface="Istok Web"/>
                <a:ea typeface="Istok Web"/>
                <a:cs typeface="Istok Web"/>
                <a:sym typeface="Istok Web"/>
              </a:rPr>
              <a:t>fval</a:t>
            </a:r>
            <a:r>
              <a:rPr lang="en-US" dirty="0">
                <a:latin typeface="Istok Web"/>
                <a:ea typeface="Istok Web"/>
                <a:cs typeface="Istok Web"/>
                <a:sym typeface="Istok Web"/>
              </a:rPr>
              <a:t> (30 new features added)</a:t>
            </a:r>
            <a:endParaRPr dirty="0"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934A7E3-43BD-B2AF-3853-1A77DE9AD131}"/>
              </a:ext>
            </a:extLst>
          </p:cNvPr>
          <p:cNvSpPr/>
          <p:nvPr/>
        </p:nvSpPr>
        <p:spPr>
          <a:xfrm>
            <a:off x="2639764" y="1681906"/>
            <a:ext cx="711200" cy="1349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oogle Shape;914;p45">
            <a:extLst>
              <a:ext uri="{FF2B5EF4-FFF2-40B4-BE49-F238E27FC236}">
                <a16:creationId xmlns:a16="http://schemas.microsoft.com/office/drawing/2014/main" id="{020A6EDE-B956-68D3-C3A0-657ACD58B312}"/>
              </a:ext>
            </a:extLst>
          </p:cNvPr>
          <p:cNvSpPr/>
          <p:nvPr/>
        </p:nvSpPr>
        <p:spPr>
          <a:xfrm>
            <a:off x="6100140" y="1247206"/>
            <a:ext cx="1827127" cy="8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stok Web"/>
                <a:ea typeface="Istok Web"/>
                <a:cs typeface="Istok Web"/>
                <a:sym typeface="Istok Web"/>
              </a:rPr>
              <a:t>80-20 split without </a:t>
            </a:r>
            <a:r>
              <a:rPr lang="en-US" dirty="0">
                <a:solidFill>
                  <a:srgbClr val="1F1F1F"/>
                </a:solidFill>
                <a:latin typeface="Istok Web" panose="020B0604020202020204" charset="0"/>
                <a:ea typeface="Istok Web"/>
                <a:cs typeface="Istok Web"/>
                <a:sym typeface="Istok Web"/>
              </a:rPr>
              <a:t>s</a:t>
            </a:r>
            <a:r>
              <a:rPr lang="en-US" b="0" i="0" dirty="0">
                <a:solidFill>
                  <a:srgbClr val="1F1F1F"/>
                </a:solidFill>
                <a:effectLst/>
                <a:latin typeface="Istok Web" panose="020B0604020202020204" charset="0"/>
              </a:rPr>
              <a:t>tratified sampling</a:t>
            </a:r>
            <a:r>
              <a:rPr lang="en-US" dirty="0">
                <a:latin typeface="Istok Web" panose="020B0604020202020204" charset="0"/>
                <a:ea typeface="Istok Web"/>
                <a:cs typeface="Istok Web"/>
                <a:sym typeface="Istok Web"/>
              </a:rPr>
              <a:t> </a:t>
            </a:r>
            <a:r>
              <a:rPr lang="en-US" dirty="0">
                <a:latin typeface="Istok Web"/>
                <a:ea typeface="Istok Web"/>
                <a:cs typeface="Istok Web"/>
                <a:sym typeface="Istok Web"/>
              </a:rPr>
              <a:t>(realistic scenario)</a:t>
            </a:r>
            <a:endParaRPr dirty="0"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2A3BA16-1CA5-8E67-F26D-936438ECBB6C}"/>
              </a:ext>
            </a:extLst>
          </p:cNvPr>
          <p:cNvSpPr/>
          <p:nvPr/>
        </p:nvSpPr>
        <p:spPr>
          <a:xfrm>
            <a:off x="5297619" y="1654540"/>
            <a:ext cx="711200" cy="1349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89A12D0-520F-D03F-5F97-417B287DE4B3}"/>
              </a:ext>
            </a:extLst>
          </p:cNvPr>
          <p:cNvSpPr/>
          <p:nvPr/>
        </p:nvSpPr>
        <p:spPr>
          <a:xfrm rot="5400000">
            <a:off x="6725573" y="2520155"/>
            <a:ext cx="711200" cy="1349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3" name="Google Shape;914;p45">
            <a:extLst>
              <a:ext uri="{FF2B5EF4-FFF2-40B4-BE49-F238E27FC236}">
                <a16:creationId xmlns:a16="http://schemas.microsoft.com/office/drawing/2014/main" id="{BB86BD83-B889-ACD8-7610-1EC850B01B81}"/>
              </a:ext>
            </a:extLst>
          </p:cNvPr>
          <p:cNvSpPr/>
          <p:nvPr/>
        </p:nvSpPr>
        <p:spPr>
          <a:xfrm>
            <a:off x="6167609" y="3101516"/>
            <a:ext cx="1827127" cy="8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stok Web"/>
                <a:ea typeface="Istok Web"/>
                <a:cs typeface="Istok Web"/>
                <a:sym typeface="Istok Web"/>
              </a:rPr>
              <a:t>Dimensionality Reduction with </a:t>
            </a:r>
            <a:r>
              <a:rPr lang="en-US" dirty="0" err="1">
                <a:latin typeface="Istok Web"/>
                <a:ea typeface="Istok Web"/>
                <a:cs typeface="Istok Web"/>
                <a:sym typeface="Istok Web"/>
              </a:rPr>
              <a:t>VarianceThreshold</a:t>
            </a:r>
            <a:r>
              <a:rPr lang="en-US" dirty="0">
                <a:latin typeface="Istok Web"/>
                <a:ea typeface="Istok Web"/>
                <a:cs typeface="Istok Web"/>
                <a:sym typeface="Istok Web"/>
              </a:rPr>
              <a:t> &amp; </a:t>
            </a:r>
            <a:r>
              <a:rPr lang="en-US" dirty="0" err="1">
                <a:latin typeface="Istok Web"/>
                <a:ea typeface="Istok Web"/>
                <a:cs typeface="Istok Web"/>
                <a:sym typeface="Istok Web"/>
              </a:rPr>
              <a:t>SelectKBest</a:t>
            </a:r>
            <a:endParaRPr lang="en-US" dirty="0"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795796C-43BE-EE04-B5D5-F8F2FA945ECD}"/>
              </a:ext>
            </a:extLst>
          </p:cNvPr>
          <p:cNvSpPr/>
          <p:nvPr/>
        </p:nvSpPr>
        <p:spPr>
          <a:xfrm rot="10800000">
            <a:off x="5297619" y="3468745"/>
            <a:ext cx="711200" cy="1349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5" name="Google Shape;914;p45">
            <a:extLst>
              <a:ext uri="{FF2B5EF4-FFF2-40B4-BE49-F238E27FC236}">
                <a16:creationId xmlns:a16="http://schemas.microsoft.com/office/drawing/2014/main" id="{B3055201-7FEB-564E-3FEF-949B9F07A52B}"/>
              </a:ext>
            </a:extLst>
          </p:cNvPr>
          <p:cNvSpPr/>
          <p:nvPr/>
        </p:nvSpPr>
        <p:spPr>
          <a:xfrm>
            <a:off x="3391097" y="3101516"/>
            <a:ext cx="1827127" cy="8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stok Web"/>
                <a:ea typeface="Istok Web"/>
                <a:cs typeface="Istok Web"/>
                <a:sym typeface="Istok Web"/>
              </a:rPr>
              <a:t>Scaling with </a:t>
            </a:r>
            <a:r>
              <a:rPr lang="en-US" dirty="0" err="1">
                <a:latin typeface="Istok Web"/>
                <a:ea typeface="Istok Web"/>
                <a:cs typeface="Istok Web"/>
                <a:sym typeface="Istok Web"/>
              </a:rPr>
              <a:t>RobustScaler</a:t>
            </a:r>
            <a:endParaRPr dirty="0"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6D1FCCF9-2E75-7BE5-22EA-A1A09F98541F}"/>
              </a:ext>
            </a:extLst>
          </p:cNvPr>
          <p:cNvSpPr/>
          <p:nvPr/>
        </p:nvSpPr>
        <p:spPr>
          <a:xfrm>
            <a:off x="7855548" y="2293447"/>
            <a:ext cx="1069789" cy="914400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latin typeface="Istok Web" panose="020B0604020202020204" charset="0"/>
              </a:rPr>
              <a:t>From 34069 to 100 </a:t>
            </a:r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A454862E-401F-851C-011B-816D1E29E91A}"/>
              </a:ext>
            </a:extLst>
          </p:cNvPr>
          <p:cNvSpPr/>
          <p:nvPr/>
        </p:nvSpPr>
        <p:spPr>
          <a:xfrm rot="10800000">
            <a:off x="2600501" y="3468746"/>
            <a:ext cx="711200" cy="1349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39" name="Google Shape;914;p45">
            <a:extLst>
              <a:ext uri="{FF2B5EF4-FFF2-40B4-BE49-F238E27FC236}">
                <a16:creationId xmlns:a16="http://schemas.microsoft.com/office/drawing/2014/main" id="{86D27776-F771-0AFC-46E9-96A027BD29F8}"/>
              </a:ext>
            </a:extLst>
          </p:cNvPr>
          <p:cNvSpPr/>
          <p:nvPr/>
        </p:nvSpPr>
        <p:spPr>
          <a:xfrm>
            <a:off x="591672" y="3101516"/>
            <a:ext cx="1929434" cy="8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Istok Web"/>
                <a:ea typeface="Istok Web"/>
                <a:cs typeface="Istok Web"/>
                <a:sym typeface="Istok Web"/>
              </a:rPr>
              <a:t>Hyperparameter optimization with </a:t>
            </a:r>
            <a:r>
              <a:rPr lang="en-US" dirty="0" err="1">
                <a:latin typeface="Istok Web"/>
                <a:ea typeface="Istok Web"/>
                <a:cs typeface="Istok Web"/>
                <a:sym typeface="Istok Web"/>
              </a:rPr>
              <a:t>RandomizedSearchCV</a:t>
            </a:r>
            <a:endParaRPr dirty="0"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99A8E960-309E-BBAB-CF08-B43303AC8F04}"/>
              </a:ext>
            </a:extLst>
          </p:cNvPr>
          <p:cNvSpPr/>
          <p:nvPr/>
        </p:nvSpPr>
        <p:spPr>
          <a:xfrm rot="2700000">
            <a:off x="2165506" y="4237373"/>
            <a:ext cx="711200" cy="1349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Google Shape;914;p45">
            <a:extLst>
              <a:ext uri="{FF2B5EF4-FFF2-40B4-BE49-F238E27FC236}">
                <a16:creationId xmlns:a16="http://schemas.microsoft.com/office/drawing/2014/main" id="{BA93193D-0B92-41D3-4775-FBCF87FADACE}"/>
              </a:ext>
            </a:extLst>
          </p:cNvPr>
          <p:cNvSpPr/>
          <p:nvPr/>
        </p:nvSpPr>
        <p:spPr>
          <a:xfrm>
            <a:off x="2956100" y="4173393"/>
            <a:ext cx="3388446" cy="869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 dirty="0">
                <a:latin typeface="Istok Web"/>
                <a:ea typeface="Istok Web"/>
                <a:cs typeface="Istok Web"/>
                <a:sym typeface="Istok Web"/>
              </a:rPr>
              <a:t>5+1 Models:</a:t>
            </a:r>
            <a:r>
              <a:rPr lang="en-US" dirty="0">
                <a:latin typeface="Istok Web"/>
                <a:ea typeface="Istok Web"/>
                <a:cs typeface="Istok Web"/>
                <a:sym typeface="Istok Web"/>
              </a:rPr>
              <a:t> Extra Trees, </a:t>
            </a:r>
            <a:r>
              <a:rPr lang="en-US" dirty="0" err="1">
                <a:latin typeface="Istok Web"/>
                <a:ea typeface="Istok Web"/>
                <a:cs typeface="Istok Web"/>
                <a:sym typeface="Istok Web"/>
              </a:rPr>
              <a:t>GradientBoosting</a:t>
            </a:r>
            <a:r>
              <a:rPr lang="en-US" dirty="0">
                <a:latin typeface="Istok Web"/>
                <a:ea typeface="Istok Web"/>
                <a:cs typeface="Istok Web"/>
                <a:sym typeface="Istok Web"/>
              </a:rPr>
              <a:t>, </a:t>
            </a:r>
            <a:r>
              <a:rPr lang="en-US" dirty="0" err="1">
                <a:latin typeface="Istok Web"/>
                <a:ea typeface="Istok Web"/>
                <a:cs typeface="Istok Web"/>
                <a:sym typeface="Istok Web"/>
              </a:rPr>
              <a:t>RandomForest</a:t>
            </a:r>
            <a:r>
              <a:rPr lang="en-US" dirty="0">
                <a:latin typeface="Istok Web"/>
                <a:ea typeface="Istok Web"/>
                <a:cs typeface="Istok Web"/>
                <a:sym typeface="Istok Web"/>
              </a:rPr>
              <a:t>, </a:t>
            </a:r>
            <a:r>
              <a:rPr lang="en-US" dirty="0" err="1">
                <a:latin typeface="Istok Web"/>
                <a:ea typeface="Istok Web"/>
                <a:cs typeface="Istok Web"/>
                <a:sym typeface="Istok Web"/>
              </a:rPr>
              <a:t>Xgboost</a:t>
            </a:r>
            <a:r>
              <a:rPr lang="en-US" dirty="0">
                <a:latin typeface="Istok Web"/>
                <a:ea typeface="Istok Web"/>
                <a:cs typeface="Istok Web"/>
                <a:sym typeface="Istok Web"/>
              </a:rPr>
              <a:t>, Logistic </a:t>
            </a:r>
            <a:r>
              <a:rPr lang="en-US" dirty="0" err="1">
                <a:latin typeface="Istok Web"/>
                <a:ea typeface="Istok Web"/>
                <a:cs typeface="Istok Web"/>
                <a:sym typeface="Istok Web"/>
              </a:rPr>
              <a:t>Regresion</a:t>
            </a:r>
            <a:r>
              <a:rPr lang="en-US" dirty="0">
                <a:latin typeface="Istok Web"/>
                <a:ea typeface="Istok Web"/>
                <a:cs typeface="Istok Web"/>
                <a:sym typeface="Istok Web"/>
              </a:rPr>
              <a:t> &amp; Voting Classifier for the top 3 of them</a:t>
            </a:r>
            <a:endParaRPr dirty="0">
              <a:latin typeface="Istok Web"/>
              <a:ea typeface="Istok Web"/>
              <a:cs typeface="Istok Web"/>
              <a:sym typeface="Istok We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Models Results</a:t>
            </a:r>
            <a:endParaRPr dirty="0"/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546D769-19E5-2610-EF13-A16315C73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18452"/>
              </p:ext>
            </p:extLst>
          </p:nvPr>
        </p:nvGraphicFramePr>
        <p:xfrm>
          <a:off x="1697182" y="1537277"/>
          <a:ext cx="6096000" cy="259588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300140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226919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376442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</a:rPr>
                        <a:t>F1 Score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83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Voting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0.9258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32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Gradient Boosting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301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0.9215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311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0.9211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153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423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0261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lectric Power System by Slidesgo">
  <a:themeElements>
    <a:clrScheme name="Simple Light">
      <a:dk1>
        <a:srgbClr val="0E0E0E"/>
      </a:dk1>
      <a:lt1>
        <a:srgbClr val="ECECEC"/>
      </a:lt1>
      <a:dk2>
        <a:srgbClr val="3D3D3D"/>
      </a:dk2>
      <a:lt2>
        <a:srgbClr val="F5BC6F"/>
      </a:lt2>
      <a:accent1>
        <a:srgbClr val="F1A433"/>
      </a:accent1>
      <a:accent2>
        <a:srgbClr val="AE7F39"/>
      </a:accent2>
      <a:accent3>
        <a:srgbClr val="AC7D0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687</Words>
  <Application>Microsoft Office PowerPoint</Application>
  <PresentationFormat>On-screen Show (16:9)</PresentationFormat>
  <Paragraphs>93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Nunito Light</vt:lpstr>
      <vt:lpstr>Istok Web</vt:lpstr>
      <vt:lpstr>Arial</vt:lpstr>
      <vt:lpstr>Secular One</vt:lpstr>
      <vt:lpstr>Electric Power System by Slidesgo</vt:lpstr>
      <vt:lpstr>Detecting Single Point Attacks in Electricity Markets using Decision Trees</vt:lpstr>
      <vt:lpstr>When $500 Million Disappeared</vt:lpstr>
      <vt:lpstr>The Electricity Market Puzzle</vt:lpstr>
      <vt:lpstr>Merit Order</vt:lpstr>
      <vt:lpstr>What Can Go Wrong?</vt:lpstr>
      <vt:lpstr>Data Creation</vt:lpstr>
      <vt:lpstr>What Our Data Contains</vt:lpstr>
      <vt:lpstr>Model pipeline</vt:lpstr>
      <vt:lpstr>Models Results</vt:lpstr>
      <vt:lpstr>PowerPoint Presentation</vt:lpstr>
      <vt:lpstr>Seasonal Modeling</vt:lpstr>
      <vt:lpstr>PowerPoint Presentation</vt:lpstr>
      <vt:lpstr>Some Key Findings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Ioannis Vourkas</cp:lastModifiedBy>
  <cp:revision>2</cp:revision>
  <dcterms:modified xsi:type="dcterms:W3CDTF">2025-05-13T00:30:35Z</dcterms:modified>
</cp:coreProperties>
</file>