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Montserrat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Montserrat-regular.fntdata"/><Relationship Id="rId21" Type="http://schemas.openxmlformats.org/officeDocument/2006/relationships/slide" Target="slides/slide16.xml"/><Relationship Id="rId24" Type="http://schemas.openxmlformats.org/officeDocument/2006/relationships/font" Target="fonts/Montserrat-italic.fntdata"/><Relationship Id="rId23" Type="http://schemas.openxmlformats.org/officeDocument/2006/relationships/font" Target="fonts/Montserra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regular.fntdata"/><Relationship Id="rId25" Type="http://schemas.openxmlformats.org/officeDocument/2006/relationships/font" Target="fonts/Montserrat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b0a5c5be35_1_7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b0a5c5be35_1_7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b0a5c5be35_1_7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b0a5c5be35_1_7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b0a5c5be35_1_8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b0a5c5be35_1_8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b0a5c5be35_1_8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b0a5c5be35_1_8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b0a5c5be35_2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b0a5c5be35_2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b0a5c5be35_2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b0a5c5be35_2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b0a5c5be35_1_8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b0a5c5be35_1_8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b0a5c5be3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b0a5c5be3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b0a5c5be35_1_7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b0a5c5be35_1_7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b0a5c5be35_1_7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b0a5c5be35_1_7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b0a5c5be35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b0a5c5be35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b0a5c5be35_1_7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b0a5c5be35_1_7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b0a5c5be35_2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b0a5c5be35_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b0a5c5be35_1_7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b0a5c5be35_1_7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b0a5c5be35_1_7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b0a5c5be35_1_7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youtu.be/XEz0Xrby4vg" TargetMode="External"/><Relationship Id="rId4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SHOUTING PINWALL </a:t>
            </a:r>
            <a:r>
              <a:rPr lang="de" sz="1000"/>
              <a:t>(By CENTRAL PERK)</a:t>
            </a:r>
            <a:endParaRPr sz="10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691600"/>
            <a:ext cx="3470700" cy="6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500"/>
              <a:t>Ivo Maag 		정대영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500"/>
              <a:t>양경			유언우</a:t>
            </a:r>
            <a:endParaRPr sz="1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2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3000"/>
              <a:t>User Cases</a:t>
            </a:r>
            <a:endParaRPr sz="3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User Cases </a:t>
            </a:r>
            <a:r>
              <a:rPr lang="de" sz="1300"/>
              <a:t>— Adding Post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9" name="Google Shape;199;p23"/>
          <p:cNvPicPr preferRelativeResize="0"/>
          <p:nvPr/>
        </p:nvPicPr>
        <p:blipFill rotWithShape="1">
          <a:blip r:embed="rId3">
            <a:alphaModFix/>
          </a:blip>
          <a:srcRect b="50000" l="0" r="0" t="0"/>
          <a:stretch/>
        </p:blipFill>
        <p:spPr>
          <a:xfrm>
            <a:off x="652550" y="1426925"/>
            <a:ext cx="4738951" cy="2879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3"/>
          <p:cNvPicPr preferRelativeResize="0"/>
          <p:nvPr/>
        </p:nvPicPr>
        <p:blipFill rotWithShape="1">
          <a:blip r:embed="rId4">
            <a:alphaModFix/>
          </a:blip>
          <a:srcRect b="0" l="0" r="33302" t="50692"/>
          <a:stretch/>
        </p:blipFill>
        <p:spPr>
          <a:xfrm>
            <a:off x="5528275" y="1426925"/>
            <a:ext cx="3265124" cy="287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User Cases </a:t>
            </a:r>
            <a:r>
              <a:rPr lang="de" sz="1300"/>
              <a:t>— Updating Post List</a:t>
            </a:r>
            <a:endParaRPr/>
          </a:p>
        </p:txBody>
      </p:sp>
      <p:pic>
        <p:nvPicPr>
          <p:cNvPr id="206" name="Google Shape;20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3013" y="1486650"/>
            <a:ext cx="3017981" cy="2880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User Cases </a:t>
            </a:r>
            <a:r>
              <a:rPr lang="de" sz="1300"/>
              <a:t>— Discard New Post</a:t>
            </a:r>
            <a:endParaRPr/>
          </a:p>
        </p:txBody>
      </p:sp>
      <p:pic>
        <p:nvPicPr>
          <p:cNvPr id="212" name="Google Shape;21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5675" y="1486675"/>
            <a:ext cx="3032660" cy="287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Evavulation</a:t>
            </a:r>
            <a:endParaRPr/>
          </a:p>
        </p:txBody>
      </p:sp>
      <p:sp>
        <p:nvSpPr>
          <p:cNvPr id="218" name="Google Shape;218;p26"/>
          <p:cNvSpPr txBox="1"/>
          <p:nvPr>
            <p:ph idx="1" type="body"/>
          </p:nvPr>
        </p:nvSpPr>
        <p:spPr>
          <a:xfrm>
            <a:off x="1297500" y="1567550"/>
            <a:ext cx="63270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de" sz="2000"/>
              <a:t>We have achieved Overall 50% of Initial Plan.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de" sz="2000"/>
              <a:t>Several Features still required to be added.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de" sz="2000"/>
              <a:t>Learned how to construct a DB using online services and integrate it with your application.</a:t>
            </a:r>
            <a:endParaRPr sz="2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7"/>
          <p:cNvSpPr txBox="1"/>
          <p:nvPr>
            <p:ph type="title"/>
          </p:nvPr>
        </p:nvSpPr>
        <p:spPr>
          <a:xfrm>
            <a:off x="1283600" y="1695900"/>
            <a:ext cx="3036300" cy="87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Demo in Action</a:t>
            </a:r>
            <a:endParaRPr/>
          </a:p>
        </p:txBody>
      </p:sp>
      <p:pic>
        <p:nvPicPr>
          <p:cNvPr id="224" name="Google Shape;224;p27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75150" y="1352550"/>
            <a:ext cx="2438400" cy="243840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27"/>
          <p:cNvSpPr txBox="1"/>
          <p:nvPr/>
        </p:nvSpPr>
        <p:spPr>
          <a:xfrm>
            <a:off x="1287950" y="2512600"/>
            <a:ext cx="30276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https://youtu.be/XEz0Xrby4vg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4500"/>
              <a:t>Thank you!</a:t>
            </a:r>
            <a:endParaRPr sz="4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823850" y="142305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3000"/>
              <a:t>Introduction</a:t>
            </a:r>
            <a:endParaRPr sz="3000"/>
          </a:p>
        </p:txBody>
      </p:sp>
      <p:sp>
        <p:nvSpPr>
          <p:cNvPr id="141" name="Google Shape;141;p14"/>
          <p:cNvSpPr txBox="1"/>
          <p:nvPr/>
        </p:nvSpPr>
        <p:spPr>
          <a:xfrm>
            <a:off x="568850" y="2794950"/>
            <a:ext cx="5097000" cy="13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we are making an </a:t>
            </a:r>
            <a:r>
              <a:rPr b="1" lang="de" sz="1700" u="sng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Online Bulletin Board</a:t>
            </a:r>
            <a:r>
              <a:rPr b="1" lang="de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de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for friends. It displays a pin wall where everyone can post a text in </a:t>
            </a:r>
            <a:r>
              <a:rPr b="1" lang="de" sz="1700" u="sng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CAPITAL LETTERS.</a:t>
            </a:r>
            <a:endParaRPr b="1" sz="1700" u="sng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3000"/>
              <a:t>Features</a:t>
            </a:r>
            <a:r>
              <a:rPr lang="de" sz="1000"/>
              <a:t>(Initially Planned)</a:t>
            </a:r>
            <a:endParaRPr sz="1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Features</a:t>
            </a:r>
            <a:endParaRPr/>
          </a:p>
        </p:txBody>
      </p:sp>
      <p:sp>
        <p:nvSpPr>
          <p:cNvPr id="152" name="Google Shape;152;p16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Login, Logout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View Post made by You and Others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Add / Delete / Edit Post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Refresh the Post List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SzPts val="1300"/>
              <a:buChar char="●"/>
            </a:pPr>
            <a:r>
              <a:rPr lang="de"/>
              <a:t>Aligned in Chronological Order</a:t>
            </a:r>
            <a:endParaRPr/>
          </a:p>
        </p:txBody>
      </p:sp>
      <p:sp>
        <p:nvSpPr>
          <p:cNvPr id="153" name="Google Shape;153;p16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Choose the </a:t>
            </a:r>
            <a:r>
              <a:rPr lang="de">
                <a:highlight>
                  <a:srgbClr val="FF0000"/>
                </a:highlight>
              </a:rPr>
              <a:t>C</a:t>
            </a:r>
            <a:r>
              <a:rPr lang="de">
                <a:highlight>
                  <a:srgbClr val="FF9900"/>
                </a:highlight>
              </a:rPr>
              <a:t>O</a:t>
            </a:r>
            <a:r>
              <a:rPr lang="de">
                <a:highlight>
                  <a:srgbClr val="FFD966"/>
                </a:highlight>
              </a:rPr>
              <a:t>L</a:t>
            </a:r>
            <a:r>
              <a:rPr lang="de">
                <a:highlight>
                  <a:srgbClr val="00FF00"/>
                </a:highlight>
              </a:rPr>
              <a:t>O</a:t>
            </a:r>
            <a:r>
              <a:rPr lang="de">
                <a:highlight>
                  <a:srgbClr val="4A86E8"/>
                </a:highlight>
              </a:rPr>
              <a:t>U</a:t>
            </a:r>
            <a:r>
              <a:rPr lang="de">
                <a:highlight>
                  <a:srgbClr val="9900FF"/>
                </a:highlight>
              </a:rPr>
              <a:t>R</a:t>
            </a:r>
            <a:r>
              <a:rPr lang="de"/>
              <a:t> of your Post!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Set a Time Limit of your Post can be shown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1000"/>
              </a:spcBef>
              <a:spcAft>
                <a:spcPts val="1600"/>
              </a:spcAft>
              <a:buSzPts val="1300"/>
              <a:buChar char="●"/>
            </a:pPr>
            <a:r>
              <a:rPr lang="de"/>
              <a:t>ALL CAPS!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810425" y="8226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Desired Backend Environment</a:t>
            </a:r>
            <a:endParaRPr/>
          </a:p>
        </p:txBody>
      </p:sp>
      <p:pic>
        <p:nvPicPr>
          <p:cNvPr id="159" name="Google Shape;15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1075" y="1286113"/>
            <a:ext cx="3428350" cy="2571263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7"/>
          <p:cNvSpPr txBox="1"/>
          <p:nvPr/>
        </p:nvSpPr>
        <p:spPr>
          <a:xfrm>
            <a:off x="753025" y="2225500"/>
            <a:ext cx="3819000" cy="23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Lato"/>
              <a:buChar char="●"/>
            </a:pPr>
            <a:r>
              <a:rPr lang="de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Several Options were discussed</a:t>
            </a:r>
            <a:endParaRPr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Lato"/>
              <a:buChar char="●"/>
            </a:pPr>
            <a:r>
              <a:rPr lang="de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Given $100 Credit for AWS, </a:t>
            </a:r>
            <a:br>
              <a:rPr lang="de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we initially decided to utilize AWS server as our backend environment.</a:t>
            </a:r>
            <a:endParaRPr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Final Product</a:t>
            </a:r>
            <a:r>
              <a:rPr lang="de" sz="1000"/>
              <a:t>(What we have achieved so far)</a:t>
            </a:r>
            <a:endParaRPr sz="1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Features</a:t>
            </a:r>
            <a:endParaRPr/>
          </a:p>
        </p:txBody>
      </p:sp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1297500" y="152050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View Post made by Others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Add  Post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Refresh the Post List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SzPts val="1300"/>
              <a:buChar char="●"/>
            </a:pPr>
            <a:r>
              <a:rPr lang="de"/>
              <a:t>Aligned in Chronological Order</a:t>
            </a:r>
            <a:endParaRPr/>
          </a:p>
        </p:txBody>
      </p:sp>
      <p:sp>
        <p:nvSpPr>
          <p:cNvPr id="172" name="Google Shape;172;p19"/>
          <p:cNvSpPr txBox="1"/>
          <p:nvPr/>
        </p:nvSpPr>
        <p:spPr>
          <a:xfrm>
            <a:off x="5053700" y="152050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1000"/>
              </a:spcBef>
              <a:spcAft>
                <a:spcPts val="1600"/>
              </a:spcAft>
              <a:buClr>
                <a:srgbClr val="FFFFFF"/>
              </a:buClr>
              <a:buSzPts val="1300"/>
              <a:buFont typeface="Lato"/>
              <a:buChar char="●"/>
            </a:pPr>
            <a:r>
              <a:rPr lang="de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Utilized Google Firebase instead of AWS</a:t>
            </a:r>
            <a:endParaRPr sz="13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>
            <p:ph type="title"/>
          </p:nvPr>
        </p:nvSpPr>
        <p:spPr>
          <a:xfrm>
            <a:off x="823850" y="2053000"/>
            <a:ext cx="49995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3000"/>
              <a:t>Overall System Architecture</a:t>
            </a:r>
            <a:endParaRPr sz="3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Overall System Architecture</a:t>
            </a:r>
            <a:endParaRPr/>
          </a:p>
        </p:txBody>
      </p:sp>
      <p:pic>
        <p:nvPicPr>
          <p:cNvPr id="183" name="Google Shape;18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951125"/>
            <a:ext cx="8839198" cy="2596961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1"/>
          <p:cNvSpPr txBox="1"/>
          <p:nvPr/>
        </p:nvSpPr>
        <p:spPr>
          <a:xfrm>
            <a:off x="3649700" y="2965075"/>
            <a:ext cx="739500" cy="2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Save Data</a:t>
            </a:r>
            <a:endParaRPr sz="1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5" name="Google Shape;185;p21"/>
          <p:cNvSpPr txBox="1"/>
          <p:nvPr/>
        </p:nvSpPr>
        <p:spPr>
          <a:xfrm>
            <a:off x="3581300" y="2370000"/>
            <a:ext cx="1024200" cy="2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Retrieve</a:t>
            </a:r>
            <a:r>
              <a:rPr lang="de" sz="1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Data</a:t>
            </a:r>
            <a:endParaRPr sz="1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6" name="Google Shape;186;p21"/>
          <p:cNvSpPr txBox="1"/>
          <p:nvPr/>
        </p:nvSpPr>
        <p:spPr>
          <a:xfrm>
            <a:off x="6952125" y="3160050"/>
            <a:ext cx="739500" cy="2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7" name="Google Shape;187;p21"/>
          <p:cNvSpPr txBox="1"/>
          <p:nvPr/>
        </p:nvSpPr>
        <p:spPr>
          <a:xfrm>
            <a:off x="6952125" y="3121800"/>
            <a:ext cx="643200" cy="2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Input</a:t>
            </a:r>
            <a:endParaRPr sz="1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8" name="Google Shape;188;p21"/>
          <p:cNvSpPr txBox="1"/>
          <p:nvPr/>
        </p:nvSpPr>
        <p:spPr>
          <a:xfrm>
            <a:off x="6878175" y="2443950"/>
            <a:ext cx="643200" cy="2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Output</a:t>
            </a:r>
            <a:endParaRPr sz="1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