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0a5c5be35_1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0a5c5be35_1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0a5c5be35_1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0a5c5be35_1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0a5c5be35_1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0a5c5be35_1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a5c5be35_1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0a5c5be35_1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0a5c5be3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0a5c5be3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0a5c5be35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0a5c5be3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0a5c5be35_1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0a5c5be35_1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a5c5be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a5c5be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a5c5be35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a5c5be35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0a5c5be35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0a5c5be35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a5c5be3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a5c5be3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a5c5be35_1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a5c5be35_1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0a5c5be3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0a5c5be3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a5c5be35_1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a5c5be35_1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0a5c5be35_1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0a5c5be35_1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XEz0Xrby4vg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youtu.be/XEz0Xrby4v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SHOUTING PINWALL </a:t>
            </a:r>
            <a:r>
              <a:rPr lang="de" sz="1000"/>
              <a:t>(By CENTRAL PERK)</a:t>
            </a:r>
            <a:endParaRPr sz="1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91600"/>
            <a:ext cx="34707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Ivo Maag 		정대영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양경			유언우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Use Cases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Cases </a:t>
            </a:r>
            <a:r>
              <a:rPr lang="de" sz="1300"/>
              <a:t>— Adding Post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652550" y="1426925"/>
            <a:ext cx="4738951" cy="28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0" r="33302" t="50692"/>
          <a:stretch/>
        </p:blipFill>
        <p:spPr>
          <a:xfrm>
            <a:off x="5528275" y="1426925"/>
            <a:ext cx="3265124" cy="2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Cases </a:t>
            </a:r>
            <a:r>
              <a:rPr lang="de" sz="1300"/>
              <a:t>— Updating Post List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013" y="1486650"/>
            <a:ext cx="3017981" cy="28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Cases </a:t>
            </a:r>
            <a:r>
              <a:rPr lang="de" sz="1300"/>
              <a:t>— Discard New Post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675" y="1486675"/>
            <a:ext cx="3032660" cy="2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632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Application is about 50% feature complete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Some features are still required to be added.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We learned how to construct a DB using online</a:t>
            </a:r>
            <a:r>
              <a:rPr lang="de" sz="2000"/>
              <a:t> </a:t>
            </a:r>
            <a:r>
              <a:rPr lang="de" sz="2000"/>
              <a:t>services and integrate into an application.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83600" y="1695900"/>
            <a:ext cx="30363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 in Action</a:t>
            </a:r>
            <a:endParaRPr/>
          </a:p>
        </p:txBody>
      </p:sp>
      <p:pic>
        <p:nvPicPr>
          <p:cNvPr id="224" name="Google Shape;224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150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1287950" y="2512600"/>
            <a:ext cx="30276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https://youtu.be/XEz0Xrby4vg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500"/>
              <a:t>Thank you!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14230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Introduction</a:t>
            </a:r>
            <a:endParaRPr sz="3000"/>
          </a:p>
        </p:txBody>
      </p:sp>
      <p:sp>
        <p:nvSpPr>
          <p:cNvPr id="141" name="Google Shape;141;p14"/>
          <p:cNvSpPr txBox="1"/>
          <p:nvPr/>
        </p:nvSpPr>
        <p:spPr>
          <a:xfrm>
            <a:off x="568850" y="2794950"/>
            <a:ext cx="50970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are making an </a:t>
            </a:r>
            <a:r>
              <a:rPr b="1" lang="de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Online Bulletin Board</a:t>
            </a:r>
            <a:r>
              <a:rPr b="1"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friends. It displays a pin wall where everyone can post a text in </a:t>
            </a:r>
            <a:r>
              <a:rPr b="1" lang="de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CAPITAL LETTERS.</a:t>
            </a:r>
            <a:endParaRPr b="1" sz="17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Features</a:t>
            </a:r>
            <a:r>
              <a:rPr lang="de" sz="1000"/>
              <a:t>(Initially Planned)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Login, Logout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View Post made by You and Others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/ Delete / Edit Post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Refresh the Post List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de"/>
              <a:t>Aligned in Chronological Order</a:t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Choose the </a:t>
            </a:r>
            <a:r>
              <a:rPr lang="de">
                <a:highlight>
                  <a:srgbClr val="FF0000"/>
                </a:highlight>
              </a:rPr>
              <a:t>C</a:t>
            </a:r>
            <a:r>
              <a:rPr lang="de">
                <a:highlight>
                  <a:srgbClr val="FF9900"/>
                </a:highlight>
              </a:rPr>
              <a:t>O</a:t>
            </a:r>
            <a:r>
              <a:rPr lang="de">
                <a:highlight>
                  <a:srgbClr val="FFD966"/>
                </a:highlight>
              </a:rPr>
              <a:t>L</a:t>
            </a:r>
            <a:r>
              <a:rPr lang="de">
                <a:highlight>
                  <a:srgbClr val="00FF00"/>
                </a:highlight>
              </a:rPr>
              <a:t>O</a:t>
            </a:r>
            <a:r>
              <a:rPr lang="de">
                <a:highlight>
                  <a:srgbClr val="4A86E8"/>
                </a:highlight>
              </a:rPr>
              <a:t>U</a:t>
            </a:r>
            <a:r>
              <a:rPr lang="de">
                <a:highlight>
                  <a:srgbClr val="9900FF"/>
                </a:highlight>
              </a:rPr>
              <a:t>R</a:t>
            </a:r>
            <a:r>
              <a:rPr lang="de"/>
              <a:t> of your Post!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Set a Time Limit of your Post can be shown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600"/>
              </a:spcAft>
              <a:buSzPts val="1300"/>
              <a:buChar char="●"/>
            </a:pPr>
            <a:r>
              <a:rPr lang="de"/>
              <a:t>ALL CAPS!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0425" y="8226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Desired Backend Environment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075" y="1286113"/>
            <a:ext cx="3428350" cy="2571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753025" y="2225500"/>
            <a:ext cx="38190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Several Options were discussed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Given $100 Credit for AWS, </a:t>
            </a:r>
            <a:b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initially decided to utilize AWS server as our backend environment.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But there were problems...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Final Product</a:t>
            </a:r>
            <a:r>
              <a:rPr lang="de" sz="1000"/>
              <a:t>(What we have achieved so far)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205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View Posts made by Others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 Post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Refresh the Post List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de"/>
              <a:t>Aligned in Chronological Order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5053700" y="152050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de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Utilized Google Firebase instead of AWS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23850" y="2053000"/>
            <a:ext cx="4999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Overall System Architecture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Overall System Architecture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51125"/>
            <a:ext cx="8839198" cy="259696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3649700" y="2965075"/>
            <a:ext cx="7395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Save Data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581300" y="2370000"/>
            <a:ext cx="1024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Retrieve</a:t>
            </a:r>
            <a:r>
              <a:rPr lang="de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Data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6952125" y="3160050"/>
            <a:ext cx="7395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6952125" y="3121800"/>
            <a:ext cx="643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6878175" y="2443950"/>
            <a:ext cx="643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