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317" y="-7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765-03F0-4141-8AA8-03A8400AE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86C1-FEC6-45D0-BF46-5A034C221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9953-E897-4ADF-A4EA-D3D24949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F56D-D0FB-4432-B5F5-6536360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CFD3-7B40-41AB-A471-9A17AECA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1D24-D042-4AFD-BAA8-DF7A5D91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FE844-0010-4287-8B63-6E4682EF5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79D1-8C4A-4E03-AED1-FD6B173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1169-D8C0-4C92-85CC-62DD97AF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B485-D18F-4664-AEAD-6C2CDB13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B0534-1BFF-48B2-9288-90F479B9F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1C056-DF86-4437-AEBC-650818EE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BEB5-F4A6-45F3-8A83-CFDBA8FC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6974-C1D9-4278-A49E-7628E0C3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6566-EAAB-43A2-BDBF-E191F934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760-0372-4892-B727-C32CFA3D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7B0D-FB2B-46D5-B608-94B4DBF2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7F63-8FDA-4C3C-BD99-4FE305E6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B57B-81B3-453F-A939-5F17BDD0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F337-5469-45AD-ADDA-6F77DFF1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C67-E393-44DA-9880-F8989115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9D90-A279-4ECD-AF55-97D13D0B3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E7A7-7084-4AA9-92A3-C413F8F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0F90-2C64-4FFF-B8D9-C0641B57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04D5-5B7A-4FB2-9DBE-E9D99101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4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86EF-3167-47E2-8D71-EBE1C3A6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DA9A-B575-48EF-B4F5-C66F0BBEF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892B3-7F7E-4E51-90F7-D3AE0A0E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E9AD1-7215-49FA-978C-4A030F1C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9705-B940-4C23-B633-475C5A89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4418-C32A-4354-9554-5D795B72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93BE-8B23-4B1A-83B2-F5238AA0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2323-447D-4AD0-ADA8-6F31F5F9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17F0C-EBEE-4905-BEC3-457A548E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36AAB-C464-4700-92D3-AE383EE5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F6B2A-9053-46F5-9833-791FAD161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E37DB-C988-46F7-A72B-61A91480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BD47B-3EF9-462C-A16E-CBC881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54C0A-9A94-41CE-A081-513EEB33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8953-95DB-499C-A971-AAB8FBEF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020B5-F38F-4A69-9628-988D162E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56C5A-18C3-4D44-8FEC-409870FF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D44F8-8C4D-425C-8D31-84D051A8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7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DB815-2352-4951-973C-92E7737C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42867-33F8-43D4-B6ED-8A291602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10809-F831-4B0A-9C01-E19BE1B9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770-AB74-4054-A12C-799CE36C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3920-B5B7-4ED0-8A82-9E671B7C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A6B6-6C84-4913-8BD2-EAF1C09E2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FC6D-08E0-4105-9544-5D83A3DA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BB72C-4635-49E5-A0D6-2BF24865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B0CBB-A9B2-4FDA-BCF4-452DB67B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5A09-6B54-43D1-AF7B-DE37A2CA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7D72A-0465-443B-9618-253528F69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27ED6-0F28-4B48-AC2B-5A756901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3202-4F11-402E-ABA7-FB60C1DB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85E4A-99D6-4A81-9D19-C9BD8D68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7B005-4A6A-4E17-9965-E441CCBB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59430-A8C2-4EDD-8DB5-3D13019F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1CA0-DBD9-4F1E-9FB2-A976E102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631E-256E-4184-A369-8379DEF37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09F57-B4E7-481A-B569-60559FEA850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8BA1-3F5F-4B20-BB51-6693E562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7713-A2BE-410E-93A4-9908A304D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60E0-DFAD-44D6-8C1E-EA6296B93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traffic&#10;&#10;Description automatically generated">
            <a:extLst>
              <a:ext uri="{FF2B5EF4-FFF2-40B4-BE49-F238E27FC236}">
                <a16:creationId xmlns:a16="http://schemas.microsoft.com/office/drawing/2014/main" id="{23922CA0-919A-4895-8C34-239D14BEF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6" t="24500" r="19214" b="60917"/>
          <a:stretch/>
        </p:blipFill>
        <p:spPr>
          <a:xfrm>
            <a:off x="6352903" y="2943225"/>
            <a:ext cx="329566" cy="277814"/>
          </a:xfrm>
          <a:prstGeom prst="rect">
            <a:avLst/>
          </a:prstGeom>
        </p:spPr>
      </p:pic>
      <p:pic>
        <p:nvPicPr>
          <p:cNvPr id="4" name="Picture 3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id="{EAD781CF-5761-4CD4-B9FF-D8A89B1D3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7" t="25833" r="39943" b="46833"/>
          <a:stretch/>
        </p:blipFill>
        <p:spPr>
          <a:xfrm>
            <a:off x="5342709" y="3921124"/>
            <a:ext cx="487680" cy="520701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C099A0-7018-4DBD-B632-565447F682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1" t="16743" r="14115" b="49657"/>
          <a:stretch/>
        </p:blipFill>
        <p:spPr>
          <a:xfrm>
            <a:off x="3831770" y="2264228"/>
            <a:ext cx="596539" cy="64008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039CDA0-0919-481C-ADB6-6B99142DA3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22544" r="49320" b="54708"/>
          <a:stretch/>
        </p:blipFill>
        <p:spPr>
          <a:xfrm>
            <a:off x="1769533" y="4441825"/>
            <a:ext cx="412045" cy="4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WENJING</dc:creator>
  <cp:lastModifiedBy>WENJING SHI</cp:lastModifiedBy>
  <cp:revision>5</cp:revision>
  <dcterms:created xsi:type="dcterms:W3CDTF">2020-09-21T06:03:39Z</dcterms:created>
  <dcterms:modified xsi:type="dcterms:W3CDTF">2020-10-08T23:07:45Z</dcterms:modified>
</cp:coreProperties>
</file>