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1EE1E7-64E2-4C05-8115-4766EDCE840E}">
  <a:tblStyle styleId="{0D1EE1E7-64E2-4C05-8115-4766EDCE84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5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4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maticSC-regular.fntdata"/><Relationship Id="rId14" Type="http://schemas.openxmlformats.org/officeDocument/2006/relationships/slide" Target="slides/slide8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SourceCodePr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8c376470c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8c376470c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1f66aec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1f66aec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04601b30f_0_9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04601b30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091d238e2_0_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091d238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04601b30f_0_1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04601b3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1f66aecbf_1_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1f66aecb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1f66aecbf_1_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1f66aecb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1f66aecbf_1_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1f66aecb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3581400" y="4729163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5715000" y="4729163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/>
        </p:nvSpPr>
        <p:spPr>
          <a:xfrm>
            <a:off x="62100" y="88275"/>
            <a:ext cx="9081900" cy="4711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Make thank you cards</a:t>
            </a:r>
            <a:endParaRPr sz="25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Jasiah and Rico for Hector </a:t>
            </a:r>
            <a:r>
              <a:rPr lang="en" sz="2500">
                <a:solidFill>
                  <a:schemeClr val="lt1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(college helper)</a:t>
            </a:r>
            <a:endParaRPr sz="25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Jayleen for Sylvia (main leader)</a:t>
            </a:r>
            <a:endParaRPr sz="25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Natalia and Sophia for Phuong </a:t>
            </a:r>
            <a:r>
              <a:rPr lang="en" sz="2500">
                <a:solidFill>
                  <a:schemeClr val="lt1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(college helper)</a:t>
            </a:r>
            <a:endParaRPr sz="25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Angel for Carlos (main leader)</a:t>
            </a:r>
            <a:endParaRPr sz="25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Aubree, Carlos for Ugesh (college helper)</a:t>
            </a:r>
            <a:endParaRPr sz="25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Andre for Marios ( main leader)</a:t>
            </a:r>
            <a:endParaRPr sz="25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Adan for </a:t>
            </a:r>
            <a:r>
              <a:rPr lang="en" sz="2500">
                <a:solidFill>
                  <a:schemeClr val="lt1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Wenjing (technology)</a:t>
            </a:r>
            <a:endParaRPr sz="2500">
              <a:solidFill>
                <a:schemeClr val="lt1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Azaria, Monica &amp; Esme for Sebastián</a:t>
            </a:r>
            <a:r>
              <a:rPr lang="en" sz="16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lt1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(college helper)</a:t>
            </a:r>
            <a:endParaRPr sz="16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Endo for other technology guy (unknown name) </a:t>
            </a:r>
            <a:endParaRPr sz="25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62100" y="88275"/>
            <a:ext cx="8969400" cy="5733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Make thank you cards for coding</a:t>
            </a:r>
            <a:endParaRPr sz="27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Accomplish </a:t>
            </a:r>
            <a:endParaRPr sz="27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David and Avniel for Hector </a:t>
            </a:r>
            <a:r>
              <a:rPr lang="en" sz="2400">
                <a:solidFill>
                  <a:schemeClr val="lt1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(college helper)</a:t>
            </a:r>
            <a:endParaRPr sz="26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Aiden for Marios </a:t>
            </a:r>
            <a:r>
              <a:rPr lang="en" sz="2700">
                <a:solidFill>
                  <a:schemeClr val="lt1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(main leader)</a:t>
            </a:r>
            <a:endParaRPr sz="27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Sharae for Wenjing (technology)</a:t>
            </a:r>
            <a:endParaRPr sz="27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Carlos &amp; Monique for </a:t>
            </a:r>
            <a:r>
              <a:rPr lang="en" sz="27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Sebastián</a:t>
            </a:r>
            <a:r>
              <a:rPr lang="en" sz="1800">
                <a:solidFill>
                  <a:schemeClr val="lt1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(college helper)</a:t>
            </a:r>
            <a:endParaRPr sz="20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Keria for Sylvia (main leader)</a:t>
            </a:r>
            <a:endParaRPr sz="27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Serenity and Isaac for Ugesh </a:t>
            </a:r>
            <a:r>
              <a:rPr lang="en" sz="2200">
                <a:solidFill>
                  <a:schemeClr val="lt1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(college helper)</a:t>
            </a:r>
            <a:endParaRPr sz="24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Jayden, Yosiah &amp; Joaquin for Phuong </a:t>
            </a:r>
            <a:r>
              <a:rPr lang="en" sz="2000">
                <a:solidFill>
                  <a:schemeClr val="lt1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(college helper)</a:t>
            </a:r>
            <a:endParaRPr sz="22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Brielle for Carlos </a:t>
            </a:r>
            <a:r>
              <a:rPr lang="en" sz="2700">
                <a:solidFill>
                  <a:schemeClr val="lt1"/>
                </a:solidFill>
                <a:highlight>
                  <a:srgbClr val="674EA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(main leader)</a:t>
            </a:r>
            <a:endParaRPr sz="2700">
              <a:solidFill>
                <a:srgbClr val="FFFFFF"/>
              </a:solidFill>
              <a:highlight>
                <a:srgbClr val="674EA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goals: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Use your </a:t>
            </a:r>
            <a:r>
              <a:rPr lang="en" sz="2300"/>
              <a:t>knowledge</a:t>
            </a:r>
            <a:r>
              <a:rPr lang="en" sz="2300"/>
              <a:t> of </a:t>
            </a:r>
            <a:r>
              <a:rPr lang="en" sz="2300">
                <a:solidFill>
                  <a:srgbClr val="CC0000"/>
                </a:solidFill>
              </a:rPr>
              <a:t>“comments”</a:t>
            </a:r>
            <a:r>
              <a:rPr lang="en" sz="2300"/>
              <a:t> and fraction visuals, as well as 	inserting photos, to create a final video that shows your solution to your fraction division problem.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goals:</a:t>
            </a:r>
            <a:endParaRPr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This is part of your final art integrated assessment for fraction </a:t>
            </a:r>
            <a:r>
              <a:rPr lang="en" sz="2300"/>
              <a:t>division!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Be diverse and focused!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Ask your college student what is possible! You never know :)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43500" y="-64350"/>
            <a:ext cx="9057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video:  As a team!</a:t>
            </a:r>
            <a:endParaRPr/>
          </a:p>
        </p:txBody>
      </p:sp>
      <p:graphicFrame>
        <p:nvGraphicFramePr>
          <p:cNvPr id="135" name="Google Shape;135;p30"/>
          <p:cNvGraphicFramePr/>
          <p:nvPr/>
        </p:nvGraphicFramePr>
        <p:xfrm>
          <a:off x="159575" y="5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{0D1EE1E7-64E2-4C05-8115-4766EDCE840E}</a:tableStyleId>
              </a:tblPr>
              <a:tblGrid>
                <a:gridCol w="1936800"/>
                <a:gridCol w="3565575"/>
                <a:gridCol w="3201225"/>
              </a:tblGrid>
              <a:tr h="52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Topic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Level 3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Level 4 -</a:t>
                      </a:r>
                      <a:r>
                        <a:rPr lang="en" sz="1500"/>
                        <a:t> Extra after level 3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Fraction visual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❏"/>
                      </a:pPr>
                      <a:r>
                        <a:rPr lang="en" sz="2300"/>
                        <a:t>Show your </a:t>
                      </a:r>
                      <a:r>
                        <a:rPr lang="en" sz="2300"/>
                        <a:t>diagram of your solution 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❏"/>
                      </a:pPr>
                      <a:r>
                        <a:rPr lang="en" sz="2300"/>
                        <a:t>Explain each part</a:t>
                      </a:r>
                      <a:endParaRPr sz="2300"/>
                    </a:p>
                  </a:txBody>
                  <a:tcPr marT="91425" marB="91425" marR="612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❏"/>
                      </a:pPr>
                      <a:r>
                        <a:rPr lang="en" sz="2300"/>
                        <a:t>Show a different visual 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Equation explained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❏"/>
                      </a:pPr>
                      <a:r>
                        <a:rPr lang="en" sz="2300"/>
                        <a:t>Include your equation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❏"/>
                      </a:pPr>
                      <a:r>
                        <a:rPr lang="en" sz="2300"/>
                        <a:t>Explain each part in terms of the word problem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❏"/>
                      </a:pPr>
                      <a:r>
                        <a:rPr lang="en" sz="2300"/>
                        <a:t>Show a different equation (Mr. van Dyck’s trick)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Art integrated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❏"/>
                      </a:pPr>
                      <a:r>
                        <a:rPr lang="en" sz="2300"/>
                        <a:t>Include 2 creative images/sentences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❏"/>
                      </a:pPr>
                      <a:r>
                        <a:rPr lang="en" sz="2300"/>
                        <a:t>Organized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❏"/>
                      </a:pPr>
                      <a:r>
                        <a:rPr lang="en" sz="2300"/>
                        <a:t>Include 4 creative images/sentences</a:t>
                      </a:r>
                      <a:endParaRPr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43500" y="88050"/>
            <a:ext cx="9057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Practicing</a:t>
            </a:r>
            <a:r>
              <a:rPr lang="en"/>
              <a:t> your script: Silent Solo!</a:t>
            </a:r>
            <a:endParaRPr/>
          </a:p>
        </p:txBody>
      </p:sp>
      <p:graphicFrame>
        <p:nvGraphicFramePr>
          <p:cNvPr id="141" name="Google Shape;141;p31"/>
          <p:cNvGraphicFramePr/>
          <p:nvPr/>
        </p:nvGraphicFramePr>
        <p:xfrm>
          <a:off x="159575" y="70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{0D1EE1E7-64E2-4C05-8115-4766EDCE840E}</a:tableStyleId>
              </a:tblPr>
              <a:tblGrid>
                <a:gridCol w="1936800"/>
                <a:gridCol w="3565575"/>
                <a:gridCol w="3201225"/>
              </a:tblGrid>
              <a:tr h="52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Topic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Level 3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Level 4 -</a:t>
                      </a:r>
                      <a:r>
                        <a:rPr lang="en" sz="1500"/>
                        <a:t> Extra after level 3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Fraction visual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❏"/>
                      </a:pPr>
                      <a:r>
                        <a:rPr lang="en" sz="2300"/>
                        <a:t>Explain each part</a:t>
                      </a:r>
                      <a:endParaRPr sz="2300"/>
                    </a:p>
                  </a:txBody>
                  <a:tcPr marT="91425" marB="91425" marR="612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❏"/>
                      </a:pPr>
                      <a:r>
                        <a:rPr lang="en" sz="2300"/>
                        <a:t>Explain both visuals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Equation explained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❏"/>
                      </a:pPr>
                      <a:r>
                        <a:rPr lang="en" sz="2300"/>
                        <a:t>Explain each part in terms of the word problem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❏"/>
                      </a:pPr>
                      <a:r>
                        <a:rPr lang="en" sz="2300"/>
                        <a:t>Explain other equation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Art integrated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❏"/>
                      </a:pPr>
                      <a:r>
                        <a:rPr lang="en" sz="2300"/>
                        <a:t>Creative, embellished sentences that make answers clear.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❏"/>
                      </a:pPr>
                      <a:r>
                        <a:rPr lang="en" sz="2300"/>
                        <a:t>Extra creative and engaging ways to </a:t>
                      </a:r>
                      <a:r>
                        <a:rPr lang="en" sz="2300"/>
                        <a:t>present</a:t>
                      </a:r>
                      <a:r>
                        <a:rPr lang="en" sz="2300"/>
                        <a:t> video</a:t>
                      </a:r>
                      <a:endParaRPr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43500" y="88050"/>
            <a:ext cx="9057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swap!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your video with your script to your new group mates!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 the video if needed if your script is longer than the frames per second.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3500" y="88050"/>
            <a:ext cx="9057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and email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all videos that you want to include 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emily.flores@riograndeacademyoffinearts.com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