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68" r:id="rId6"/>
    <p:sldId id="259" r:id="rId7"/>
    <p:sldId id="260"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0"/>
  </p:normalViewPr>
  <p:slideViewPr>
    <p:cSldViewPr>
      <p:cViewPr varScale="1">
        <p:scale>
          <a:sx n="91" d="100"/>
          <a:sy n="91" d="100"/>
        </p:scale>
        <p:origin x="170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5/15/18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5/15/18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5/15/18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5/15/18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5/15/18</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543800" cy="4953000"/>
          </a:xfrm>
        </p:spPr>
        <p:txBody>
          <a:bodyPr/>
          <a:lstStyle/>
          <a:p>
            <a:r>
              <a:rPr lang="en-US" dirty="0" smtClean="0"/>
              <a:t>Career Enrichment Center</a:t>
            </a:r>
            <a:endParaRPr lang="en-US" dirty="0"/>
          </a:p>
        </p:txBody>
      </p:sp>
      <p:pic>
        <p:nvPicPr>
          <p:cNvPr id="4" name="Picture 3"/>
          <p:cNvPicPr>
            <a:picLocks noChangeAspect="1"/>
          </p:cNvPicPr>
          <p:nvPr/>
        </p:nvPicPr>
        <p:blipFill>
          <a:blip r:embed="rId2"/>
          <a:stretch>
            <a:fillRect/>
          </a:stretch>
        </p:blipFill>
        <p:spPr>
          <a:xfrm>
            <a:off x="4572000" y="0"/>
            <a:ext cx="4572000" cy="3026980"/>
          </a:xfrm>
          <a:prstGeom prst="rect">
            <a:avLst/>
          </a:prstGeom>
        </p:spPr>
      </p:pic>
    </p:spTree>
    <p:extLst>
      <p:ext uri="{BB962C8B-B14F-4D97-AF65-F5344CB8AC3E}">
        <p14:creationId xmlns:p14="http://schemas.microsoft.com/office/powerpoint/2010/main" val="3151265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CEC?</a:t>
            </a:r>
            <a:endParaRPr lang="en-US" dirty="0"/>
          </a:p>
        </p:txBody>
      </p:sp>
      <p:sp>
        <p:nvSpPr>
          <p:cNvPr id="8" name="Content Placeholder 7"/>
          <p:cNvSpPr>
            <a:spLocks noGrp="1"/>
          </p:cNvSpPr>
          <p:nvPr>
            <p:ph idx="1"/>
          </p:nvPr>
        </p:nvSpPr>
        <p:spPr>
          <a:xfrm>
            <a:off x="685800" y="1143000"/>
            <a:ext cx="6934200" cy="3886200"/>
          </a:xfrm>
        </p:spPr>
        <p:txBody>
          <a:bodyPr>
            <a:noAutofit/>
          </a:bodyPr>
          <a:lstStyle/>
          <a:p>
            <a:pPr marL="0" indent="0">
              <a:buNone/>
            </a:pPr>
            <a:r>
              <a:rPr lang="en-US" sz="2800" dirty="0"/>
              <a:t>CEC is the premier magnet school in APS. The Career Enrichment Center provides opportunities for advanced, in-depth learning. Students from all Albuquerque high schools may choose unique courses from a variety of career areas. The blending of strong academic, career, and technical classes is enhanced by the diversity of students from all over Albuquerque. </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544025" y="5008734"/>
            <a:ext cx="1582195" cy="1828624"/>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543165" y="4024695"/>
            <a:ext cx="1583055" cy="1763809"/>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543800" y="3077469"/>
            <a:ext cx="1583055" cy="1646931"/>
          </a:xfrm>
          <a:prstGeom prst="rect">
            <a:avLst/>
          </a:prstGeom>
          <a:noFill/>
          <a:ln>
            <a:noFill/>
          </a:ln>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7560085" y="2133601"/>
            <a:ext cx="1583915" cy="1499844"/>
          </a:xfrm>
          <a:prstGeom prst="rect">
            <a:avLst/>
          </a:prstGeom>
          <a:noFill/>
          <a:ln>
            <a:noFill/>
          </a:ln>
        </p:spPr>
      </p:pic>
    </p:spTree>
    <p:extLst>
      <p:ext uri="{BB962C8B-B14F-4D97-AF65-F5344CB8AC3E}">
        <p14:creationId xmlns:p14="http://schemas.microsoft.com/office/powerpoint/2010/main" val="818606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4572000"/>
            <a:ext cx="6781800" cy="1676400"/>
          </a:xfrm>
        </p:spPr>
        <p:txBody>
          <a:bodyPr>
            <a:normAutofit fontScale="90000"/>
          </a:bodyPr>
          <a:lstStyle/>
          <a:p>
            <a:r>
              <a:rPr lang="en-US" b="1" dirty="0"/>
              <a:t>Who can register at CEC?</a:t>
            </a:r>
            <a:r>
              <a:rPr lang="en-US" dirty="0"/>
              <a:t> </a:t>
            </a:r>
          </a:p>
        </p:txBody>
      </p:sp>
      <p:sp>
        <p:nvSpPr>
          <p:cNvPr id="6" name="Content Placeholder 5"/>
          <p:cNvSpPr>
            <a:spLocks noGrp="1"/>
          </p:cNvSpPr>
          <p:nvPr>
            <p:ph idx="1"/>
          </p:nvPr>
        </p:nvSpPr>
        <p:spPr>
          <a:xfrm>
            <a:off x="685800" y="381000"/>
            <a:ext cx="8229600" cy="5486400"/>
          </a:xfrm>
        </p:spPr>
        <p:txBody>
          <a:bodyPr>
            <a:normAutofit/>
          </a:bodyPr>
          <a:lstStyle/>
          <a:p>
            <a:pPr marL="0" indent="0">
              <a:buNone/>
            </a:pPr>
            <a:r>
              <a:rPr lang="en-US" sz="3200" dirty="0" smtClean="0"/>
              <a:t>In </a:t>
            </a:r>
            <a:r>
              <a:rPr lang="en-US" sz="3200" dirty="0"/>
              <a:t>order to apply to CEC, students must be in 10th grade and all applicants must have a strong academic background and specific skills related to course requirements. Students are selected on the basis of their grades, resume, references, and field experience. </a:t>
            </a:r>
          </a:p>
          <a:p>
            <a:pPr marL="0" indent="0">
              <a:buNone/>
            </a:pPr>
            <a:endParaRPr lang="en-US" dirty="0"/>
          </a:p>
          <a:p>
            <a:endParaRPr lang="en-US" sz="3200" b="1" dirty="0"/>
          </a:p>
        </p:txBody>
      </p:sp>
    </p:spTree>
    <p:extLst>
      <p:ext uri="{BB962C8B-B14F-4D97-AF65-F5344CB8AC3E}">
        <p14:creationId xmlns:p14="http://schemas.microsoft.com/office/powerpoint/2010/main" val="2527899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can you register for CEC?</a:t>
            </a:r>
            <a:r>
              <a:rPr lang="en-US" dirty="0"/>
              <a:t> </a:t>
            </a:r>
          </a:p>
        </p:txBody>
      </p:sp>
      <p:sp>
        <p:nvSpPr>
          <p:cNvPr id="3" name="Content Placeholder 2"/>
          <p:cNvSpPr>
            <a:spLocks noGrp="1"/>
          </p:cNvSpPr>
          <p:nvPr>
            <p:ph idx="1"/>
          </p:nvPr>
        </p:nvSpPr>
        <p:spPr>
          <a:xfrm>
            <a:off x="838200" y="457200"/>
            <a:ext cx="8077200" cy="5257800"/>
          </a:xfrm>
        </p:spPr>
        <p:txBody>
          <a:bodyPr>
            <a:normAutofit/>
          </a:bodyPr>
          <a:lstStyle/>
          <a:p>
            <a:pPr marL="0" indent="0">
              <a:buNone/>
            </a:pPr>
            <a:r>
              <a:rPr lang="en-US" sz="3200" dirty="0" smtClean="0"/>
              <a:t>Apply </a:t>
            </a:r>
            <a:r>
              <a:rPr lang="en-US" sz="3200" dirty="0"/>
              <a:t>early.  Completed applications (application, transcript, and placement testing) for the fall semester must be submitted as early as February 1st.  </a:t>
            </a:r>
            <a:r>
              <a:rPr lang="en-US" sz="3200" b="1" dirty="0"/>
              <a:t>Early </a:t>
            </a:r>
            <a:r>
              <a:rPr lang="en-US" sz="3200" b="1" dirty="0" smtClean="0"/>
              <a:t>College Academy </a:t>
            </a:r>
            <a:r>
              <a:rPr lang="en-US" sz="3200" dirty="0" smtClean="0"/>
              <a:t>application window is from November 1st until January 31st. </a:t>
            </a:r>
            <a:endParaRPr lang="en-US" sz="3200" dirty="0"/>
          </a:p>
          <a:p>
            <a:endParaRPr lang="en-US" dirty="0"/>
          </a:p>
        </p:txBody>
      </p:sp>
    </p:spTree>
    <p:extLst>
      <p:ext uri="{BB962C8B-B14F-4D97-AF65-F5344CB8AC3E}">
        <p14:creationId xmlns:p14="http://schemas.microsoft.com/office/powerpoint/2010/main" val="28036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Where and how do you apply for CEC?</a:t>
            </a:r>
            <a:r>
              <a:rPr lang="en-US" dirty="0"/>
              <a:t> </a:t>
            </a:r>
            <a:r>
              <a:rPr lang="en-US" b="1" dirty="0"/>
              <a:t>How much does it cost?</a:t>
            </a:r>
            <a:r>
              <a:rPr lang="en-US" dirty="0"/>
              <a:t> </a:t>
            </a:r>
          </a:p>
        </p:txBody>
      </p:sp>
      <p:sp>
        <p:nvSpPr>
          <p:cNvPr id="3" name="Content Placeholder 2"/>
          <p:cNvSpPr>
            <a:spLocks noGrp="1"/>
          </p:cNvSpPr>
          <p:nvPr>
            <p:ph idx="1"/>
          </p:nvPr>
        </p:nvSpPr>
        <p:spPr/>
        <p:txBody>
          <a:bodyPr>
            <a:normAutofit/>
          </a:bodyPr>
          <a:lstStyle/>
          <a:p>
            <a:r>
              <a:rPr lang="en-US" sz="2800" dirty="0" smtClean="0"/>
              <a:t>You </a:t>
            </a:r>
            <a:r>
              <a:rPr lang="en-US" sz="2800" dirty="0"/>
              <a:t>can download an application from the CEC website or you can come into CEC and apply in person.</a:t>
            </a:r>
          </a:p>
          <a:p>
            <a:r>
              <a:rPr lang="en-US" sz="2800" dirty="0" smtClean="0"/>
              <a:t>CEC </a:t>
            </a:r>
            <a:r>
              <a:rPr lang="en-US" sz="2800" dirty="0"/>
              <a:t>classes are FREE and transportation is provided.</a:t>
            </a:r>
          </a:p>
        </p:txBody>
      </p:sp>
      <p:sp>
        <p:nvSpPr>
          <p:cNvPr id="4" name="Slide Number Placeholder 3"/>
          <p:cNvSpPr>
            <a:spLocks noGrp="1"/>
          </p:cNvSpPr>
          <p:nvPr>
            <p:ph type="sldNum" sz="quarter" idx="12"/>
          </p:nvPr>
        </p:nvSpPr>
        <p:spPr/>
        <p:txBody>
          <a:bodyPr/>
          <a:lstStyle/>
          <a:p>
            <a:fld id="{BFEBEB0A-9E3D-4B14-9782-E2AE3DA60D96}" type="slidenum">
              <a:rPr lang="en-US" smtClean="0"/>
              <a:pPr/>
              <a:t>5</a:t>
            </a:fld>
            <a:endParaRPr lang="en-US"/>
          </a:p>
        </p:txBody>
      </p:sp>
    </p:spTree>
    <p:extLst>
      <p:ext uri="{BB962C8B-B14F-4D97-AF65-F5344CB8AC3E}">
        <p14:creationId xmlns:p14="http://schemas.microsoft.com/office/powerpoint/2010/main" val="87152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can one study at CEC and for how long?</a:t>
            </a:r>
            <a:r>
              <a:rPr lang="en-US" dirty="0"/>
              <a:t> </a:t>
            </a:r>
          </a:p>
        </p:txBody>
      </p:sp>
      <p:sp>
        <p:nvSpPr>
          <p:cNvPr id="3" name="Content Placeholder 2"/>
          <p:cNvSpPr>
            <a:spLocks noGrp="1"/>
          </p:cNvSpPr>
          <p:nvPr>
            <p:ph idx="1"/>
          </p:nvPr>
        </p:nvSpPr>
        <p:spPr>
          <a:xfrm>
            <a:off x="762000" y="381000"/>
            <a:ext cx="7543800" cy="3886200"/>
          </a:xfrm>
        </p:spPr>
        <p:txBody>
          <a:bodyPr/>
          <a:lstStyle/>
          <a:p>
            <a:pPr marL="0" indent="0">
              <a:buNone/>
            </a:pPr>
            <a:r>
              <a:rPr lang="en-US" sz="2800" dirty="0" smtClean="0"/>
              <a:t>You </a:t>
            </a:r>
            <a:r>
              <a:rPr lang="en-US" sz="2800" dirty="0"/>
              <a:t>can study Robotics, Computer Science, </a:t>
            </a:r>
            <a:r>
              <a:rPr lang="en-US" sz="2800" dirty="0" err="1" smtClean="0"/>
              <a:t>Webscripting</a:t>
            </a:r>
            <a:r>
              <a:rPr lang="en-US" sz="2800" dirty="0"/>
              <a:t>, Animation, CAD, Forensics, Nursing, Banking and Finance, EMT, Automotive, </a:t>
            </a:r>
            <a:r>
              <a:rPr lang="en-US" sz="2800" dirty="0" err="1"/>
              <a:t>etc</a:t>
            </a:r>
            <a:r>
              <a:rPr lang="en-US" sz="2800" dirty="0"/>
              <a:t> (current course offerings listed on the back of </a:t>
            </a:r>
            <a:r>
              <a:rPr lang="en-US" sz="2800" dirty="0" smtClean="0"/>
              <a:t>information sheet). </a:t>
            </a:r>
            <a:r>
              <a:rPr lang="en-US" sz="2800" dirty="0"/>
              <a:t>The length of the time you can be at CEC depends on your program of study. </a:t>
            </a:r>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r="13636"/>
          <a:stretch/>
        </p:blipFill>
        <p:spPr bwMode="auto">
          <a:xfrm>
            <a:off x="533400" y="3657600"/>
            <a:ext cx="8056245" cy="1085215"/>
          </a:xfrm>
          <a:prstGeom prst="rect">
            <a:avLst/>
          </a:prstGeom>
          <a:noFill/>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val="467329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happens after CEC?</a:t>
            </a:r>
            <a:r>
              <a:rPr lang="en-US" dirty="0"/>
              <a:t> </a:t>
            </a:r>
          </a:p>
        </p:txBody>
      </p:sp>
      <p:sp>
        <p:nvSpPr>
          <p:cNvPr id="3" name="Content Placeholder 2"/>
          <p:cNvSpPr>
            <a:spLocks noGrp="1"/>
          </p:cNvSpPr>
          <p:nvPr>
            <p:ph idx="1"/>
          </p:nvPr>
        </p:nvSpPr>
        <p:spPr/>
        <p:txBody>
          <a:bodyPr>
            <a:normAutofit/>
          </a:bodyPr>
          <a:lstStyle/>
          <a:p>
            <a:pPr marL="0" indent="0">
              <a:buNone/>
            </a:pPr>
            <a:r>
              <a:rPr lang="en-US" sz="2800" dirty="0" smtClean="0"/>
              <a:t>Students </a:t>
            </a:r>
            <a:r>
              <a:rPr lang="en-US" sz="2800" dirty="0"/>
              <a:t>are encouraged to continue with their studies at UNM or other institutions that continue with the various programs of study offered at CEC. Some students will also be able to join the workforce immediately after the completion of their CEC certification programs (Nursing, Nursing Assistant, EMT, Automotive, </a:t>
            </a:r>
            <a:r>
              <a:rPr lang="en-US" sz="2800" dirty="0" err="1"/>
              <a:t>etc</a:t>
            </a:r>
            <a:r>
              <a:rPr lang="en-US" sz="2800" dirty="0"/>
              <a:t>). </a:t>
            </a:r>
          </a:p>
        </p:txBody>
      </p:sp>
    </p:spTree>
    <p:extLst>
      <p:ext uri="{BB962C8B-B14F-4D97-AF65-F5344CB8AC3E}">
        <p14:creationId xmlns:p14="http://schemas.microsoft.com/office/powerpoint/2010/main" val="1538775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Cec.aps.edu</a:t>
            </a:r>
            <a:endParaRPr lang="en-US" dirty="0"/>
          </a:p>
        </p:txBody>
      </p:sp>
      <p:sp>
        <p:nvSpPr>
          <p:cNvPr id="3" name="Content Placeholder 2"/>
          <p:cNvSpPr>
            <a:spLocks noGrp="1"/>
          </p:cNvSpPr>
          <p:nvPr>
            <p:ph idx="1"/>
          </p:nvPr>
        </p:nvSpPr>
        <p:spPr/>
        <p:txBody>
          <a:bodyPr>
            <a:normAutofit/>
          </a:bodyPr>
          <a:lstStyle/>
          <a:p>
            <a:r>
              <a:rPr lang="en-US" sz="3200" dirty="0" smtClean="0"/>
              <a:t>Please visit our website for more info!!!</a:t>
            </a:r>
            <a:endParaRPr lang="en-US" sz="3200"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8</a:t>
            </a:fld>
            <a:endParaRPr lang="en-US"/>
          </a:p>
        </p:txBody>
      </p:sp>
    </p:spTree>
    <p:extLst>
      <p:ext uri="{BB962C8B-B14F-4D97-AF65-F5344CB8AC3E}">
        <p14:creationId xmlns:p14="http://schemas.microsoft.com/office/powerpoint/2010/main" val="1361957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1931</TotalTime>
  <Words>352</Words>
  <Application>Microsoft Macintosh PowerPoint</Application>
  <PresentationFormat>On-screen Show (4:3)</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Impact</vt:lpstr>
      <vt:lpstr>Times New Roman</vt:lpstr>
      <vt:lpstr>Arial</vt:lpstr>
      <vt:lpstr>Newsprint</vt:lpstr>
      <vt:lpstr>Career Enrichment Center</vt:lpstr>
      <vt:lpstr>What is CEC?</vt:lpstr>
      <vt:lpstr>Who can register at CEC? </vt:lpstr>
      <vt:lpstr>When can you register for CEC? </vt:lpstr>
      <vt:lpstr>Where and how do you apply for CEC? How much does it cost? </vt:lpstr>
      <vt:lpstr>What can one study at CEC and for how long? </vt:lpstr>
      <vt:lpstr>What happens after CEC? </vt:lpstr>
      <vt:lpstr>Cec.aps.edu</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Ramsey (Lynn)</dc:creator>
  <cp:lastModifiedBy>Microsoft Office User</cp:lastModifiedBy>
  <cp:revision>33</cp:revision>
  <dcterms:created xsi:type="dcterms:W3CDTF">2014-11-17T20:59:22Z</dcterms:created>
  <dcterms:modified xsi:type="dcterms:W3CDTF">2018-05-15T19:46:44Z</dcterms:modified>
</cp:coreProperties>
</file>