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3D82-0C61-478C-B2B9-91B4D95B8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82C83-5E6F-46D1-AD4D-70A4509B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A7FEC-6C85-4C56-B012-FA4AA0C2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400B2-DDCC-45EA-98EF-1A6B2853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46D43-700C-4BCF-989D-9226D0AB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8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6F2E2-AE19-4800-828A-2B33352B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87696B-301E-420A-B531-7C699CF5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F831D-7C8E-45D0-8404-7F23ABA4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35BEC-790C-4A61-A176-BC22881A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54A898-310B-4306-AF96-4A305EE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7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E26A39-0998-4CAB-9BFA-B0E1501EC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04278A-C204-4E95-97CF-8F229A4A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25995E-DBF3-46DF-BB21-780BE502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A2209-E772-4EB0-8DF0-2C405DF4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8FCDA-3535-4203-9502-840ADF3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9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E5BD1-7686-4F14-9C74-2C416D88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8A398-619A-4002-AC4A-D92174E5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53748-B1A7-4D44-B400-2060C4E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0341F-663B-4FF1-A7AA-184E9E17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9AC27-0325-4F82-A247-76802EC4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21A2B-F864-40AE-A563-63327299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EB54B8-352A-4903-8567-8BD4859F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F374A-1343-44BA-A0CC-ED5E49A7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42CE4-DA80-48A6-9A10-CCE278B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B6980-0ACE-4FEE-8B53-1F4937B2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00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18BF-0D35-4906-9CE6-8942405D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69D2E-360A-44E3-AFFA-4364CD439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D5206-C2D0-4D0B-A3D1-D6855DD4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2FF11-3106-4375-BAA5-F8D2ACC1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49E30-E85A-4E4E-B60A-01A42EDD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D0EDCA-13B4-43AD-AC66-7B71381A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C3518-0002-4E16-B45D-C0F986FE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258F83-AD26-40C3-A76E-C11AF095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A45FA3-895B-46C4-8CAE-49DFC3C3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CC0DA0-34DF-44A7-9EEA-24E70818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8982CA-D3B3-4198-9A37-96BCD2A54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F9315F-6F3E-4529-96A8-E1293D14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A5B5C-E70E-4CEC-9D80-89E86976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026B12-4058-4EF7-AC65-AE3570F4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F314B-64BB-4469-9C92-51CD1498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3C556D-59D3-4BBF-8BEF-CF0E0395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01D4D8-7FEC-4C38-85B8-29506FA4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E574B-D231-4185-900D-845F0FD9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82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EC1301-33EC-4981-B60E-81E66D13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A6A316-C8DA-4D49-B64D-A9FA4BA5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8917AD-A76C-4907-9590-A2DC0A2C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6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A3437-5245-43E7-AB83-62DBAC5A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2ACD0-1DC4-4A5A-A188-5ED3FA30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9FAC42-7EDD-4D91-BD1F-7C35B6B7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0FF657-93A7-4360-A3AA-BA439E34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368704-D1CA-4D23-86C5-B538816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F0F38-8853-402B-A9E0-E1F8E7CA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1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67FF2-F779-4793-B208-B649BC9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B057B1-5F08-4DD9-809E-4DB09CB1C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FAE2B6-843E-4F61-AEA8-96B87176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1167F6-4300-4BB6-AC8A-8C63B6B7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30A87-9E77-468B-9B0A-E2B6EC90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63E3D5-A089-4C25-9573-2EB63A9B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70B79-2460-47D2-9199-1299BB0B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AD725-E9A8-4470-8E67-8E0C7715F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7BB3F-DEA1-417F-95A1-C96928F1E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6244-4AF9-47C7-99D3-55B4CF1A238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810A4-1A60-423B-B8A4-5A5B59C92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85753-C961-4A09-8FFE-4DF69A403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4C64-C0A1-45F5-8554-B55D63FDF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7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802835-27FC-4302-B156-04E08F6BFEC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В Москве более </a:t>
            </a:r>
            <a:r>
              <a:rPr lang="ru-RU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1300</a:t>
            </a: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парков, скверов и других облагороженных территорий</a:t>
            </a:r>
          </a:p>
          <a:p>
            <a:pPr marL="0" indent="0">
              <a:buNone/>
            </a:pPr>
            <a:endParaRPr lang="ru-RU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Самая большая территория – </a:t>
            </a:r>
            <a:r>
              <a:rPr lang="ru-RU" sz="3200" b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Битцевский</a:t>
            </a: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 парк.</a:t>
            </a:r>
            <a:b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Он занимает более 2,5 тыс. га</a:t>
            </a:r>
          </a:p>
          <a:p>
            <a:pPr marL="0" indent="0">
              <a:buNone/>
            </a:pP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Это в 1000 раз больше, чем самая малая – </a:t>
            </a:r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N </a:t>
            </a:r>
            <a:r>
              <a:rPr lang="ru-RU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парк, который занимает 5 соток.</a:t>
            </a:r>
          </a:p>
        </p:txBody>
      </p:sp>
    </p:spTree>
    <p:extLst>
      <p:ext uri="{BB962C8B-B14F-4D97-AF65-F5344CB8AC3E}">
        <p14:creationId xmlns:p14="http://schemas.microsoft.com/office/powerpoint/2010/main" val="179014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2025-06-17T17:00:45Z</dcterms:created>
  <dcterms:modified xsi:type="dcterms:W3CDTF">2025-06-17T17:10:42Z</dcterms:modified>
</cp:coreProperties>
</file>