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116FA-0442-46EF-A8AD-4815238CC5D0}" v="198" dt="2023-02-25T18:02:2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3500" y="1775"/>
            <a:ext cx="9144000" cy="2387600"/>
          </a:xfrm>
        </p:spPr>
        <p:txBody>
          <a:bodyPr/>
          <a:lstStyle/>
          <a:p>
            <a:r>
              <a:rPr lang="ru-RU" sz="4800" dirty="0">
                <a:ea typeface="+mj-lt"/>
                <a:cs typeface="+mj-lt"/>
              </a:rPr>
              <a:t>Лабораторная работа № 3. </a:t>
            </a:r>
            <a:r>
              <a:rPr lang="ru-RU" sz="4800" dirty="0" err="1">
                <a:ea typeface="+mj-lt"/>
                <a:cs typeface="+mj-lt"/>
              </a:rPr>
              <a:t>Markdown</a:t>
            </a:r>
            <a:r>
              <a:rPr lang="ru-RU" sz="4800" dirty="0">
                <a:ea typeface="+mj-lt"/>
                <a:cs typeface="+mj-lt"/>
              </a:rPr>
              <a:t> 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35353" y="5753567"/>
            <a:ext cx="2902324" cy="1106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Рябцев Илья</a:t>
            </a:r>
          </a:p>
          <a:p>
            <a:r>
              <a:rPr lang="ru-RU" dirty="0">
                <a:cs typeface="Calibri"/>
              </a:rPr>
              <a:t>НКАбд-03-22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5"/>
            <a:ext cx="4549589" cy="975659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Цель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7470" y="2582302"/>
            <a:ext cx="9737911" cy="1700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Научиться оформлять отчёты с помощью легковесного языка разметки </a:t>
            </a:r>
            <a:r>
              <a:rPr lang="ru-RU" dirty="0" err="1">
                <a:ea typeface="+mn-lt"/>
                <a:cs typeface="+mn-lt"/>
              </a:rPr>
              <a:t>Markdown</a:t>
            </a:r>
            <a:r>
              <a:rPr lang="ru-RU" dirty="0">
                <a:ea typeface="+mn-lt"/>
                <a:cs typeface="+mn-lt"/>
              </a:rPr>
              <a:t>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59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1647" y="181069"/>
            <a:ext cx="10477500" cy="695512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Базовые сведения о </a:t>
            </a:r>
            <a:r>
              <a:rPr lang="ru-RU" dirty="0" err="1">
                <a:ea typeface="+mj-lt"/>
                <a:cs typeface="+mj-lt"/>
              </a:rPr>
              <a:t>Markdown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15235" y="2369390"/>
            <a:ext cx="5961530" cy="40762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Чтобы создать заголовок, используйте знак ( # ), например: </a:t>
            </a:r>
          </a:p>
          <a:p>
            <a:r>
              <a:rPr lang="ru-RU" dirty="0">
                <a:ea typeface="+mn-lt"/>
                <a:cs typeface="+mn-lt"/>
              </a:rPr>
              <a:t>1) #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heading</a:t>
            </a:r>
            <a:r>
              <a:rPr lang="ru-RU" dirty="0">
                <a:ea typeface="+mn-lt"/>
                <a:cs typeface="+mn-lt"/>
              </a:rPr>
              <a:t> 1 </a:t>
            </a:r>
          </a:p>
          <a:p>
            <a:r>
              <a:rPr lang="ru-RU" dirty="0">
                <a:ea typeface="+mn-lt"/>
                <a:cs typeface="+mn-lt"/>
              </a:rPr>
              <a:t>2) ##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heading</a:t>
            </a:r>
            <a:r>
              <a:rPr lang="ru-RU" dirty="0">
                <a:ea typeface="+mn-lt"/>
                <a:cs typeface="+mn-lt"/>
              </a:rPr>
              <a:t> 2 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3) ###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heading</a:t>
            </a:r>
            <a:r>
              <a:rPr lang="ru-RU" dirty="0">
                <a:ea typeface="+mn-lt"/>
                <a:cs typeface="+mn-lt"/>
              </a:rPr>
              <a:t> 3 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4) ####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heading</a:t>
            </a:r>
            <a:r>
              <a:rPr lang="ru-RU" dirty="0">
                <a:ea typeface="+mn-lt"/>
                <a:cs typeface="+mn-lt"/>
              </a:rPr>
              <a:t> 4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2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5"/>
            <a:ext cx="12191999" cy="1042895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Обработка файлов в формате </a:t>
            </a:r>
            <a:r>
              <a:rPr lang="ru-RU" dirty="0" err="1">
                <a:ea typeface="+mj-lt"/>
                <a:cs typeface="+mj-lt"/>
              </a:rPr>
              <a:t>Markdown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194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Для обработки файлов в формате </a:t>
            </a:r>
            <a:r>
              <a:rPr lang="ru-RU" dirty="0" err="1">
                <a:ea typeface="+mn-lt"/>
                <a:cs typeface="+mn-lt"/>
              </a:rPr>
              <a:t>Markdown</a:t>
            </a:r>
            <a:r>
              <a:rPr lang="ru-RU" dirty="0">
                <a:ea typeface="+mn-lt"/>
                <a:cs typeface="+mn-lt"/>
              </a:rPr>
              <a:t> будем использовать </a:t>
            </a:r>
            <a:r>
              <a:rPr lang="ru-RU" dirty="0" err="1">
                <a:ea typeface="+mn-lt"/>
                <a:cs typeface="+mn-lt"/>
              </a:rPr>
              <a:t>Pandoc</a:t>
            </a:r>
            <a:r>
              <a:rPr lang="ru-RU" dirty="0">
                <a:ea typeface="+mn-lt"/>
                <a:cs typeface="+mn-lt"/>
              </a:rPr>
              <a:t> https://pandoc.org/. Конкретно, нам понадобится программа </a:t>
            </a:r>
            <a:r>
              <a:rPr lang="ru-RU" dirty="0" err="1">
                <a:ea typeface="+mn-lt"/>
                <a:cs typeface="+mn-lt"/>
              </a:rPr>
              <a:t>pandoc</a:t>
            </a:r>
            <a:r>
              <a:rPr lang="ru-RU" dirty="0">
                <a:ea typeface="+mn-lt"/>
                <a:cs typeface="+mn-lt"/>
              </a:rPr>
              <a:t> , </a:t>
            </a:r>
            <a:r>
              <a:rPr lang="ru-RU" dirty="0" err="1">
                <a:ea typeface="+mn-lt"/>
                <a:cs typeface="+mn-lt"/>
              </a:rPr>
              <a:t>pandoc-citeproc</a:t>
            </a:r>
            <a:r>
              <a:rPr lang="ru-RU" dirty="0">
                <a:ea typeface="+mn-lt"/>
                <a:cs typeface="+mn-lt"/>
              </a:rPr>
              <a:t> https://github.com/jgm/pandoc/releases, </a:t>
            </a:r>
            <a:r>
              <a:rPr lang="ru-RU" dirty="0" err="1">
                <a:ea typeface="+mn-lt"/>
                <a:cs typeface="+mn-lt"/>
              </a:rPr>
              <a:t>pandoc-crossref</a:t>
            </a:r>
            <a:r>
              <a:rPr lang="ru-RU" dirty="0">
                <a:ea typeface="+mn-lt"/>
                <a:cs typeface="+mn-lt"/>
              </a:rPr>
              <a:t> https://github.com/lierdakil/pandoc-crossref/releases.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E8909-83C1-9E91-8AEE-118C2B071DE8}"/>
              </a:ext>
            </a:extLst>
          </p:cNvPr>
          <p:cNvSpPr txBox="1"/>
          <p:nvPr/>
        </p:nvSpPr>
        <p:spPr>
          <a:xfrm>
            <a:off x="98050" y="3244102"/>
            <a:ext cx="60791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err="1">
                <a:ea typeface="+mn-lt"/>
                <a:cs typeface="+mn-lt"/>
              </a:rPr>
              <a:t>pandoc</a:t>
            </a:r>
            <a:r>
              <a:rPr lang="ru-RU" sz="2400" dirty="0">
                <a:ea typeface="+mn-lt"/>
                <a:cs typeface="+mn-lt"/>
              </a:rPr>
              <a:t> README.md -o README.pdf </a:t>
            </a:r>
          </a:p>
          <a:p>
            <a:r>
              <a:rPr lang="ru-RU" sz="2400" dirty="0">
                <a:ea typeface="+mn-lt"/>
                <a:cs typeface="+mn-lt"/>
              </a:rPr>
              <a:t>или так</a:t>
            </a:r>
          </a:p>
          <a:p>
            <a:r>
              <a:rPr lang="ru-RU" sz="2400" dirty="0" err="1">
                <a:ea typeface="+mn-lt"/>
                <a:cs typeface="+mn-lt"/>
              </a:rPr>
              <a:t>pandoc</a:t>
            </a:r>
            <a:r>
              <a:rPr lang="ru-RU" sz="2400" dirty="0">
                <a:ea typeface="+mn-lt"/>
                <a:cs typeface="+mn-lt"/>
              </a:rPr>
              <a:t> README.md -o README.docx</a:t>
            </a: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8804"/>
            <a:ext cx="9144000" cy="1110130"/>
          </a:xfrm>
        </p:spPr>
        <p:txBody>
          <a:bodyPr/>
          <a:lstStyle/>
          <a:p>
            <a:r>
              <a:rPr lang="ru-RU" dirty="0">
                <a:cs typeface="Calibri Light"/>
              </a:rPr>
              <a:t>Задачи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-Изучение синтаксиса </a:t>
            </a:r>
            <a:r>
              <a:rPr lang="ru-RU" dirty="0" err="1">
                <a:ea typeface="+mn-lt"/>
                <a:cs typeface="+mn-lt"/>
              </a:rPr>
              <a:t>Markdown</a:t>
            </a:r>
          </a:p>
          <a:p>
            <a:r>
              <a:rPr lang="ru-RU" dirty="0">
                <a:ea typeface="+mn-lt"/>
                <a:cs typeface="+mn-lt"/>
              </a:rPr>
              <a:t>– Сделайте отчёт по предыдущей лабораторной работе в формате </a:t>
            </a:r>
            <a:r>
              <a:rPr lang="ru-RU" dirty="0" err="1">
                <a:ea typeface="+mn-lt"/>
                <a:cs typeface="+mn-lt"/>
              </a:rPr>
              <a:t>Markdown</a:t>
            </a:r>
            <a:r>
              <a:rPr lang="ru-RU" dirty="0">
                <a:ea typeface="+mn-lt"/>
                <a:cs typeface="+mn-lt"/>
              </a:rPr>
              <a:t>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– В качестве отчёта просьба предоставить отчёты в 3 форматах: </a:t>
            </a:r>
            <a:r>
              <a:rPr lang="ru-RU" dirty="0" err="1">
                <a:ea typeface="+mn-lt"/>
                <a:cs typeface="+mn-lt"/>
              </a:rPr>
              <a:t>pdf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docx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dirty="0" err="1">
                <a:ea typeface="+mn-lt"/>
                <a:cs typeface="+mn-lt"/>
              </a:rPr>
              <a:t>md</a:t>
            </a:r>
            <a:r>
              <a:rPr lang="ru-RU" dirty="0">
                <a:ea typeface="+mn-lt"/>
                <a:cs typeface="+mn-lt"/>
              </a:rPr>
              <a:t> (в архиве, поскольку он должен содержать скриншоты, </a:t>
            </a:r>
            <a:r>
              <a:rPr lang="ru-RU" dirty="0" err="1">
                <a:ea typeface="+mn-lt"/>
                <a:cs typeface="+mn-lt"/>
              </a:rPr>
              <a:t>Makefile</a:t>
            </a:r>
            <a:r>
              <a:rPr lang="ru-RU" dirty="0">
                <a:ea typeface="+mn-lt"/>
                <a:cs typeface="+mn-lt"/>
              </a:rPr>
              <a:t> и т.д.) 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50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862DB9F-91A8-E9ED-3B0F-809205C99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124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Мы изучили базовый синтаксис для </a:t>
            </a:r>
            <a:r>
              <a:rPr lang="ru-RU" dirty="0" err="1">
                <a:cs typeface="Calibri"/>
              </a:rPr>
              <a:t>Markdown</a:t>
            </a:r>
            <a:r>
              <a:rPr lang="ru-RU" dirty="0">
                <a:cs typeface="Calibri"/>
              </a:rPr>
              <a:t> и научились конвертировать файлы </a:t>
            </a:r>
            <a:r>
              <a:rPr lang="ru-RU" dirty="0" err="1">
                <a:cs typeface="Calibri"/>
              </a:rPr>
              <a:t>md</a:t>
            </a:r>
            <a:r>
              <a:rPr lang="ru-RU" dirty="0">
                <a:cs typeface="Calibri"/>
              </a:rPr>
              <a:t>. В другие форматы через </a:t>
            </a:r>
            <a:r>
              <a:rPr lang="ru-RU" dirty="0" err="1">
                <a:cs typeface="Calibri"/>
              </a:rPr>
              <a:t>pandoc</a:t>
            </a:r>
            <a:r>
              <a:rPr lang="ru-RU" dirty="0">
                <a:cs typeface="Calibri"/>
              </a:rPr>
              <a:t>. 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AD570C3-845D-A335-DB2F-09ED25FE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4"/>
            <a:ext cx="2521324" cy="1042895"/>
          </a:xfrm>
        </p:spPr>
        <p:txBody>
          <a:bodyPr/>
          <a:lstStyle/>
          <a:p>
            <a:r>
              <a:rPr lang="ru-RU" dirty="0">
                <a:cs typeface="Calibri Light"/>
              </a:rPr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67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Лабораторная работа № 3. Markdown </vt:lpstr>
      <vt:lpstr>Цель работы</vt:lpstr>
      <vt:lpstr>Базовые сведения о Markdown</vt:lpstr>
      <vt:lpstr>Обработка файлов в формате Markdown</vt:lpstr>
      <vt:lpstr>Задачи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62</cp:revision>
  <dcterms:created xsi:type="dcterms:W3CDTF">2023-02-25T17:52:37Z</dcterms:created>
  <dcterms:modified xsi:type="dcterms:W3CDTF">2023-02-25T18:02:33Z</dcterms:modified>
</cp:coreProperties>
</file>