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A4B81-081B-42A7-8524-99E6B65A615F}" v="9" dt="2025-09-04T08:01:29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1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re Ivsek" userId="c52af98f-c681-4972-a9f4-faee94ef1b0c" providerId="ADAL" clId="{296A4B81-081B-42A7-8524-99E6B65A615F}"/>
    <pc:docChg chg="undo custSel addSld delSld modSld">
      <pc:chgData name="Jure Ivsek" userId="c52af98f-c681-4972-a9f4-faee94ef1b0c" providerId="ADAL" clId="{296A4B81-081B-42A7-8524-99E6B65A615F}" dt="2025-09-04T08:02:18.743" v="1902" actId="47"/>
      <pc:docMkLst>
        <pc:docMk/>
      </pc:docMkLst>
      <pc:sldChg chg="modSp new mod">
        <pc:chgData name="Jure Ivsek" userId="c52af98f-c681-4972-a9f4-faee94ef1b0c" providerId="ADAL" clId="{296A4B81-081B-42A7-8524-99E6B65A615F}" dt="2025-09-03T18:49:44.596" v="74" actId="20577"/>
        <pc:sldMkLst>
          <pc:docMk/>
          <pc:sldMk cId="1381734750" sldId="256"/>
        </pc:sldMkLst>
        <pc:spChg chg="mod">
          <ac:chgData name="Jure Ivsek" userId="c52af98f-c681-4972-a9f4-faee94ef1b0c" providerId="ADAL" clId="{296A4B81-081B-42A7-8524-99E6B65A615F}" dt="2025-09-03T18:49:28.653" v="23" actId="20577"/>
          <ac:spMkLst>
            <pc:docMk/>
            <pc:sldMk cId="1381734750" sldId="256"/>
            <ac:spMk id="2" creationId="{F33487B0-FA17-D88E-68CB-02B9FF44EF39}"/>
          </ac:spMkLst>
        </pc:spChg>
        <pc:spChg chg="mod">
          <ac:chgData name="Jure Ivsek" userId="c52af98f-c681-4972-a9f4-faee94ef1b0c" providerId="ADAL" clId="{296A4B81-081B-42A7-8524-99E6B65A615F}" dt="2025-09-03T18:49:44.596" v="74" actId="20577"/>
          <ac:spMkLst>
            <pc:docMk/>
            <pc:sldMk cId="1381734750" sldId="256"/>
            <ac:spMk id="3" creationId="{B6207A9A-8D6D-9B42-2CCC-C41E18E560C4}"/>
          </ac:spMkLst>
        </pc:spChg>
      </pc:sldChg>
      <pc:sldChg chg="addSp delSp modSp new mod">
        <pc:chgData name="Jure Ivsek" userId="c52af98f-c681-4972-a9f4-faee94ef1b0c" providerId="ADAL" clId="{296A4B81-081B-42A7-8524-99E6B65A615F}" dt="2025-09-04T07:43:47.486" v="643" actId="1076"/>
        <pc:sldMkLst>
          <pc:docMk/>
          <pc:sldMk cId="1777407933" sldId="257"/>
        </pc:sldMkLst>
        <pc:spChg chg="mod">
          <ac:chgData name="Jure Ivsek" userId="c52af98f-c681-4972-a9f4-faee94ef1b0c" providerId="ADAL" clId="{296A4B81-081B-42A7-8524-99E6B65A615F}" dt="2025-09-03T19:08:10.977" v="90" actId="20577"/>
          <ac:spMkLst>
            <pc:docMk/>
            <pc:sldMk cId="1777407933" sldId="257"/>
            <ac:spMk id="2" creationId="{2E48A52B-9878-90CD-4BCC-3A804C95A402}"/>
          </ac:spMkLst>
        </pc:spChg>
        <pc:spChg chg="add del mod">
          <ac:chgData name="Jure Ivsek" userId="c52af98f-c681-4972-a9f4-faee94ef1b0c" providerId="ADAL" clId="{296A4B81-081B-42A7-8524-99E6B65A615F}" dt="2025-09-04T07:43:41.500" v="642" actId="404"/>
          <ac:spMkLst>
            <pc:docMk/>
            <pc:sldMk cId="1777407933" sldId="257"/>
            <ac:spMk id="3" creationId="{91FD9C52-0F18-A806-A1FE-D8A167A656E6}"/>
          </ac:spMkLst>
        </pc:spChg>
        <pc:spChg chg="add mod">
          <ac:chgData name="Jure Ivsek" userId="c52af98f-c681-4972-a9f4-faee94ef1b0c" providerId="ADAL" clId="{296A4B81-081B-42A7-8524-99E6B65A615F}" dt="2025-09-03T20:32:04.947" v="98"/>
          <ac:spMkLst>
            <pc:docMk/>
            <pc:sldMk cId="1777407933" sldId="257"/>
            <ac:spMk id="6" creationId="{895F4955-B4E2-9D99-DFE8-53384CA1B6D1}"/>
          </ac:spMkLst>
        </pc:spChg>
        <pc:picChg chg="add del mod ord">
          <ac:chgData name="Jure Ivsek" userId="c52af98f-c681-4972-a9f4-faee94ef1b0c" providerId="ADAL" clId="{296A4B81-081B-42A7-8524-99E6B65A615F}" dt="2025-09-03T20:32:02.128" v="96" actId="22"/>
          <ac:picMkLst>
            <pc:docMk/>
            <pc:sldMk cId="1777407933" sldId="257"/>
            <ac:picMk id="5" creationId="{BFC6EBA9-E3D1-5853-0FB8-C42EB6EE83C0}"/>
          </ac:picMkLst>
        </pc:picChg>
        <pc:picChg chg="add mod">
          <ac:chgData name="Jure Ivsek" userId="c52af98f-c681-4972-a9f4-faee94ef1b0c" providerId="ADAL" clId="{296A4B81-081B-42A7-8524-99E6B65A615F}" dt="2025-09-04T07:43:47.486" v="643" actId="1076"/>
          <ac:picMkLst>
            <pc:docMk/>
            <pc:sldMk cId="1777407933" sldId="257"/>
            <ac:picMk id="8" creationId="{8E54F4C6-1723-5837-29AB-D439898B9B8C}"/>
          </ac:picMkLst>
        </pc:picChg>
      </pc:sldChg>
      <pc:sldChg chg="addSp modSp new mod">
        <pc:chgData name="Jure Ivsek" userId="c52af98f-c681-4972-a9f4-faee94ef1b0c" providerId="ADAL" clId="{296A4B81-081B-42A7-8524-99E6B65A615F}" dt="2025-09-04T07:46:32.675" v="909" actId="22"/>
        <pc:sldMkLst>
          <pc:docMk/>
          <pc:sldMk cId="29228856" sldId="258"/>
        </pc:sldMkLst>
        <pc:spChg chg="mod">
          <ac:chgData name="Jure Ivsek" userId="c52af98f-c681-4972-a9f4-faee94ef1b0c" providerId="ADAL" clId="{296A4B81-081B-42A7-8524-99E6B65A615F}" dt="2025-09-04T07:44:13.346" v="661" actId="20577"/>
          <ac:spMkLst>
            <pc:docMk/>
            <pc:sldMk cId="29228856" sldId="258"/>
            <ac:spMk id="2" creationId="{9F1CAAA3-A5B6-CC51-84F7-5E0E75786AA1}"/>
          </ac:spMkLst>
        </pc:spChg>
        <pc:spChg chg="mod">
          <ac:chgData name="Jure Ivsek" userId="c52af98f-c681-4972-a9f4-faee94ef1b0c" providerId="ADAL" clId="{296A4B81-081B-42A7-8524-99E6B65A615F}" dt="2025-09-04T07:46:11.731" v="908" actId="404"/>
          <ac:spMkLst>
            <pc:docMk/>
            <pc:sldMk cId="29228856" sldId="258"/>
            <ac:spMk id="3" creationId="{4ECFAABA-835C-DB34-B1B6-4B560E74EB1E}"/>
          </ac:spMkLst>
        </pc:spChg>
        <pc:picChg chg="add">
          <ac:chgData name="Jure Ivsek" userId="c52af98f-c681-4972-a9f4-faee94ef1b0c" providerId="ADAL" clId="{296A4B81-081B-42A7-8524-99E6B65A615F}" dt="2025-09-04T07:46:32.675" v="909" actId="22"/>
          <ac:picMkLst>
            <pc:docMk/>
            <pc:sldMk cId="29228856" sldId="258"/>
            <ac:picMk id="5" creationId="{6F5F3EA2-A127-5259-F81A-49CC64683C79}"/>
          </ac:picMkLst>
        </pc:picChg>
      </pc:sldChg>
      <pc:sldChg chg="addSp modSp new mod">
        <pc:chgData name="Jure Ivsek" userId="c52af98f-c681-4972-a9f4-faee94ef1b0c" providerId="ADAL" clId="{296A4B81-081B-42A7-8524-99E6B65A615F}" dt="2025-09-04T07:45:44.918" v="840" actId="1076"/>
        <pc:sldMkLst>
          <pc:docMk/>
          <pc:sldMk cId="3063257483" sldId="259"/>
        </pc:sldMkLst>
        <pc:spChg chg="mod">
          <ac:chgData name="Jure Ivsek" userId="c52af98f-c681-4972-a9f4-faee94ef1b0c" providerId="ADAL" clId="{296A4B81-081B-42A7-8524-99E6B65A615F}" dt="2025-09-04T07:44:23.523" v="681" actId="20577"/>
          <ac:spMkLst>
            <pc:docMk/>
            <pc:sldMk cId="3063257483" sldId="259"/>
            <ac:spMk id="2" creationId="{8337768C-4591-73C2-C2AE-97D93D1B0630}"/>
          </ac:spMkLst>
        </pc:spChg>
        <pc:spChg chg="mod">
          <ac:chgData name="Jure Ivsek" userId="c52af98f-c681-4972-a9f4-faee94ef1b0c" providerId="ADAL" clId="{296A4B81-081B-42A7-8524-99E6B65A615F}" dt="2025-09-04T07:45:14.450" v="837" actId="404"/>
          <ac:spMkLst>
            <pc:docMk/>
            <pc:sldMk cId="3063257483" sldId="259"/>
            <ac:spMk id="3" creationId="{FB74F862-4C6E-5BE4-68E0-190675E166E5}"/>
          </ac:spMkLst>
        </pc:spChg>
        <pc:picChg chg="add mod">
          <ac:chgData name="Jure Ivsek" userId="c52af98f-c681-4972-a9f4-faee94ef1b0c" providerId="ADAL" clId="{296A4B81-081B-42A7-8524-99E6B65A615F}" dt="2025-09-04T07:45:44.918" v="840" actId="1076"/>
          <ac:picMkLst>
            <pc:docMk/>
            <pc:sldMk cId="3063257483" sldId="259"/>
            <ac:picMk id="5" creationId="{6513EE36-521B-956D-4542-45C517D49CBE}"/>
          </ac:picMkLst>
        </pc:picChg>
      </pc:sldChg>
      <pc:sldChg chg="addSp modSp new mod">
        <pc:chgData name="Jure Ivsek" userId="c52af98f-c681-4972-a9f4-faee94ef1b0c" providerId="ADAL" clId="{296A4B81-081B-42A7-8524-99E6B65A615F}" dt="2025-09-04T07:50:16.245" v="1291" actId="1076"/>
        <pc:sldMkLst>
          <pc:docMk/>
          <pc:sldMk cId="2979149751" sldId="260"/>
        </pc:sldMkLst>
        <pc:spChg chg="mod">
          <ac:chgData name="Jure Ivsek" userId="c52af98f-c681-4972-a9f4-faee94ef1b0c" providerId="ADAL" clId="{296A4B81-081B-42A7-8524-99E6B65A615F}" dt="2025-09-04T07:47:06.575" v="911"/>
          <ac:spMkLst>
            <pc:docMk/>
            <pc:sldMk cId="2979149751" sldId="260"/>
            <ac:spMk id="2" creationId="{8C4F8737-4E90-B9C3-3DA3-7AF21F9D4EF9}"/>
          </ac:spMkLst>
        </pc:spChg>
        <pc:spChg chg="mod">
          <ac:chgData name="Jure Ivsek" userId="c52af98f-c681-4972-a9f4-faee94ef1b0c" providerId="ADAL" clId="{296A4B81-081B-42A7-8524-99E6B65A615F}" dt="2025-09-04T07:50:00.726" v="1288" actId="20577"/>
          <ac:spMkLst>
            <pc:docMk/>
            <pc:sldMk cId="2979149751" sldId="260"/>
            <ac:spMk id="3" creationId="{067113F0-13F9-C9E5-A78A-47C723DB3499}"/>
          </ac:spMkLst>
        </pc:spChg>
        <pc:picChg chg="add mod">
          <ac:chgData name="Jure Ivsek" userId="c52af98f-c681-4972-a9f4-faee94ef1b0c" providerId="ADAL" clId="{296A4B81-081B-42A7-8524-99E6B65A615F}" dt="2025-09-04T07:50:16.245" v="1291" actId="1076"/>
          <ac:picMkLst>
            <pc:docMk/>
            <pc:sldMk cId="2979149751" sldId="260"/>
            <ac:picMk id="5" creationId="{1A055156-C94F-DD17-06FE-4BBAD932FC3C}"/>
          </ac:picMkLst>
        </pc:picChg>
      </pc:sldChg>
      <pc:sldChg chg="addSp delSp modSp new mod modAnim">
        <pc:chgData name="Jure Ivsek" userId="c52af98f-c681-4972-a9f4-faee94ef1b0c" providerId="ADAL" clId="{296A4B81-081B-42A7-8524-99E6B65A615F}" dt="2025-09-04T08:01:29.528" v="1900"/>
        <pc:sldMkLst>
          <pc:docMk/>
          <pc:sldMk cId="1726480126" sldId="261"/>
        </pc:sldMkLst>
        <pc:spChg chg="mod">
          <ac:chgData name="Jure Ivsek" userId="c52af98f-c681-4972-a9f4-faee94ef1b0c" providerId="ADAL" clId="{296A4B81-081B-42A7-8524-99E6B65A615F}" dt="2025-09-04T07:50:25.862" v="1293"/>
          <ac:spMkLst>
            <pc:docMk/>
            <pc:sldMk cId="1726480126" sldId="261"/>
            <ac:spMk id="2" creationId="{0FADF3DF-4DC3-BAAA-C3C2-8508E510CD5E}"/>
          </ac:spMkLst>
        </pc:spChg>
        <pc:spChg chg="mod">
          <ac:chgData name="Jure Ivsek" userId="c52af98f-c681-4972-a9f4-faee94ef1b0c" providerId="ADAL" clId="{296A4B81-081B-42A7-8524-99E6B65A615F}" dt="2025-09-04T08:00:30.923" v="1888" actId="20577"/>
          <ac:spMkLst>
            <pc:docMk/>
            <pc:sldMk cId="1726480126" sldId="261"/>
            <ac:spMk id="3" creationId="{D0880493-971E-F62E-44EB-76DBE732A227}"/>
          </ac:spMkLst>
        </pc:spChg>
        <pc:picChg chg="add del mod">
          <ac:chgData name="Jure Ivsek" userId="c52af98f-c681-4972-a9f4-faee94ef1b0c" providerId="ADAL" clId="{296A4B81-081B-42A7-8524-99E6B65A615F}" dt="2025-09-04T08:01:06.722" v="1895" actId="478"/>
          <ac:picMkLst>
            <pc:docMk/>
            <pc:sldMk cId="1726480126" sldId="261"/>
            <ac:picMk id="5" creationId="{45036E93-A7B9-FB59-96D2-64F26E677787}"/>
          </ac:picMkLst>
        </pc:picChg>
        <pc:picChg chg="add mod">
          <ac:chgData name="Jure Ivsek" userId="c52af98f-c681-4972-a9f4-faee94ef1b0c" providerId="ADAL" clId="{296A4B81-081B-42A7-8524-99E6B65A615F}" dt="2025-09-04T08:01:11.532" v="1897" actId="1076"/>
          <ac:picMkLst>
            <pc:docMk/>
            <pc:sldMk cId="1726480126" sldId="261"/>
            <ac:picMk id="7" creationId="{89E692DE-D044-F281-CB46-F06927A0F436}"/>
          </ac:picMkLst>
        </pc:picChg>
        <pc:picChg chg="add mod">
          <ac:chgData name="Jure Ivsek" userId="c52af98f-c681-4972-a9f4-faee94ef1b0c" providerId="ADAL" clId="{296A4B81-081B-42A7-8524-99E6B65A615F}" dt="2025-09-04T08:01:24.719" v="1899" actId="1076"/>
          <ac:picMkLst>
            <pc:docMk/>
            <pc:sldMk cId="1726480126" sldId="261"/>
            <ac:picMk id="9" creationId="{0ED7DC86-4E72-7FFF-CF2E-40D255E7C15D}"/>
          </ac:picMkLst>
        </pc:picChg>
      </pc:sldChg>
      <pc:sldChg chg="new del">
        <pc:chgData name="Jure Ivsek" userId="c52af98f-c681-4972-a9f4-faee94ef1b0c" providerId="ADAL" clId="{296A4B81-081B-42A7-8524-99E6B65A615F}" dt="2025-09-04T08:02:18.743" v="1902" actId="47"/>
        <pc:sldMkLst>
          <pc:docMk/>
          <pc:sldMk cId="4221680444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44E86-DD4F-D42A-8C47-1F21D365A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FD3D3-FC36-9E75-7975-2650C75F4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DF60C-4DA9-6AA0-4837-D8F82DF89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AC1C-9F43-40DE-88C5-A43A2FA6C268}" type="datetimeFigureOut">
              <a:rPr lang="en-SI" smtClean="0"/>
              <a:t>03/09/2025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84339-F059-6EAC-5BE8-7D56FFA1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4D8B3-FD76-C69F-C794-E77BA7F3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DF9-7C42-451C-BDBA-BE18855328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56838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61BDA-E85B-0017-1B43-C33A43F2A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6482F-7256-6A36-D846-B57B83979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2CAA7-3E7D-6FCD-1660-1388F2A3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AC1C-9F43-40DE-88C5-A43A2FA6C268}" type="datetimeFigureOut">
              <a:rPr lang="en-SI" smtClean="0"/>
              <a:t>03/09/2025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5A8AD-C229-CEA1-05EF-B4355C0A8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A911A-3F65-40A5-9B05-4D94A5CBB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DF9-7C42-451C-BDBA-BE18855328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359510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6E231C-22D2-6626-538D-070894BCE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4C5A3-F994-E47F-298D-24A0DA71A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33C2D-DB13-94EC-72D6-17DC47163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AC1C-9F43-40DE-88C5-A43A2FA6C268}" type="datetimeFigureOut">
              <a:rPr lang="en-SI" smtClean="0"/>
              <a:t>03/09/2025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66107-EE1C-291F-E690-38520E4E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F9AE5-639F-C5F5-4EAD-527193C6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DF9-7C42-451C-BDBA-BE18855328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5252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70EC-51BC-B8D9-D9F3-861FB4E6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EC28A-0061-2A81-DDE7-3103185E9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8542A-6C90-272D-518D-BD9B8FBC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AC1C-9F43-40DE-88C5-A43A2FA6C268}" type="datetimeFigureOut">
              <a:rPr lang="en-SI" smtClean="0"/>
              <a:t>03/09/2025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59F33-7118-E1EC-8B60-676BC97E5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CE303-D1E7-8C98-859D-A7CD70DF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DF9-7C42-451C-BDBA-BE18855328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8866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138F-1B69-DE00-05D0-056846EA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B3FD0-55CE-2CA0-462F-6A2248DEE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DE5DD-6E11-A458-EBB2-0A8460ACD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AC1C-9F43-40DE-88C5-A43A2FA6C268}" type="datetimeFigureOut">
              <a:rPr lang="en-SI" smtClean="0"/>
              <a:t>03/09/2025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0B2F3-7FBD-E181-4D24-EE8D6C346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3CCCB-9829-F684-8BE1-617C74124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DF9-7C42-451C-BDBA-BE18855328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2648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D557-BD3C-EFC8-58D8-3BCACEBA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E4770-74C5-D80B-1A27-B5C1B88DD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1CB54E-6431-216C-F090-69E9AA5B4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90434-E0E9-401C-DBDC-E3227FF3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AC1C-9F43-40DE-88C5-A43A2FA6C268}" type="datetimeFigureOut">
              <a:rPr lang="en-SI" smtClean="0"/>
              <a:t>03/09/2025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CE6F4-FD9B-0AC6-A656-81496846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868EBC-7361-0F62-DF60-5DDCDB8DD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DF9-7C42-451C-BDBA-BE18855328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921756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D8D60-67B0-AD3F-21DA-BF423F09D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EBB04-F68A-5FBD-EB0D-D5FC669C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EE11B-FC8F-8FF9-3C20-A806F09696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B10DE-28AD-AC3A-D731-5390F4980E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6ECC0-0A15-3320-47F8-90C8D31795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6716F8-A1FE-5150-6BAC-65B06B4D1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AC1C-9F43-40DE-88C5-A43A2FA6C268}" type="datetimeFigureOut">
              <a:rPr lang="en-SI" smtClean="0"/>
              <a:t>03/09/2025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811B5C-F0FE-22C1-6544-D1D676619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B83B7-C231-6016-7C90-162EACA2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DF9-7C42-451C-BDBA-BE18855328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1206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57BA7-917A-107F-E9AF-FE906C0B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DCF3FA-7202-2F42-4220-3C02F08A4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AC1C-9F43-40DE-88C5-A43A2FA6C268}" type="datetimeFigureOut">
              <a:rPr lang="en-SI" smtClean="0"/>
              <a:t>03/09/2025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E952AC-8E4B-E4E6-055F-70526BB5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1AA1BC-17DD-D89D-7745-B3234702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DF9-7C42-451C-BDBA-BE18855328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95786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83AED-7BDF-B7B4-0F9D-6C47C3AC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AC1C-9F43-40DE-88C5-A43A2FA6C268}" type="datetimeFigureOut">
              <a:rPr lang="en-SI" smtClean="0"/>
              <a:t>03/09/2025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B9C9A4-DD97-7062-CB13-A21E53516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41DF6-4D5D-2C6A-E7C1-6B6231D3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DF9-7C42-451C-BDBA-BE18855328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857288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3EA4-E938-4210-EEDB-6BD48D02E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1F79-F7AC-3A45-318D-F43B7BC2C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9160D4-DF6E-7474-B07C-9AAB68771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3970B-3ECA-AB67-2353-E08C0428C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AC1C-9F43-40DE-88C5-A43A2FA6C268}" type="datetimeFigureOut">
              <a:rPr lang="en-SI" smtClean="0"/>
              <a:t>03/09/2025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8170C-E0A2-FE13-FD5C-34BA0E21D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FB316-A25E-CC21-A553-BB1E0A3F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DF9-7C42-451C-BDBA-BE18855328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10901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8DBAA-C114-2A9D-2DD4-6110F26D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310154-E2E1-0ABE-A3E9-EB9020BD4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26C12-5540-46EC-19A2-0B82BB790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BF9536-16E6-ABAA-E943-019934EE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6AC1C-9F43-40DE-88C5-A43A2FA6C268}" type="datetimeFigureOut">
              <a:rPr lang="en-SI" smtClean="0"/>
              <a:t>03/09/2025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589632-4B1C-A7EE-3180-AC0ADA69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4646D-73FC-979F-0109-92F3973FE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EBDF9-7C42-451C-BDBA-BE18855328F9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291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85587F-4876-193D-DC21-1F4DACA20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65EBF-E52D-FB1B-3EB9-094107990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9C41E-3411-5D7C-DBE3-7DD3CEA0E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66AC1C-9F43-40DE-88C5-A43A2FA6C268}" type="datetimeFigureOut">
              <a:rPr lang="en-SI" smtClean="0"/>
              <a:t>03/09/2025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9FAB-C411-77F8-9F39-B966191294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C82BB-9B31-4BF0-091E-63629B463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9EBDF9-7C42-451C-BDBA-BE18855328F9}" type="slidenum">
              <a:rPr lang="en-SI" smtClean="0"/>
              <a:t>‹#›</a:t>
            </a:fld>
            <a:endParaRPr lang="en-SI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CB162-0E94-6908-29A8-BEFC9773B4A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2959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I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Stopnja zaupnosti | Data Classification: Interno / Internal</a:t>
            </a:r>
          </a:p>
        </p:txBody>
      </p:sp>
    </p:spTree>
    <p:extLst>
      <p:ext uri="{BB962C8B-B14F-4D97-AF65-F5344CB8AC3E}">
        <p14:creationId xmlns:p14="http://schemas.microsoft.com/office/powerpoint/2010/main" val="28049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487B0-FA17-D88E-68CB-02B9FF44EF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I" dirty="0" err="1"/>
              <a:t>Vaje</a:t>
            </a:r>
            <a:r>
              <a:rPr lang="en-SI" dirty="0"/>
              <a:t> V12 – Filmi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207A9A-8D6D-9B42-2CCC-C41E18E560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I" dirty="0"/>
              <a:t>Jure </a:t>
            </a:r>
            <a:r>
              <a:rPr lang="en-SI" dirty="0" err="1"/>
              <a:t>Ivšek</a:t>
            </a:r>
            <a:r>
              <a:rPr lang="en-SI" dirty="0"/>
              <a:t>, </a:t>
            </a:r>
            <a:r>
              <a:rPr lang="en-SI" dirty="0" err="1"/>
              <a:t>Programiranje</a:t>
            </a:r>
            <a:r>
              <a:rPr lang="en-SI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381734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768C-4591-73C2-C2AE-97D93D1B0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/>
              <a:t>Uporabniški</a:t>
            </a:r>
            <a:r>
              <a:rPr lang="en-SI" dirty="0"/>
              <a:t> </a:t>
            </a:r>
            <a:r>
              <a:rPr lang="en-SI" dirty="0" err="1"/>
              <a:t>vmesnik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4F862-4C6E-5BE4-68E0-190675E16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I" sz="1600" dirty="0" err="1"/>
              <a:t>DataGridView</a:t>
            </a:r>
            <a:r>
              <a:rPr lang="en-SI" sz="1600" dirty="0"/>
              <a:t> za </a:t>
            </a:r>
            <a:r>
              <a:rPr lang="en-SI" sz="1600" dirty="0" err="1"/>
              <a:t>prikaz</a:t>
            </a:r>
            <a:r>
              <a:rPr lang="en-SI" sz="1600" dirty="0"/>
              <a:t> </a:t>
            </a:r>
            <a:r>
              <a:rPr lang="en-SI" sz="1600" dirty="0" err="1"/>
              <a:t>podatkov</a:t>
            </a:r>
            <a:r>
              <a:rPr lang="en-SI" sz="1600" dirty="0"/>
              <a:t>.</a:t>
            </a:r>
          </a:p>
          <a:p>
            <a:r>
              <a:rPr lang="en-SI" sz="1600" dirty="0"/>
              <a:t>2x </a:t>
            </a:r>
            <a:r>
              <a:rPr lang="en-SI" sz="1600" dirty="0" err="1"/>
              <a:t>GroupBox</a:t>
            </a:r>
            <a:r>
              <a:rPr lang="en-SI" sz="1600" dirty="0"/>
              <a:t> za </a:t>
            </a:r>
            <a:r>
              <a:rPr lang="en-SI" sz="1600" dirty="0" err="1"/>
              <a:t>spreminjanje</a:t>
            </a:r>
            <a:r>
              <a:rPr lang="en-SI" sz="1600" dirty="0"/>
              <a:t> </a:t>
            </a:r>
            <a:r>
              <a:rPr lang="en-SI" sz="1600" dirty="0" err="1"/>
              <a:t>ocene</a:t>
            </a:r>
            <a:r>
              <a:rPr lang="en-SI" sz="1600" dirty="0"/>
              <a:t> in </a:t>
            </a:r>
            <a:r>
              <a:rPr lang="en-SI" sz="1600" dirty="0" err="1"/>
              <a:t>dodajanje</a:t>
            </a:r>
            <a:r>
              <a:rPr lang="en-SI" sz="1600" dirty="0"/>
              <a:t> </a:t>
            </a:r>
            <a:r>
              <a:rPr lang="en-SI" sz="1600" dirty="0" err="1"/>
              <a:t>filmov</a:t>
            </a:r>
            <a:endParaRPr lang="en-SI" sz="1600" dirty="0"/>
          </a:p>
          <a:p>
            <a:r>
              <a:rPr lang="en-SI" sz="1600" dirty="0"/>
              <a:t>Gumbi za </a:t>
            </a:r>
            <a:r>
              <a:rPr lang="en-SI" sz="1600" dirty="0" err="1"/>
              <a:t>interakcijo</a:t>
            </a:r>
            <a:r>
              <a:rPr lang="en-SI" sz="1600" dirty="0"/>
              <a:t> z </a:t>
            </a:r>
            <a:r>
              <a:rPr lang="en-SI" sz="1600" dirty="0" err="1"/>
              <a:t>bazo</a:t>
            </a:r>
            <a:r>
              <a:rPr lang="en-SI" sz="1600" dirty="0"/>
              <a:t>.</a:t>
            </a:r>
          </a:p>
          <a:p>
            <a:endParaRPr lang="en-SI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13EE36-521B-956D-4542-45C517D49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371" y="2682778"/>
            <a:ext cx="5436133" cy="3494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25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A52B-9878-90CD-4BCC-3A804C95A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Polnjenje</a:t>
            </a:r>
            <a:r>
              <a:rPr lang="en-GB" dirty="0"/>
              <a:t> </a:t>
            </a:r>
            <a:r>
              <a:rPr lang="en-GB" dirty="0" err="1"/>
              <a:t>DataTable</a:t>
            </a:r>
            <a:r>
              <a:rPr lang="en-GB" dirty="0"/>
              <a:t> in </a:t>
            </a:r>
            <a:r>
              <a:rPr lang="en-GB" dirty="0" err="1"/>
              <a:t>vezava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SI" dirty="0" err="1"/>
              <a:t>DataGridView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9C52-0F18-A806-A1FE-D8A167A65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600" dirty="0"/>
              <a:t>U</a:t>
            </a:r>
            <a:r>
              <a:rPr lang="en-SI" sz="1600" dirty="0" err="1"/>
              <a:t>stvarimo</a:t>
            </a:r>
            <a:r>
              <a:rPr lang="en-SI" sz="1600" dirty="0"/>
              <a:t> </a:t>
            </a:r>
            <a:r>
              <a:rPr lang="en-SI" sz="1600" dirty="0" err="1"/>
              <a:t>povezavo</a:t>
            </a:r>
            <a:r>
              <a:rPr lang="en-SI" sz="1600" dirty="0"/>
              <a:t> do </a:t>
            </a:r>
            <a:r>
              <a:rPr lang="en-SI" sz="1600" dirty="0" err="1"/>
              <a:t>naše</a:t>
            </a:r>
            <a:r>
              <a:rPr lang="en-SI" sz="1600" dirty="0"/>
              <a:t> </a:t>
            </a:r>
            <a:r>
              <a:rPr lang="en-SI" sz="1600" dirty="0" err="1"/>
              <a:t>baze</a:t>
            </a:r>
            <a:r>
              <a:rPr lang="en-SI" sz="1600" dirty="0"/>
              <a:t>.</a:t>
            </a:r>
          </a:p>
          <a:p>
            <a:r>
              <a:rPr lang="en-SI" sz="1600" dirty="0" err="1"/>
              <a:t>Ustvarimo</a:t>
            </a:r>
            <a:r>
              <a:rPr lang="en-SI" sz="1600" dirty="0"/>
              <a:t> </a:t>
            </a:r>
            <a:r>
              <a:rPr lang="en-SI" sz="1600" dirty="0" err="1"/>
              <a:t>SQLiteDataAdapter</a:t>
            </a:r>
            <a:r>
              <a:rPr lang="en-SI" sz="1600" dirty="0"/>
              <a:t>, ki </a:t>
            </a:r>
            <a:r>
              <a:rPr lang="en-SI" sz="1600" dirty="0" err="1"/>
              <a:t>služi</a:t>
            </a:r>
            <a:r>
              <a:rPr lang="en-SI" sz="1600" dirty="0"/>
              <a:t> </a:t>
            </a:r>
            <a:r>
              <a:rPr lang="en-SI" sz="1600" dirty="0" err="1"/>
              <a:t>kot</a:t>
            </a:r>
            <a:r>
              <a:rPr lang="en-SI" sz="1600" dirty="0"/>
              <a:t> most do </a:t>
            </a:r>
            <a:r>
              <a:rPr lang="en-SI" sz="1600" dirty="0" err="1"/>
              <a:t>baze</a:t>
            </a:r>
            <a:r>
              <a:rPr lang="en-SI" sz="1600" dirty="0"/>
              <a:t>. </a:t>
            </a:r>
            <a:r>
              <a:rPr lang="en-SI" sz="1600" dirty="0" err="1"/>
              <a:t>Podamo</a:t>
            </a:r>
            <a:r>
              <a:rPr lang="en-SI" sz="1600" dirty="0"/>
              <a:t> mu SELECT </a:t>
            </a:r>
            <a:r>
              <a:rPr lang="en-SI" sz="1600" dirty="0" err="1"/>
              <a:t>stavek</a:t>
            </a:r>
            <a:r>
              <a:rPr lang="en-SI" sz="1600" dirty="0"/>
              <a:t> in </a:t>
            </a:r>
            <a:r>
              <a:rPr lang="en-SI" sz="1600" dirty="0" err="1"/>
              <a:t>prej</a:t>
            </a:r>
            <a:r>
              <a:rPr lang="en-SI" sz="1600" dirty="0"/>
              <a:t> </a:t>
            </a:r>
            <a:r>
              <a:rPr lang="en-SI" sz="1600" dirty="0" err="1"/>
              <a:t>ustvarjeno</a:t>
            </a:r>
            <a:r>
              <a:rPr lang="en-SI" sz="1600" dirty="0"/>
              <a:t> </a:t>
            </a:r>
            <a:r>
              <a:rPr lang="en-SI" sz="1600" dirty="0" err="1"/>
              <a:t>povezavo</a:t>
            </a:r>
            <a:r>
              <a:rPr lang="en-SI" sz="1600" dirty="0"/>
              <a:t> do </a:t>
            </a:r>
            <a:r>
              <a:rPr lang="en-SI" sz="1600" dirty="0" err="1"/>
              <a:t>baze</a:t>
            </a:r>
            <a:r>
              <a:rPr lang="en-SI" sz="1600" dirty="0"/>
              <a:t>. To </a:t>
            </a:r>
            <a:r>
              <a:rPr lang="en-SI" sz="1600" dirty="0" err="1"/>
              <a:t>povezavo</a:t>
            </a:r>
            <a:r>
              <a:rPr lang="en-SI" sz="1600" dirty="0"/>
              <a:t> </a:t>
            </a:r>
            <a:r>
              <a:rPr lang="en-SI" sz="1600" dirty="0" err="1"/>
              <a:t>odpira</a:t>
            </a:r>
            <a:r>
              <a:rPr lang="en-SI" sz="1600" dirty="0"/>
              <a:t> le po </a:t>
            </a:r>
            <a:r>
              <a:rPr lang="en-SI" sz="1600" dirty="0" err="1"/>
              <a:t>potrebi</a:t>
            </a:r>
            <a:r>
              <a:rPr lang="en-SI" sz="1600" dirty="0"/>
              <a:t>.</a:t>
            </a:r>
          </a:p>
          <a:p>
            <a:r>
              <a:rPr lang="en-SI" sz="1600" dirty="0" err="1"/>
              <a:t>SQLiteCommandBuilder</a:t>
            </a:r>
            <a:r>
              <a:rPr lang="en-SI" sz="1600" dirty="0"/>
              <a:t> se </a:t>
            </a:r>
            <a:r>
              <a:rPr lang="en-SI" sz="1600" dirty="0" err="1"/>
              <a:t>priklopi</a:t>
            </a:r>
            <a:r>
              <a:rPr lang="en-SI" sz="1600" dirty="0"/>
              <a:t> </a:t>
            </a:r>
            <a:r>
              <a:rPr lang="en-SI" sz="1600" dirty="0" err="1"/>
              <a:t>na</a:t>
            </a:r>
            <a:r>
              <a:rPr lang="en-SI" sz="1600" dirty="0"/>
              <a:t> </a:t>
            </a:r>
            <a:r>
              <a:rPr lang="en-SI" sz="1600" dirty="0" err="1"/>
              <a:t>prej</a:t>
            </a:r>
            <a:r>
              <a:rPr lang="en-SI" sz="1600" dirty="0"/>
              <a:t> </a:t>
            </a:r>
            <a:r>
              <a:rPr lang="en-SI" sz="1600" dirty="0" err="1"/>
              <a:t>ustvarjeni</a:t>
            </a:r>
            <a:r>
              <a:rPr lang="en-SI" sz="1600" dirty="0"/>
              <a:t> adapter. S </a:t>
            </a:r>
            <a:r>
              <a:rPr lang="en-SI" sz="1600" dirty="0" err="1"/>
              <a:t>pomočjo</a:t>
            </a:r>
            <a:r>
              <a:rPr lang="en-SI" sz="1600" dirty="0"/>
              <a:t> </a:t>
            </a:r>
            <a:r>
              <a:rPr lang="en-SI" sz="1600" dirty="0" err="1"/>
              <a:t>njega</a:t>
            </a:r>
            <a:r>
              <a:rPr lang="en-SI" sz="1600" dirty="0"/>
              <a:t> </a:t>
            </a:r>
            <a:r>
              <a:rPr lang="en-SI" sz="1600" dirty="0" err="1"/>
              <a:t>bomo</a:t>
            </a:r>
            <a:r>
              <a:rPr lang="en-SI" sz="1600" dirty="0"/>
              <a:t> </a:t>
            </a:r>
            <a:r>
              <a:rPr lang="en-SI" sz="1600" dirty="0" err="1"/>
              <a:t>lahko</a:t>
            </a:r>
            <a:r>
              <a:rPr lang="en-SI" sz="1600" dirty="0"/>
              <a:t> </a:t>
            </a:r>
            <a:r>
              <a:rPr lang="en-SI" sz="1600" dirty="0" err="1"/>
              <a:t>kasneje</a:t>
            </a:r>
            <a:r>
              <a:rPr lang="en-SI" sz="1600" dirty="0"/>
              <a:t> </a:t>
            </a:r>
            <a:r>
              <a:rPr lang="en-SI" sz="1600" dirty="0" err="1"/>
              <a:t>klicali</a:t>
            </a:r>
            <a:r>
              <a:rPr lang="en-SI" sz="1600" dirty="0"/>
              <a:t> Fill(), Update(), Select(),... </a:t>
            </a:r>
            <a:r>
              <a:rPr lang="en-SI" sz="1600" dirty="0" err="1"/>
              <a:t>metode</a:t>
            </a:r>
            <a:r>
              <a:rPr lang="en-SI" sz="1600" dirty="0"/>
              <a:t>.</a:t>
            </a:r>
          </a:p>
          <a:p>
            <a:r>
              <a:rPr lang="en-SI" sz="1600" dirty="0" err="1"/>
              <a:t>Ustvarimo</a:t>
            </a:r>
            <a:r>
              <a:rPr lang="en-SI" sz="1600" dirty="0"/>
              <a:t> </a:t>
            </a:r>
            <a:r>
              <a:rPr lang="en-SI" sz="1600" dirty="0" err="1"/>
              <a:t>DataTable</a:t>
            </a:r>
            <a:r>
              <a:rPr lang="en-SI" sz="1600" dirty="0"/>
              <a:t> </a:t>
            </a:r>
            <a:r>
              <a:rPr lang="en-SI" sz="1600" b="1" dirty="0"/>
              <a:t>dt</a:t>
            </a:r>
            <a:r>
              <a:rPr lang="en-SI" sz="1600" dirty="0"/>
              <a:t> in jo </a:t>
            </a:r>
            <a:r>
              <a:rPr lang="en-SI" sz="1600" dirty="0" err="1"/>
              <a:t>napolnimo</a:t>
            </a:r>
            <a:r>
              <a:rPr lang="en-SI" sz="1600" dirty="0"/>
              <a:t> z </a:t>
            </a:r>
            <a:r>
              <a:rPr lang="en-SI" sz="1600" dirty="0" err="1"/>
              <a:t>uporabo</a:t>
            </a:r>
            <a:r>
              <a:rPr lang="en-SI" sz="1600" dirty="0"/>
              <a:t> </a:t>
            </a:r>
            <a:r>
              <a:rPr lang="en-SI" sz="1600" dirty="0" err="1"/>
              <a:t>našega</a:t>
            </a:r>
            <a:r>
              <a:rPr lang="en-SI" sz="1600" dirty="0"/>
              <a:t> </a:t>
            </a:r>
            <a:r>
              <a:rPr lang="en-SI" sz="1600" dirty="0" err="1"/>
              <a:t>adapterja</a:t>
            </a:r>
            <a:r>
              <a:rPr lang="en-SI" sz="1600" dirty="0"/>
              <a:t>(da) z </a:t>
            </a:r>
            <a:r>
              <a:rPr lang="en-SI" sz="1600" b="1" dirty="0" err="1"/>
              <a:t>da.Fill</a:t>
            </a:r>
            <a:r>
              <a:rPr lang="en-SI" sz="1600" b="1" dirty="0"/>
              <a:t>(dt)</a:t>
            </a:r>
          </a:p>
          <a:p>
            <a:endParaRPr lang="en-SI" sz="16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54F4C6-1723-5837-29AB-D439898B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914" y="3625119"/>
            <a:ext cx="9288171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407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AAA3-A5B6-CC51-84F7-5E0E75786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I" dirty="0" err="1"/>
              <a:t>Osvežitev</a:t>
            </a:r>
            <a:r>
              <a:rPr lang="en-SI" dirty="0"/>
              <a:t> </a:t>
            </a:r>
            <a:r>
              <a:rPr lang="en-SI" dirty="0" err="1"/>
              <a:t>pogleda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FAABA-835C-DB34-B1B6-4B560E74E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I" sz="1600" dirty="0" err="1"/>
              <a:t>Ponovno</a:t>
            </a:r>
            <a:r>
              <a:rPr lang="en-SI" sz="1600" dirty="0"/>
              <a:t> </a:t>
            </a:r>
            <a:r>
              <a:rPr lang="en-SI" sz="1600" dirty="0" err="1"/>
              <a:t>kliče</a:t>
            </a:r>
            <a:r>
              <a:rPr lang="en-SI" sz="1600" dirty="0"/>
              <a:t> </a:t>
            </a:r>
            <a:r>
              <a:rPr lang="en-SI" sz="1600" dirty="0" err="1"/>
              <a:t>InitAdapter</a:t>
            </a:r>
            <a:r>
              <a:rPr lang="en-SI" sz="16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5F3EA2-A127-5259-F81A-49CC64683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231" y="2528762"/>
            <a:ext cx="7611537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8737-4E90-B9C3-3DA3-7AF21F9D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Povišanje/znižanje ocen po letnici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113F0-13F9-C9E5-A78A-47C723DB3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I" sz="1600" dirty="0" err="1"/>
              <a:t>Iz</a:t>
            </a:r>
            <a:r>
              <a:rPr lang="en-SI" sz="1600" dirty="0"/>
              <a:t> </a:t>
            </a:r>
            <a:r>
              <a:rPr lang="en-SI" sz="1600" dirty="0" err="1"/>
              <a:t>NumericUpDown</a:t>
            </a:r>
            <a:r>
              <a:rPr lang="en-SI" sz="1600" dirty="0"/>
              <a:t> za </a:t>
            </a:r>
            <a:r>
              <a:rPr lang="en-SI" sz="1600" dirty="0" err="1"/>
              <a:t>leto</a:t>
            </a:r>
            <a:r>
              <a:rPr lang="en-SI" sz="1600" dirty="0"/>
              <a:t> in </a:t>
            </a:r>
            <a:r>
              <a:rPr lang="en-SI" sz="1600" dirty="0" err="1"/>
              <a:t>oceno</a:t>
            </a:r>
            <a:r>
              <a:rPr lang="en-SI" sz="1600" dirty="0"/>
              <a:t> (delta </a:t>
            </a:r>
            <a:r>
              <a:rPr lang="en-SI" sz="1600" dirty="0" err="1"/>
              <a:t>ocene</a:t>
            </a:r>
            <a:r>
              <a:rPr lang="en-SI" sz="1600" dirty="0"/>
              <a:t>) </a:t>
            </a:r>
            <a:r>
              <a:rPr lang="en-SI" sz="1600" dirty="0" err="1"/>
              <a:t>prebere</a:t>
            </a:r>
            <a:r>
              <a:rPr lang="en-SI" sz="1600" dirty="0"/>
              <a:t> </a:t>
            </a:r>
            <a:r>
              <a:rPr lang="en-SI" sz="1600" dirty="0" err="1"/>
              <a:t>vrednosti</a:t>
            </a:r>
            <a:r>
              <a:rPr lang="en-SI" sz="1600" dirty="0"/>
              <a:t>.</a:t>
            </a:r>
          </a:p>
          <a:p>
            <a:r>
              <a:rPr lang="en-SI" sz="1600" dirty="0"/>
              <a:t>Z </a:t>
            </a:r>
            <a:r>
              <a:rPr lang="en-SI" sz="1600" dirty="0" err="1"/>
              <a:t>uporabo</a:t>
            </a:r>
            <a:r>
              <a:rPr lang="en-SI" sz="1600" dirty="0"/>
              <a:t> </a:t>
            </a:r>
            <a:r>
              <a:rPr lang="en-SI" sz="1600" dirty="0" err="1"/>
              <a:t>SQLiteDataAdapter.Select</a:t>
            </a:r>
            <a:r>
              <a:rPr lang="en-SI" sz="1600" dirty="0"/>
              <a:t>(&lt;where </a:t>
            </a:r>
            <a:r>
              <a:rPr lang="en-SI" sz="1600" dirty="0" err="1"/>
              <a:t>pogoj</a:t>
            </a:r>
            <a:r>
              <a:rPr lang="en-SI" sz="1600" dirty="0"/>
              <a:t>&gt;) </a:t>
            </a:r>
            <a:r>
              <a:rPr lang="en-SI" sz="1600" dirty="0" err="1"/>
              <a:t>lahko</a:t>
            </a:r>
            <a:r>
              <a:rPr lang="en-SI" sz="1600" dirty="0"/>
              <a:t> </a:t>
            </a:r>
            <a:r>
              <a:rPr lang="en-SI" sz="1600" dirty="0" err="1"/>
              <a:t>filtriramo</a:t>
            </a:r>
            <a:r>
              <a:rPr lang="en-SI" sz="1600" dirty="0"/>
              <a:t> po </a:t>
            </a:r>
            <a:r>
              <a:rPr lang="en-SI" sz="1600" dirty="0" err="1"/>
              <a:t>letnici</a:t>
            </a:r>
            <a:r>
              <a:rPr lang="en-SI" sz="1600" dirty="0"/>
              <a:t> </a:t>
            </a:r>
            <a:r>
              <a:rPr lang="en-SI" sz="1600" dirty="0" err="1"/>
              <a:t>filma</a:t>
            </a:r>
            <a:r>
              <a:rPr lang="en-SI" sz="1600" dirty="0"/>
              <a:t>.</a:t>
            </a:r>
          </a:p>
          <a:p>
            <a:r>
              <a:rPr lang="en-SI" sz="1600" dirty="0" err="1"/>
              <a:t>Trenutnim</a:t>
            </a:r>
            <a:r>
              <a:rPr lang="en-SI" sz="1600" dirty="0"/>
              <a:t> </a:t>
            </a:r>
            <a:r>
              <a:rPr lang="en-SI" sz="1600" dirty="0" err="1"/>
              <a:t>ocenam</a:t>
            </a:r>
            <a:r>
              <a:rPr lang="en-SI" sz="1600" dirty="0"/>
              <a:t> </a:t>
            </a:r>
            <a:r>
              <a:rPr lang="en-SI" sz="1600" dirty="0" err="1"/>
              <a:t>prištejemo</a:t>
            </a:r>
            <a:r>
              <a:rPr lang="en-SI" sz="1600" dirty="0"/>
              <a:t> </a:t>
            </a:r>
            <a:r>
              <a:rPr lang="en-SI" sz="1600" dirty="0" err="1"/>
              <a:t>delto</a:t>
            </a:r>
            <a:r>
              <a:rPr lang="en-SI" sz="1600" dirty="0"/>
              <a:t>, </a:t>
            </a:r>
            <a:r>
              <a:rPr lang="en-SI" sz="1600" dirty="0" err="1"/>
              <a:t>razbrano</a:t>
            </a:r>
            <a:r>
              <a:rPr lang="en-SI" sz="1600" dirty="0"/>
              <a:t> </a:t>
            </a:r>
            <a:r>
              <a:rPr lang="en-SI" sz="1600" dirty="0" err="1"/>
              <a:t>iz</a:t>
            </a:r>
            <a:r>
              <a:rPr lang="en-SI" sz="1600" dirty="0"/>
              <a:t> </a:t>
            </a:r>
            <a:r>
              <a:rPr lang="en-SI" sz="1600" dirty="0" err="1"/>
              <a:t>NumericUpDown</a:t>
            </a:r>
            <a:r>
              <a:rPr lang="en-SI" sz="1600" dirty="0"/>
              <a:t> (</a:t>
            </a:r>
            <a:r>
              <a:rPr lang="en-SI" sz="1600" dirty="0" err="1"/>
              <a:t>če</a:t>
            </a:r>
            <a:r>
              <a:rPr lang="en-SI" sz="1600" dirty="0"/>
              <a:t> je </a:t>
            </a:r>
            <a:r>
              <a:rPr lang="en-SI" sz="1600" dirty="0" err="1"/>
              <a:t>vrednost</a:t>
            </a:r>
            <a:r>
              <a:rPr lang="en-SI" sz="1600" dirty="0"/>
              <a:t> v </a:t>
            </a:r>
            <a:r>
              <a:rPr lang="en-SI" sz="1600" dirty="0" err="1"/>
              <a:t>stolpcu</a:t>
            </a:r>
            <a:r>
              <a:rPr lang="en-SI" sz="1600" dirty="0"/>
              <a:t> “</a:t>
            </a:r>
            <a:r>
              <a:rPr lang="en-SI" sz="1600" dirty="0" err="1"/>
              <a:t>ocena</a:t>
            </a:r>
            <a:r>
              <a:rPr lang="en-SI" sz="1600" dirty="0"/>
              <a:t>” </a:t>
            </a:r>
            <a:r>
              <a:rPr lang="en-SI" sz="1600" dirty="0" err="1"/>
              <a:t>prazna</a:t>
            </a:r>
            <a:r>
              <a:rPr lang="en-SI" sz="1600" dirty="0"/>
              <a:t> jo </a:t>
            </a:r>
            <a:r>
              <a:rPr lang="en-SI" sz="1600" dirty="0" err="1"/>
              <a:t>nastavimo</a:t>
            </a:r>
            <a:r>
              <a:rPr lang="en-SI" sz="1600" dirty="0"/>
              <a:t> </a:t>
            </a:r>
            <a:r>
              <a:rPr lang="en-SI" sz="1600" dirty="0" err="1"/>
              <a:t>na</a:t>
            </a:r>
            <a:r>
              <a:rPr lang="en-SI" sz="1600" dirty="0"/>
              <a:t> 0).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55156-C94F-DD17-06FE-4BBAD932F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7207" y="3012216"/>
            <a:ext cx="8344126" cy="316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49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DF3DF-4DC3-BAAA-C3C2-8508E510C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Vnos</a:t>
            </a:r>
            <a:r>
              <a:rPr lang="en-GB" dirty="0"/>
              <a:t> </a:t>
            </a:r>
            <a:r>
              <a:rPr lang="en-GB" dirty="0" err="1"/>
              <a:t>novega</a:t>
            </a:r>
            <a:r>
              <a:rPr lang="en-GB" dirty="0"/>
              <a:t> </a:t>
            </a:r>
            <a:r>
              <a:rPr lang="en-GB" dirty="0" err="1"/>
              <a:t>filma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0493-971E-F62E-44EB-76DBE732A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I" sz="1600" dirty="0" err="1"/>
              <a:t>Validira</a:t>
            </a:r>
            <a:r>
              <a:rPr lang="en-SI" sz="1600" dirty="0"/>
              <a:t> </a:t>
            </a:r>
            <a:r>
              <a:rPr lang="en-SI" sz="1600" dirty="0" err="1"/>
              <a:t>naslov</a:t>
            </a:r>
            <a:r>
              <a:rPr lang="en-SI" sz="1600" dirty="0"/>
              <a:t> </a:t>
            </a:r>
            <a:r>
              <a:rPr lang="en-SI" sz="1600" dirty="0" err="1"/>
              <a:t>iz</a:t>
            </a:r>
            <a:r>
              <a:rPr lang="en-SI" sz="1600" dirty="0"/>
              <a:t> text</a:t>
            </a:r>
            <a:r>
              <a:rPr lang="en-GB" sz="1600" dirty="0"/>
              <a:t>b</a:t>
            </a:r>
            <a:r>
              <a:rPr lang="en-SI" sz="1600" dirty="0"/>
              <a:t>ox </a:t>
            </a:r>
            <a:r>
              <a:rPr lang="en-SI" sz="1600" dirty="0" err="1"/>
              <a:t>polja</a:t>
            </a:r>
            <a:r>
              <a:rPr lang="en-SI" sz="1600" dirty="0"/>
              <a:t>.</a:t>
            </a:r>
          </a:p>
          <a:p>
            <a:r>
              <a:rPr lang="en-SI" sz="1600" dirty="0" err="1"/>
              <a:t>Ustvari</a:t>
            </a:r>
            <a:r>
              <a:rPr lang="en-SI" sz="1600" dirty="0"/>
              <a:t> </a:t>
            </a:r>
            <a:r>
              <a:rPr lang="en-SI" sz="1600" dirty="0" err="1"/>
              <a:t>DataTable.NewRow</a:t>
            </a:r>
            <a:r>
              <a:rPr lang="en-SI" sz="1600" dirty="0"/>
              <a:t>(); </a:t>
            </a:r>
            <a:r>
              <a:rPr lang="en-SI" sz="1600" dirty="0" err="1"/>
              <a:t>na</a:t>
            </a:r>
            <a:r>
              <a:rPr lang="en-SI" sz="1600" dirty="0"/>
              <a:t> </a:t>
            </a:r>
            <a:r>
              <a:rPr lang="en-SI" sz="1600" dirty="0" err="1"/>
              <a:t>prej</a:t>
            </a:r>
            <a:r>
              <a:rPr lang="en-SI" sz="1600" dirty="0"/>
              <a:t> </a:t>
            </a:r>
            <a:r>
              <a:rPr lang="en-SI" sz="1600" dirty="0" err="1"/>
              <a:t>ustvarjeno</a:t>
            </a:r>
            <a:r>
              <a:rPr lang="en-SI" sz="1600" dirty="0"/>
              <a:t> </a:t>
            </a:r>
            <a:r>
              <a:rPr lang="en-SI" sz="1600" dirty="0" err="1"/>
              <a:t>tabelo</a:t>
            </a:r>
            <a:r>
              <a:rPr lang="en-SI" sz="1600" dirty="0"/>
              <a:t> (dt) in ji </a:t>
            </a:r>
            <a:r>
              <a:rPr lang="en-SI" sz="1600" dirty="0" err="1"/>
              <a:t>dodeli</a:t>
            </a:r>
            <a:r>
              <a:rPr lang="en-SI" sz="1600" dirty="0"/>
              <a:t> </a:t>
            </a:r>
            <a:r>
              <a:rPr lang="en-SI" sz="1600" dirty="0" err="1"/>
              <a:t>ustrezne</a:t>
            </a:r>
            <a:r>
              <a:rPr lang="en-SI" sz="1600" dirty="0"/>
              <a:t> </a:t>
            </a:r>
            <a:r>
              <a:rPr lang="en-SI" sz="1600" dirty="0" err="1"/>
              <a:t>vrednosti</a:t>
            </a:r>
            <a:r>
              <a:rPr lang="en-SI" sz="1600" dirty="0"/>
              <a:t>.</a:t>
            </a:r>
          </a:p>
          <a:p>
            <a:r>
              <a:rPr lang="en-SI" sz="1600" dirty="0" err="1"/>
              <a:t>Pobriše</a:t>
            </a:r>
            <a:r>
              <a:rPr lang="en-SI" sz="1600" dirty="0"/>
              <a:t> </a:t>
            </a:r>
            <a:r>
              <a:rPr lang="en-SI" sz="1600" dirty="0" err="1"/>
              <a:t>vsa</a:t>
            </a:r>
            <a:r>
              <a:rPr lang="en-SI" sz="1600" dirty="0"/>
              <a:t> text</a:t>
            </a:r>
            <a:r>
              <a:rPr lang="en-GB" sz="1600" dirty="0"/>
              <a:t>b</a:t>
            </a:r>
            <a:r>
              <a:rPr lang="en-SI" sz="1600" dirty="0"/>
              <a:t>ox in </a:t>
            </a:r>
            <a:r>
              <a:rPr lang="en-SI" sz="1600" dirty="0" err="1"/>
              <a:t>ostala</a:t>
            </a:r>
            <a:r>
              <a:rPr lang="en-SI" sz="1600" dirty="0"/>
              <a:t> </a:t>
            </a:r>
            <a:r>
              <a:rPr lang="en-SI" sz="1600" dirty="0" err="1"/>
              <a:t>polja</a:t>
            </a:r>
            <a:r>
              <a:rPr lang="en-SI" sz="1600" dirty="0"/>
              <a:t> in </a:t>
            </a:r>
            <a:r>
              <a:rPr lang="en-SI" sz="1600" dirty="0" err="1"/>
              <a:t>kliče</a:t>
            </a:r>
            <a:r>
              <a:rPr lang="en-SI" sz="1600" dirty="0"/>
              <a:t> </a:t>
            </a:r>
            <a:r>
              <a:rPr lang="en-SI" sz="1600" dirty="0" err="1"/>
              <a:t>metodo</a:t>
            </a:r>
            <a:r>
              <a:rPr lang="en-SI" sz="1600" dirty="0"/>
              <a:t> </a:t>
            </a:r>
            <a:r>
              <a:rPr lang="en-SI" sz="1600" dirty="0" err="1"/>
              <a:t>Shrani</a:t>
            </a:r>
            <a:r>
              <a:rPr lang="en-SI" sz="1600" dirty="0"/>
              <a:t>().</a:t>
            </a:r>
          </a:p>
          <a:p>
            <a:r>
              <a:rPr lang="en-SI" sz="1600" dirty="0" err="1"/>
              <a:t>Metoda</a:t>
            </a:r>
            <a:r>
              <a:rPr lang="en-SI" sz="1600" dirty="0"/>
              <a:t> </a:t>
            </a:r>
            <a:r>
              <a:rPr lang="en-SI" sz="1600" dirty="0" err="1"/>
              <a:t>Shrani</a:t>
            </a:r>
            <a:r>
              <a:rPr lang="en-SI" sz="1600" dirty="0"/>
              <a:t>() </a:t>
            </a:r>
            <a:r>
              <a:rPr lang="en-SI" sz="1600" dirty="0" err="1"/>
              <a:t>kliče</a:t>
            </a:r>
            <a:r>
              <a:rPr lang="en-SI" sz="1600" dirty="0"/>
              <a:t> </a:t>
            </a:r>
            <a:r>
              <a:rPr lang="en-SI" sz="1600" dirty="0" err="1"/>
              <a:t>SQLiteDataAdapter.Update</a:t>
            </a:r>
            <a:r>
              <a:rPr lang="en-SI" sz="1600" dirty="0"/>
              <a:t>(dt). Ta </a:t>
            </a:r>
            <a:r>
              <a:rPr lang="en-SI" sz="1600" dirty="0" err="1"/>
              <a:t>pregleda</a:t>
            </a:r>
            <a:r>
              <a:rPr lang="en-SI" sz="1600" dirty="0"/>
              <a:t> </a:t>
            </a:r>
            <a:r>
              <a:rPr lang="en-SI" sz="1600" dirty="0" err="1"/>
              <a:t>stanje</a:t>
            </a:r>
            <a:r>
              <a:rPr lang="en-SI" sz="1600" dirty="0"/>
              <a:t> </a:t>
            </a:r>
            <a:r>
              <a:rPr lang="en-SI" sz="1600" dirty="0" err="1"/>
              <a:t>vrstic</a:t>
            </a:r>
            <a:r>
              <a:rPr lang="en-SI" sz="1600" dirty="0"/>
              <a:t> v </a:t>
            </a:r>
            <a:r>
              <a:rPr lang="en-SI" sz="1600" dirty="0" err="1"/>
              <a:t>DataTable</a:t>
            </a:r>
            <a:r>
              <a:rPr lang="en-SI" sz="1600" dirty="0"/>
              <a:t> dt in </a:t>
            </a:r>
            <a:r>
              <a:rPr lang="en-SI" sz="1600" dirty="0" err="1"/>
              <a:t>izvede</a:t>
            </a:r>
            <a:r>
              <a:rPr lang="en-SI" sz="1600" dirty="0"/>
              <a:t> </a:t>
            </a:r>
            <a:r>
              <a:rPr lang="en-SI" sz="1600" dirty="0" err="1"/>
              <a:t>ustrezne</a:t>
            </a:r>
            <a:r>
              <a:rPr lang="en-SI" sz="1600" dirty="0"/>
              <a:t> SQL </a:t>
            </a:r>
            <a:r>
              <a:rPr lang="en-SI" sz="1600" dirty="0" err="1"/>
              <a:t>uka</a:t>
            </a:r>
            <a:r>
              <a:rPr lang="en-GB" sz="1600" dirty="0"/>
              <a:t>s</a:t>
            </a:r>
            <a:r>
              <a:rPr lang="en-SI" sz="1600" dirty="0"/>
              <a:t>e (v </a:t>
            </a:r>
            <a:r>
              <a:rPr lang="en-SI" sz="1600" dirty="0" err="1"/>
              <a:t>tem</a:t>
            </a:r>
            <a:r>
              <a:rPr lang="en-SI" sz="1600" dirty="0"/>
              <a:t> </a:t>
            </a:r>
            <a:r>
              <a:rPr lang="en-SI" sz="1600" dirty="0" err="1"/>
              <a:t>primeru</a:t>
            </a:r>
            <a:r>
              <a:rPr lang="en-SI" sz="1600" dirty="0"/>
              <a:t> INSERT). Za </a:t>
            </a:r>
            <a:r>
              <a:rPr lang="en-SI" sz="1600" dirty="0" err="1"/>
              <a:t>gradnjo</a:t>
            </a:r>
            <a:r>
              <a:rPr lang="en-SI" sz="1600" dirty="0"/>
              <a:t> </a:t>
            </a:r>
            <a:r>
              <a:rPr lang="en-SI" sz="1600" dirty="0" err="1"/>
              <a:t>teh</a:t>
            </a:r>
            <a:r>
              <a:rPr lang="en-SI" sz="1600" dirty="0"/>
              <a:t> </a:t>
            </a:r>
            <a:r>
              <a:rPr lang="en-SI" sz="1600" dirty="0" err="1"/>
              <a:t>stavkov</a:t>
            </a:r>
            <a:r>
              <a:rPr lang="en-SI" sz="1600" dirty="0"/>
              <a:t> </a:t>
            </a:r>
            <a:r>
              <a:rPr lang="en-SI" sz="1600" dirty="0" err="1"/>
              <a:t>poskrbi</a:t>
            </a:r>
            <a:r>
              <a:rPr lang="en-SI" sz="1600" dirty="0"/>
              <a:t> </a:t>
            </a:r>
            <a:r>
              <a:rPr lang="en-SI" sz="1600" dirty="0" err="1"/>
              <a:t>prej</a:t>
            </a:r>
            <a:r>
              <a:rPr lang="en-SI" sz="1600" dirty="0"/>
              <a:t> </a:t>
            </a:r>
            <a:r>
              <a:rPr lang="en-SI" sz="1600" dirty="0" err="1"/>
              <a:t>ustvarjeni</a:t>
            </a:r>
            <a:r>
              <a:rPr lang="en-SI" sz="1600" dirty="0"/>
              <a:t> </a:t>
            </a:r>
            <a:r>
              <a:rPr lang="en-SI" sz="1600" dirty="0" err="1"/>
              <a:t>SQLiteCommandBuilder</a:t>
            </a:r>
            <a:r>
              <a:rPr lang="en-SI" sz="16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E692DE-D044-F281-CB46-F06927A0F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578" y="1661866"/>
            <a:ext cx="4801270" cy="3534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D7DC86-4E72-7FFF-CF2E-40D255E7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1866"/>
            <a:ext cx="5820587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8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</TotalTime>
  <Words>258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Vaje V12 – Filmi</vt:lpstr>
      <vt:lpstr>Uporabniški vmesnik</vt:lpstr>
      <vt:lpstr>Polnjenje DataTable in vezava na DataGridView</vt:lpstr>
      <vt:lpstr>Osvežitev pogleda</vt:lpstr>
      <vt:lpstr>Povišanje/znižanje ocen po letnici</vt:lpstr>
      <vt:lpstr>Vnos novega filma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Jure Ivsek</dc:creator>
  <cp:lastModifiedBy>Jure Ivsek</cp:lastModifiedBy>
  <cp:revision>1</cp:revision>
  <dcterms:created xsi:type="dcterms:W3CDTF">2025-09-03T18:46:16Z</dcterms:created>
  <dcterms:modified xsi:type="dcterms:W3CDTF">2025-09-04T08:02:24Z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96ff750-86df-4243-aafd-4fe63568bde7_Enabled">
    <vt:lpwstr>true</vt:lpwstr>
  </property>
  <property fmtid="{D5CDD505-2E9C-101B-9397-08002B2CF9AE}" pid="3" name="MSIP_Label_796ff750-86df-4243-aafd-4fe63568bde7_SetDate">
    <vt:lpwstr>2025-09-03T18:46:25Z</vt:lpwstr>
  </property>
  <property fmtid="{D5CDD505-2E9C-101B-9397-08002B2CF9AE}" pid="4" name="MSIP_Label_796ff750-86df-4243-aafd-4fe63568bde7_Method">
    <vt:lpwstr>Standard</vt:lpwstr>
  </property>
  <property fmtid="{D5CDD505-2E9C-101B-9397-08002B2CF9AE}" pid="5" name="MSIP_Label_796ff750-86df-4243-aafd-4fe63568bde7_Name">
    <vt:lpwstr>Interno</vt:lpwstr>
  </property>
  <property fmtid="{D5CDD505-2E9C-101B-9397-08002B2CF9AE}" pid="6" name="MSIP_Label_796ff750-86df-4243-aafd-4fe63568bde7_SiteId">
    <vt:lpwstr>5630a8c5-5df5-4148-be98-8b60dd9abfd5</vt:lpwstr>
  </property>
  <property fmtid="{D5CDD505-2E9C-101B-9397-08002B2CF9AE}" pid="7" name="MSIP_Label_796ff750-86df-4243-aafd-4fe63568bde7_ActionId">
    <vt:lpwstr>289a277e-ce3b-4284-af50-fbe805e73875</vt:lpwstr>
  </property>
  <property fmtid="{D5CDD505-2E9C-101B-9397-08002B2CF9AE}" pid="8" name="MSIP_Label_796ff750-86df-4243-aafd-4fe63568bde7_ContentBits">
    <vt:lpwstr>1</vt:lpwstr>
  </property>
  <property fmtid="{D5CDD505-2E9C-101B-9397-08002B2CF9AE}" pid="9" name="MSIP_Label_796ff750-86df-4243-aafd-4fe63568bde7_Tag">
    <vt:lpwstr>10, 3, 0, 1</vt:lpwstr>
  </property>
  <property fmtid="{D5CDD505-2E9C-101B-9397-08002B2CF9AE}" pid="10" name="ClassificationContentMarkingHeaderLocations">
    <vt:lpwstr>Office Theme:8</vt:lpwstr>
  </property>
  <property fmtid="{D5CDD505-2E9C-101B-9397-08002B2CF9AE}" pid="11" name="ClassificationContentMarkingHeaderText">
    <vt:lpwstr>Stopnja zaupnosti | Data Classification: Interno / Internal</vt:lpwstr>
  </property>
</Properties>
</file>