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2" r:id="rId3"/>
    <p:sldId id="263" r:id="rId4"/>
    <p:sldId id="257" r:id="rId5"/>
    <p:sldId id="258" r:id="rId6"/>
    <p:sldId id="259" r:id="rId7"/>
    <p:sldId id="26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708" y="4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324D4-6768-4C1C-AC36-A29B753DD176}" type="datetimeFigureOut">
              <a:rPr lang="en-US" smtClean="0"/>
              <a:t>17-Feb-22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D47A4-4F82-400A-B3A9-626CC8776C8F}" type="slidenum">
              <a:rPr lang="en-US" smtClean="0"/>
              <a:t>‹#›</a:t>
            </a:fld>
            <a:endParaRPr lang="en-US"/>
          </a:p>
        </p:txBody>
      </p:sp>
    </p:spTree>
    <p:extLst>
      <p:ext uri="{BB962C8B-B14F-4D97-AF65-F5344CB8AC3E}">
        <p14:creationId xmlns:p14="http://schemas.microsoft.com/office/powerpoint/2010/main" val="558980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 is also a UK slang word for an obtuse person</a:t>
            </a:r>
          </a:p>
        </p:txBody>
      </p:sp>
      <p:sp>
        <p:nvSpPr>
          <p:cNvPr id="4" name="Slide Number Placeholder 3"/>
          <p:cNvSpPr>
            <a:spLocks noGrp="1"/>
          </p:cNvSpPr>
          <p:nvPr>
            <p:ph type="sldNum" sz="quarter" idx="5"/>
          </p:nvPr>
        </p:nvSpPr>
        <p:spPr/>
        <p:txBody>
          <a:bodyPr/>
          <a:lstStyle/>
          <a:p>
            <a:fld id="{081D47A4-4F82-400A-B3A9-626CC8776C8F}" type="slidenum">
              <a:rPr lang="en-US" smtClean="0"/>
              <a:t>3</a:t>
            </a:fld>
            <a:endParaRPr lang="en-US"/>
          </a:p>
        </p:txBody>
      </p:sp>
    </p:spTree>
    <p:extLst>
      <p:ext uri="{BB962C8B-B14F-4D97-AF65-F5344CB8AC3E}">
        <p14:creationId xmlns:p14="http://schemas.microsoft.com/office/powerpoint/2010/main" val="681936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companies play silly games such as making you wear a funny hat if you break main.  So please use branches.</a:t>
            </a:r>
          </a:p>
        </p:txBody>
      </p:sp>
      <p:sp>
        <p:nvSpPr>
          <p:cNvPr id="4" name="Slide Number Placeholder 3"/>
          <p:cNvSpPr>
            <a:spLocks noGrp="1"/>
          </p:cNvSpPr>
          <p:nvPr>
            <p:ph type="sldNum" sz="quarter" idx="5"/>
          </p:nvPr>
        </p:nvSpPr>
        <p:spPr/>
        <p:txBody>
          <a:bodyPr/>
          <a:lstStyle/>
          <a:p>
            <a:fld id="{081D47A4-4F82-400A-B3A9-626CC8776C8F}" type="slidenum">
              <a:rPr lang="en-US" smtClean="0"/>
              <a:t>5</a:t>
            </a:fld>
            <a:endParaRPr lang="en-US"/>
          </a:p>
        </p:txBody>
      </p:sp>
    </p:spTree>
    <p:extLst>
      <p:ext uri="{BB962C8B-B14F-4D97-AF65-F5344CB8AC3E}">
        <p14:creationId xmlns:p14="http://schemas.microsoft.com/office/powerpoint/2010/main" val="2783466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1A15-6FE1-402C-A04B-6C1447FC4E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ACED63-6D91-4B27-BBDF-766E93DC37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31E2F8-1E2B-4D48-A0AB-049B88C9AE8E}"/>
              </a:ext>
            </a:extLst>
          </p:cNvPr>
          <p:cNvSpPr>
            <a:spLocks noGrp="1"/>
          </p:cNvSpPr>
          <p:nvPr>
            <p:ph type="dt" sz="half" idx="10"/>
          </p:nvPr>
        </p:nvSpPr>
        <p:spPr/>
        <p:txBody>
          <a:bodyPr/>
          <a:lstStyle/>
          <a:p>
            <a:fld id="{787B816D-F030-4A98-89FA-E5F192B987AC}" type="datetime1">
              <a:rPr lang="en-US" smtClean="0"/>
              <a:t>17-Feb-22</a:t>
            </a:fld>
            <a:endParaRPr lang="en-US"/>
          </a:p>
        </p:txBody>
      </p:sp>
      <p:sp>
        <p:nvSpPr>
          <p:cNvPr id="5" name="Footer Placeholder 4">
            <a:extLst>
              <a:ext uri="{FF2B5EF4-FFF2-40B4-BE49-F238E27FC236}">
                <a16:creationId xmlns:a16="http://schemas.microsoft.com/office/drawing/2014/main" id="{E2B5EFDD-D554-4833-A465-BAA08A624D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0F1DCC-78A3-4111-8E45-149D1A4FDE13}"/>
              </a:ext>
            </a:extLst>
          </p:cNvPr>
          <p:cNvSpPr>
            <a:spLocks noGrp="1"/>
          </p:cNvSpPr>
          <p:nvPr>
            <p:ph type="sldNum" sz="quarter" idx="12"/>
          </p:nvPr>
        </p:nvSpPr>
        <p:spPr/>
        <p:txBody>
          <a:bodyPr/>
          <a:lstStyle/>
          <a:p>
            <a:fld id="{D1A53ACB-74B4-4961-BA7C-903482885D5C}" type="slidenum">
              <a:rPr lang="en-US" smtClean="0"/>
              <a:t>‹#›</a:t>
            </a:fld>
            <a:endParaRPr lang="en-US"/>
          </a:p>
        </p:txBody>
      </p:sp>
    </p:spTree>
    <p:extLst>
      <p:ext uri="{BB962C8B-B14F-4D97-AF65-F5344CB8AC3E}">
        <p14:creationId xmlns:p14="http://schemas.microsoft.com/office/powerpoint/2010/main" val="4206697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35B7-C8A2-469B-80E9-F554023F01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D2537A-1F7F-4BD7-B952-0A41EA1869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5807C0-98B7-40F7-B559-EC582A34B76F}"/>
              </a:ext>
            </a:extLst>
          </p:cNvPr>
          <p:cNvSpPr>
            <a:spLocks noGrp="1"/>
          </p:cNvSpPr>
          <p:nvPr>
            <p:ph type="dt" sz="half" idx="10"/>
          </p:nvPr>
        </p:nvSpPr>
        <p:spPr/>
        <p:txBody>
          <a:bodyPr/>
          <a:lstStyle/>
          <a:p>
            <a:fld id="{A6DB7D2F-9E1F-4A77-8D1E-2552B45177F8}" type="datetime1">
              <a:rPr lang="en-US" smtClean="0"/>
              <a:t>17-Feb-22</a:t>
            </a:fld>
            <a:endParaRPr lang="en-US"/>
          </a:p>
        </p:txBody>
      </p:sp>
      <p:sp>
        <p:nvSpPr>
          <p:cNvPr id="5" name="Footer Placeholder 4">
            <a:extLst>
              <a:ext uri="{FF2B5EF4-FFF2-40B4-BE49-F238E27FC236}">
                <a16:creationId xmlns:a16="http://schemas.microsoft.com/office/drawing/2014/main" id="{65225832-A4BF-4B86-B043-A019ACAFA8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D13F66-8E1E-48C3-BE4F-469D7D6F6D16}"/>
              </a:ext>
            </a:extLst>
          </p:cNvPr>
          <p:cNvSpPr>
            <a:spLocks noGrp="1"/>
          </p:cNvSpPr>
          <p:nvPr>
            <p:ph type="sldNum" sz="quarter" idx="12"/>
          </p:nvPr>
        </p:nvSpPr>
        <p:spPr/>
        <p:txBody>
          <a:bodyPr/>
          <a:lstStyle/>
          <a:p>
            <a:fld id="{D1A53ACB-74B4-4961-BA7C-903482885D5C}" type="slidenum">
              <a:rPr lang="en-US" smtClean="0"/>
              <a:t>‹#›</a:t>
            </a:fld>
            <a:endParaRPr lang="en-US"/>
          </a:p>
        </p:txBody>
      </p:sp>
    </p:spTree>
    <p:extLst>
      <p:ext uri="{BB962C8B-B14F-4D97-AF65-F5344CB8AC3E}">
        <p14:creationId xmlns:p14="http://schemas.microsoft.com/office/powerpoint/2010/main" val="2072872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AE106B-6458-4A41-93E4-C126064623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0A4ECA-57DC-4A4B-AB4F-3FFFB4EBAE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9DC273-ACEF-4314-8088-570996617B89}"/>
              </a:ext>
            </a:extLst>
          </p:cNvPr>
          <p:cNvSpPr>
            <a:spLocks noGrp="1"/>
          </p:cNvSpPr>
          <p:nvPr>
            <p:ph type="dt" sz="half" idx="10"/>
          </p:nvPr>
        </p:nvSpPr>
        <p:spPr/>
        <p:txBody>
          <a:bodyPr/>
          <a:lstStyle/>
          <a:p>
            <a:fld id="{D75F4CA1-7EF1-4F61-8CBE-F7EA61C36C9E}" type="datetime1">
              <a:rPr lang="en-US" smtClean="0"/>
              <a:t>17-Feb-22</a:t>
            </a:fld>
            <a:endParaRPr lang="en-US"/>
          </a:p>
        </p:txBody>
      </p:sp>
      <p:sp>
        <p:nvSpPr>
          <p:cNvPr id="5" name="Footer Placeholder 4">
            <a:extLst>
              <a:ext uri="{FF2B5EF4-FFF2-40B4-BE49-F238E27FC236}">
                <a16:creationId xmlns:a16="http://schemas.microsoft.com/office/drawing/2014/main" id="{C0FE4383-ACB9-4F4E-BBBE-761987652F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791FCC-26C5-4070-8679-368B9DEB7C8F}"/>
              </a:ext>
            </a:extLst>
          </p:cNvPr>
          <p:cNvSpPr>
            <a:spLocks noGrp="1"/>
          </p:cNvSpPr>
          <p:nvPr>
            <p:ph type="sldNum" sz="quarter" idx="12"/>
          </p:nvPr>
        </p:nvSpPr>
        <p:spPr/>
        <p:txBody>
          <a:bodyPr/>
          <a:lstStyle/>
          <a:p>
            <a:fld id="{D1A53ACB-74B4-4961-BA7C-903482885D5C}" type="slidenum">
              <a:rPr lang="en-US" smtClean="0"/>
              <a:t>‹#›</a:t>
            </a:fld>
            <a:endParaRPr lang="en-US"/>
          </a:p>
        </p:txBody>
      </p:sp>
    </p:spTree>
    <p:extLst>
      <p:ext uri="{BB962C8B-B14F-4D97-AF65-F5344CB8AC3E}">
        <p14:creationId xmlns:p14="http://schemas.microsoft.com/office/powerpoint/2010/main" val="2810561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30A50-465E-41BB-9A6D-7F9D959C70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5865B7-12CC-4195-86C9-9364A8C89F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C6BED-E7CA-4F41-96E5-FC67C27A938F}"/>
              </a:ext>
            </a:extLst>
          </p:cNvPr>
          <p:cNvSpPr>
            <a:spLocks noGrp="1"/>
          </p:cNvSpPr>
          <p:nvPr>
            <p:ph type="dt" sz="half" idx="10"/>
          </p:nvPr>
        </p:nvSpPr>
        <p:spPr/>
        <p:txBody>
          <a:bodyPr/>
          <a:lstStyle/>
          <a:p>
            <a:fld id="{8EF76D5C-2FDD-462E-91CA-9A4D0A155CF0}" type="datetime1">
              <a:rPr lang="en-US" smtClean="0"/>
              <a:t>17-Feb-22</a:t>
            </a:fld>
            <a:endParaRPr lang="en-US"/>
          </a:p>
        </p:txBody>
      </p:sp>
      <p:sp>
        <p:nvSpPr>
          <p:cNvPr id="5" name="Footer Placeholder 4">
            <a:extLst>
              <a:ext uri="{FF2B5EF4-FFF2-40B4-BE49-F238E27FC236}">
                <a16:creationId xmlns:a16="http://schemas.microsoft.com/office/drawing/2014/main" id="{6675B1B7-E8A6-4D13-B3F4-E3442589C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9E861-EAEA-49B1-93AE-1823C052E7FD}"/>
              </a:ext>
            </a:extLst>
          </p:cNvPr>
          <p:cNvSpPr>
            <a:spLocks noGrp="1"/>
          </p:cNvSpPr>
          <p:nvPr>
            <p:ph type="sldNum" sz="quarter" idx="12"/>
          </p:nvPr>
        </p:nvSpPr>
        <p:spPr/>
        <p:txBody>
          <a:bodyPr/>
          <a:lstStyle/>
          <a:p>
            <a:fld id="{D1A53ACB-74B4-4961-BA7C-903482885D5C}" type="slidenum">
              <a:rPr lang="en-US" smtClean="0"/>
              <a:t>‹#›</a:t>
            </a:fld>
            <a:endParaRPr lang="en-US"/>
          </a:p>
        </p:txBody>
      </p:sp>
    </p:spTree>
    <p:extLst>
      <p:ext uri="{BB962C8B-B14F-4D97-AF65-F5344CB8AC3E}">
        <p14:creationId xmlns:p14="http://schemas.microsoft.com/office/powerpoint/2010/main" val="354506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620CA-FC3F-4283-A2BE-D3E7331CBE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3622F2-3ED5-48A4-ACF4-0D7F25E054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F09010-0818-4750-9B20-A9DBB107C601}"/>
              </a:ext>
            </a:extLst>
          </p:cNvPr>
          <p:cNvSpPr>
            <a:spLocks noGrp="1"/>
          </p:cNvSpPr>
          <p:nvPr>
            <p:ph type="dt" sz="half" idx="10"/>
          </p:nvPr>
        </p:nvSpPr>
        <p:spPr/>
        <p:txBody>
          <a:bodyPr/>
          <a:lstStyle/>
          <a:p>
            <a:fld id="{A7A81A1D-3633-4D73-A5F4-28760EE0FBB1}" type="datetime1">
              <a:rPr lang="en-US" smtClean="0"/>
              <a:t>17-Feb-22</a:t>
            </a:fld>
            <a:endParaRPr lang="en-US"/>
          </a:p>
        </p:txBody>
      </p:sp>
      <p:sp>
        <p:nvSpPr>
          <p:cNvPr id="5" name="Footer Placeholder 4">
            <a:extLst>
              <a:ext uri="{FF2B5EF4-FFF2-40B4-BE49-F238E27FC236}">
                <a16:creationId xmlns:a16="http://schemas.microsoft.com/office/drawing/2014/main" id="{5CF20DB7-8716-441A-A52C-E7DDD986E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0ED052-D331-4F48-ABDA-48E0BEB0F18F}"/>
              </a:ext>
            </a:extLst>
          </p:cNvPr>
          <p:cNvSpPr>
            <a:spLocks noGrp="1"/>
          </p:cNvSpPr>
          <p:nvPr>
            <p:ph type="sldNum" sz="quarter" idx="12"/>
          </p:nvPr>
        </p:nvSpPr>
        <p:spPr/>
        <p:txBody>
          <a:bodyPr/>
          <a:lstStyle/>
          <a:p>
            <a:fld id="{D1A53ACB-74B4-4961-BA7C-903482885D5C}" type="slidenum">
              <a:rPr lang="en-US" smtClean="0"/>
              <a:t>‹#›</a:t>
            </a:fld>
            <a:endParaRPr lang="en-US"/>
          </a:p>
        </p:txBody>
      </p:sp>
    </p:spTree>
    <p:extLst>
      <p:ext uri="{BB962C8B-B14F-4D97-AF65-F5344CB8AC3E}">
        <p14:creationId xmlns:p14="http://schemas.microsoft.com/office/powerpoint/2010/main" val="189372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CC30D-F00E-42CA-A92C-E0FBDF86A3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AFC3BE-8A6D-4B0E-8656-B9C4A63302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A16703-7560-4B18-8EF3-9C2A1472A5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6BFEE4-9CBB-4A26-80A7-4882803D3E2B}"/>
              </a:ext>
            </a:extLst>
          </p:cNvPr>
          <p:cNvSpPr>
            <a:spLocks noGrp="1"/>
          </p:cNvSpPr>
          <p:nvPr>
            <p:ph type="dt" sz="half" idx="10"/>
          </p:nvPr>
        </p:nvSpPr>
        <p:spPr/>
        <p:txBody>
          <a:bodyPr/>
          <a:lstStyle/>
          <a:p>
            <a:fld id="{F6157DE4-056B-4569-8FC6-BC6D9F5F2484}" type="datetime1">
              <a:rPr lang="en-US" smtClean="0"/>
              <a:t>17-Feb-22</a:t>
            </a:fld>
            <a:endParaRPr lang="en-US"/>
          </a:p>
        </p:txBody>
      </p:sp>
      <p:sp>
        <p:nvSpPr>
          <p:cNvPr id="6" name="Footer Placeholder 5">
            <a:extLst>
              <a:ext uri="{FF2B5EF4-FFF2-40B4-BE49-F238E27FC236}">
                <a16:creationId xmlns:a16="http://schemas.microsoft.com/office/drawing/2014/main" id="{1FA965BF-F330-4164-8BDA-7D6D130645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967CEE-1638-41D6-A055-22BC17B3133C}"/>
              </a:ext>
            </a:extLst>
          </p:cNvPr>
          <p:cNvSpPr>
            <a:spLocks noGrp="1"/>
          </p:cNvSpPr>
          <p:nvPr>
            <p:ph type="sldNum" sz="quarter" idx="12"/>
          </p:nvPr>
        </p:nvSpPr>
        <p:spPr/>
        <p:txBody>
          <a:bodyPr/>
          <a:lstStyle/>
          <a:p>
            <a:fld id="{D1A53ACB-74B4-4961-BA7C-903482885D5C}" type="slidenum">
              <a:rPr lang="en-US" smtClean="0"/>
              <a:t>‹#›</a:t>
            </a:fld>
            <a:endParaRPr lang="en-US"/>
          </a:p>
        </p:txBody>
      </p:sp>
    </p:spTree>
    <p:extLst>
      <p:ext uri="{BB962C8B-B14F-4D97-AF65-F5344CB8AC3E}">
        <p14:creationId xmlns:p14="http://schemas.microsoft.com/office/powerpoint/2010/main" val="252969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F4FA-A6A3-4C5E-B7C8-F305F2B339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2AFD31-E55A-42A7-B1FC-E8E81745DE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6E581B-CF10-4E28-B211-A2B55F2271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7FCECD-5388-4DED-8315-EB61995DD8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02FB21-3583-44E1-888A-67C409CAD3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DA61E9-3382-4D8F-94F3-A16A8A8143E6}"/>
              </a:ext>
            </a:extLst>
          </p:cNvPr>
          <p:cNvSpPr>
            <a:spLocks noGrp="1"/>
          </p:cNvSpPr>
          <p:nvPr>
            <p:ph type="dt" sz="half" idx="10"/>
          </p:nvPr>
        </p:nvSpPr>
        <p:spPr/>
        <p:txBody>
          <a:bodyPr/>
          <a:lstStyle/>
          <a:p>
            <a:fld id="{CFFA6E07-7AE8-4343-BC46-8A895DBC343A}" type="datetime1">
              <a:rPr lang="en-US" smtClean="0"/>
              <a:t>17-Feb-22</a:t>
            </a:fld>
            <a:endParaRPr lang="en-US"/>
          </a:p>
        </p:txBody>
      </p:sp>
      <p:sp>
        <p:nvSpPr>
          <p:cNvPr id="8" name="Footer Placeholder 7">
            <a:extLst>
              <a:ext uri="{FF2B5EF4-FFF2-40B4-BE49-F238E27FC236}">
                <a16:creationId xmlns:a16="http://schemas.microsoft.com/office/drawing/2014/main" id="{06FA5639-DE24-4A31-9667-6EB9681971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8D321E-F996-487F-BA6B-E27EA332737F}"/>
              </a:ext>
            </a:extLst>
          </p:cNvPr>
          <p:cNvSpPr>
            <a:spLocks noGrp="1"/>
          </p:cNvSpPr>
          <p:nvPr>
            <p:ph type="sldNum" sz="quarter" idx="12"/>
          </p:nvPr>
        </p:nvSpPr>
        <p:spPr/>
        <p:txBody>
          <a:bodyPr/>
          <a:lstStyle/>
          <a:p>
            <a:fld id="{D1A53ACB-74B4-4961-BA7C-903482885D5C}" type="slidenum">
              <a:rPr lang="en-US" smtClean="0"/>
              <a:t>‹#›</a:t>
            </a:fld>
            <a:endParaRPr lang="en-US"/>
          </a:p>
        </p:txBody>
      </p:sp>
    </p:spTree>
    <p:extLst>
      <p:ext uri="{BB962C8B-B14F-4D97-AF65-F5344CB8AC3E}">
        <p14:creationId xmlns:p14="http://schemas.microsoft.com/office/powerpoint/2010/main" val="3084502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C2C2A-2680-4611-AF37-9BAF164D5F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2A3B70-3A1B-4915-9BC7-EEF974954266}"/>
              </a:ext>
            </a:extLst>
          </p:cNvPr>
          <p:cNvSpPr>
            <a:spLocks noGrp="1"/>
          </p:cNvSpPr>
          <p:nvPr>
            <p:ph type="dt" sz="half" idx="10"/>
          </p:nvPr>
        </p:nvSpPr>
        <p:spPr/>
        <p:txBody>
          <a:bodyPr/>
          <a:lstStyle/>
          <a:p>
            <a:fld id="{4FAC03CF-7C26-4793-9F41-7A3477127941}" type="datetime1">
              <a:rPr lang="en-US" smtClean="0"/>
              <a:t>17-Feb-22</a:t>
            </a:fld>
            <a:endParaRPr lang="en-US"/>
          </a:p>
        </p:txBody>
      </p:sp>
      <p:sp>
        <p:nvSpPr>
          <p:cNvPr id="4" name="Footer Placeholder 3">
            <a:extLst>
              <a:ext uri="{FF2B5EF4-FFF2-40B4-BE49-F238E27FC236}">
                <a16:creationId xmlns:a16="http://schemas.microsoft.com/office/drawing/2014/main" id="{90996A41-7C9D-4060-8D6C-B53C8C0DB1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CC2BBD-C28B-4781-B8ED-3D40CB86D967}"/>
              </a:ext>
            </a:extLst>
          </p:cNvPr>
          <p:cNvSpPr>
            <a:spLocks noGrp="1"/>
          </p:cNvSpPr>
          <p:nvPr>
            <p:ph type="sldNum" sz="quarter" idx="12"/>
          </p:nvPr>
        </p:nvSpPr>
        <p:spPr/>
        <p:txBody>
          <a:bodyPr/>
          <a:lstStyle/>
          <a:p>
            <a:fld id="{D1A53ACB-74B4-4961-BA7C-903482885D5C}" type="slidenum">
              <a:rPr lang="en-US" smtClean="0"/>
              <a:t>‹#›</a:t>
            </a:fld>
            <a:endParaRPr lang="en-US"/>
          </a:p>
        </p:txBody>
      </p:sp>
    </p:spTree>
    <p:extLst>
      <p:ext uri="{BB962C8B-B14F-4D97-AF65-F5344CB8AC3E}">
        <p14:creationId xmlns:p14="http://schemas.microsoft.com/office/powerpoint/2010/main" val="1279456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095D49-AC37-4718-85CA-1D293607E0A6}"/>
              </a:ext>
            </a:extLst>
          </p:cNvPr>
          <p:cNvSpPr>
            <a:spLocks noGrp="1"/>
          </p:cNvSpPr>
          <p:nvPr>
            <p:ph type="dt" sz="half" idx="10"/>
          </p:nvPr>
        </p:nvSpPr>
        <p:spPr/>
        <p:txBody>
          <a:bodyPr/>
          <a:lstStyle/>
          <a:p>
            <a:fld id="{0B90E039-C992-4C1A-9E0C-B9D5C0F5A959}" type="datetime1">
              <a:rPr lang="en-US" smtClean="0"/>
              <a:t>17-Feb-22</a:t>
            </a:fld>
            <a:endParaRPr lang="en-US"/>
          </a:p>
        </p:txBody>
      </p:sp>
      <p:sp>
        <p:nvSpPr>
          <p:cNvPr id="3" name="Footer Placeholder 2">
            <a:extLst>
              <a:ext uri="{FF2B5EF4-FFF2-40B4-BE49-F238E27FC236}">
                <a16:creationId xmlns:a16="http://schemas.microsoft.com/office/drawing/2014/main" id="{602DCD6A-9CC9-43D1-A367-D9DBE1BE33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CABD55-5BB3-4C4B-9BAC-369B6B0813E4}"/>
              </a:ext>
            </a:extLst>
          </p:cNvPr>
          <p:cNvSpPr>
            <a:spLocks noGrp="1"/>
          </p:cNvSpPr>
          <p:nvPr>
            <p:ph type="sldNum" sz="quarter" idx="12"/>
          </p:nvPr>
        </p:nvSpPr>
        <p:spPr/>
        <p:txBody>
          <a:bodyPr/>
          <a:lstStyle/>
          <a:p>
            <a:fld id="{D1A53ACB-74B4-4961-BA7C-903482885D5C}" type="slidenum">
              <a:rPr lang="en-US" smtClean="0"/>
              <a:t>‹#›</a:t>
            </a:fld>
            <a:endParaRPr lang="en-US"/>
          </a:p>
        </p:txBody>
      </p:sp>
    </p:spTree>
    <p:extLst>
      <p:ext uri="{BB962C8B-B14F-4D97-AF65-F5344CB8AC3E}">
        <p14:creationId xmlns:p14="http://schemas.microsoft.com/office/powerpoint/2010/main" val="1799047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022E-B749-4A6B-8DB3-431CDF6E57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F38C0F-A5F0-4721-B39D-FBE5E1D815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0BA4FA-42ED-4204-A0AE-AEEB6ABF4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E538BA-9F46-4F7F-8DBA-E6CCD863C13D}"/>
              </a:ext>
            </a:extLst>
          </p:cNvPr>
          <p:cNvSpPr>
            <a:spLocks noGrp="1"/>
          </p:cNvSpPr>
          <p:nvPr>
            <p:ph type="dt" sz="half" idx="10"/>
          </p:nvPr>
        </p:nvSpPr>
        <p:spPr/>
        <p:txBody>
          <a:bodyPr/>
          <a:lstStyle/>
          <a:p>
            <a:fld id="{962EB62F-3672-4708-9B22-023246449EB7}" type="datetime1">
              <a:rPr lang="en-US" smtClean="0"/>
              <a:t>17-Feb-22</a:t>
            </a:fld>
            <a:endParaRPr lang="en-US"/>
          </a:p>
        </p:txBody>
      </p:sp>
      <p:sp>
        <p:nvSpPr>
          <p:cNvPr id="6" name="Footer Placeholder 5">
            <a:extLst>
              <a:ext uri="{FF2B5EF4-FFF2-40B4-BE49-F238E27FC236}">
                <a16:creationId xmlns:a16="http://schemas.microsoft.com/office/drawing/2014/main" id="{193D23EE-D5E7-4F4E-8B92-4C5E27A3A2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AF126F-2637-442C-BAD3-F2309455A86F}"/>
              </a:ext>
            </a:extLst>
          </p:cNvPr>
          <p:cNvSpPr>
            <a:spLocks noGrp="1"/>
          </p:cNvSpPr>
          <p:nvPr>
            <p:ph type="sldNum" sz="quarter" idx="12"/>
          </p:nvPr>
        </p:nvSpPr>
        <p:spPr/>
        <p:txBody>
          <a:bodyPr/>
          <a:lstStyle/>
          <a:p>
            <a:fld id="{D1A53ACB-74B4-4961-BA7C-903482885D5C}" type="slidenum">
              <a:rPr lang="en-US" smtClean="0"/>
              <a:t>‹#›</a:t>
            </a:fld>
            <a:endParaRPr lang="en-US"/>
          </a:p>
        </p:txBody>
      </p:sp>
    </p:spTree>
    <p:extLst>
      <p:ext uri="{BB962C8B-B14F-4D97-AF65-F5344CB8AC3E}">
        <p14:creationId xmlns:p14="http://schemas.microsoft.com/office/powerpoint/2010/main" val="4053184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AD2D-D800-48BB-BCA2-1D4A4C8846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22BB18-D935-41A9-9ECF-2421CD0363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122B9D-53C5-456D-8D18-387445DCA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B006E-66BE-477A-B9F1-5D4F64081407}"/>
              </a:ext>
            </a:extLst>
          </p:cNvPr>
          <p:cNvSpPr>
            <a:spLocks noGrp="1"/>
          </p:cNvSpPr>
          <p:nvPr>
            <p:ph type="dt" sz="half" idx="10"/>
          </p:nvPr>
        </p:nvSpPr>
        <p:spPr/>
        <p:txBody>
          <a:bodyPr/>
          <a:lstStyle/>
          <a:p>
            <a:fld id="{6DC2B68F-4227-4B92-AB9B-4C52715D1ECD}" type="datetime1">
              <a:rPr lang="en-US" smtClean="0"/>
              <a:t>17-Feb-22</a:t>
            </a:fld>
            <a:endParaRPr lang="en-US"/>
          </a:p>
        </p:txBody>
      </p:sp>
      <p:sp>
        <p:nvSpPr>
          <p:cNvPr id="6" name="Footer Placeholder 5">
            <a:extLst>
              <a:ext uri="{FF2B5EF4-FFF2-40B4-BE49-F238E27FC236}">
                <a16:creationId xmlns:a16="http://schemas.microsoft.com/office/drawing/2014/main" id="{3974E515-4A92-42C8-BF35-8CC8FC8B47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572DE9-6046-426A-B7EA-1F3C5276160C}"/>
              </a:ext>
            </a:extLst>
          </p:cNvPr>
          <p:cNvSpPr>
            <a:spLocks noGrp="1"/>
          </p:cNvSpPr>
          <p:nvPr>
            <p:ph type="sldNum" sz="quarter" idx="12"/>
          </p:nvPr>
        </p:nvSpPr>
        <p:spPr/>
        <p:txBody>
          <a:bodyPr/>
          <a:lstStyle/>
          <a:p>
            <a:fld id="{D1A53ACB-74B4-4961-BA7C-903482885D5C}" type="slidenum">
              <a:rPr lang="en-US" smtClean="0"/>
              <a:t>‹#›</a:t>
            </a:fld>
            <a:endParaRPr lang="en-US"/>
          </a:p>
        </p:txBody>
      </p:sp>
    </p:spTree>
    <p:extLst>
      <p:ext uri="{BB962C8B-B14F-4D97-AF65-F5344CB8AC3E}">
        <p14:creationId xmlns:p14="http://schemas.microsoft.com/office/powerpoint/2010/main" val="2096540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AB10A3-1E40-4183-8C46-98B1402BBB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AE7BE8-ABA6-4819-85F7-CE9D62B10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2F1EE2-493A-47AE-85AB-9A76D8475C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17CF0-65A4-42BA-A36A-BBF0B01A67DC}" type="datetime1">
              <a:rPr lang="en-US" smtClean="0"/>
              <a:t>17-Feb-22</a:t>
            </a:fld>
            <a:endParaRPr lang="en-US"/>
          </a:p>
        </p:txBody>
      </p:sp>
      <p:sp>
        <p:nvSpPr>
          <p:cNvPr id="5" name="Footer Placeholder 4">
            <a:extLst>
              <a:ext uri="{FF2B5EF4-FFF2-40B4-BE49-F238E27FC236}">
                <a16:creationId xmlns:a16="http://schemas.microsoft.com/office/drawing/2014/main" id="{3195FE7C-C4FE-4EEA-BBDB-D836306848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46A50CE-C577-41C2-B7F3-10E57E8440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A53ACB-74B4-4961-BA7C-903482885D5C}" type="slidenum">
              <a:rPr lang="en-US" smtClean="0"/>
              <a:t>‹#›</a:t>
            </a:fld>
            <a:endParaRPr lang="en-US"/>
          </a:p>
        </p:txBody>
      </p:sp>
    </p:spTree>
    <p:extLst>
      <p:ext uri="{BB962C8B-B14F-4D97-AF65-F5344CB8AC3E}">
        <p14:creationId xmlns:p14="http://schemas.microsoft.com/office/powerpoint/2010/main" val="4114323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ocs.github.com/en" TargetMode="External"/><Relationship Id="rId2" Type="http://schemas.openxmlformats.org/officeDocument/2006/relationships/hyperlink" Target="https://git-scm.com/doc" TargetMode="External"/><Relationship Id="rId1" Type="http://schemas.openxmlformats.org/officeDocument/2006/relationships/slideLayout" Target="../slideLayouts/slideLayout2.xml"/><Relationship Id="rId5" Type="http://schemas.openxmlformats.org/officeDocument/2006/relationships/hyperlink" Target="https://external-content.duckduckgo.com/iu/?u=https%3A%2F%2Fwww.cabotsolutions.com%2Fpublic%2FDevOps-Cycle.png&amp;f=1&amp;nofb=1"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hyperlink" Target="https://www.mariowiki.com/Checkpoint_Flag#/media/File:SMG2_Activated_Checkpoint_Flag.pn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nvie.com/posts/a-successful-git-branching-model/"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8552-7313-4E15-955C-0DFB4F96DBBC}"/>
              </a:ext>
            </a:extLst>
          </p:cNvPr>
          <p:cNvSpPr>
            <a:spLocks noGrp="1"/>
          </p:cNvSpPr>
          <p:nvPr>
            <p:ph type="ctrTitle"/>
          </p:nvPr>
        </p:nvSpPr>
        <p:spPr/>
        <p:txBody>
          <a:bodyPr/>
          <a:lstStyle/>
          <a:p>
            <a:r>
              <a:rPr lang="en-US" dirty="0"/>
              <a:t>Coding and Git Practices</a:t>
            </a:r>
          </a:p>
        </p:txBody>
      </p:sp>
      <p:sp>
        <p:nvSpPr>
          <p:cNvPr id="3" name="Subtitle 2">
            <a:extLst>
              <a:ext uri="{FF2B5EF4-FFF2-40B4-BE49-F238E27FC236}">
                <a16:creationId xmlns:a16="http://schemas.microsoft.com/office/drawing/2014/main" id="{587F3C3A-E040-4F45-9E7B-01B999930661}"/>
              </a:ext>
            </a:extLst>
          </p:cNvPr>
          <p:cNvSpPr>
            <a:spLocks noGrp="1"/>
          </p:cNvSpPr>
          <p:nvPr>
            <p:ph type="subTitle" idx="1"/>
          </p:nvPr>
        </p:nvSpPr>
        <p:spPr/>
        <p:txBody>
          <a:bodyPr/>
          <a:lstStyle/>
          <a:p>
            <a:r>
              <a:rPr lang="en-US" dirty="0"/>
              <a:t>Steve Harnett</a:t>
            </a:r>
          </a:p>
        </p:txBody>
      </p:sp>
      <p:sp>
        <p:nvSpPr>
          <p:cNvPr id="4" name="Slide Number Placeholder 3">
            <a:extLst>
              <a:ext uri="{FF2B5EF4-FFF2-40B4-BE49-F238E27FC236}">
                <a16:creationId xmlns:a16="http://schemas.microsoft.com/office/drawing/2014/main" id="{203C4698-18A0-4212-B897-7D1DC7A997E0}"/>
              </a:ext>
            </a:extLst>
          </p:cNvPr>
          <p:cNvSpPr>
            <a:spLocks noGrp="1"/>
          </p:cNvSpPr>
          <p:nvPr>
            <p:ph type="sldNum" sz="quarter" idx="12"/>
          </p:nvPr>
        </p:nvSpPr>
        <p:spPr/>
        <p:txBody>
          <a:bodyPr/>
          <a:lstStyle/>
          <a:p>
            <a:fld id="{D1A53ACB-74B4-4961-BA7C-903482885D5C}" type="slidenum">
              <a:rPr lang="en-US" smtClean="0"/>
              <a:t>1</a:t>
            </a:fld>
            <a:endParaRPr lang="en-US"/>
          </a:p>
        </p:txBody>
      </p:sp>
    </p:spTree>
    <p:extLst>
      <p:ext uri="{BB962C8B-B14F-4D97-AF65-F5344CB8AC3E}">
        <p14:creationId xmlns:p14="http://schemas.microsoft.com/office/powerpoint/2010/main" val="344307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200E3-EAD7-4D07-A75D-DA502AE650F7}"/>
              </a:ext>
            </a:extLst>
          </p:cNvPr>
          <p:cNvSpPr>
            <a:spLocks noGrp="1"/>
          </p:cNvSpPr>
          <p:nvPr>
            <p:ph type="title"/>
          </p:nvPr>
        </p:nvSpPr>
        <p:spPr/>
        <p:txBody>
          <a:bodyPr>
            <a:noAutofit/>
          </a:bodyPr>
          <a:lstStyle/>
          <a:p>
            <a:r>
              <a:rPr lang="en-US" sz="2400" i="1" dirty="0"/>
              <a:t>What is the purpose of this slide deck?</a:t>
            </a:r>
            <a:r>
              <a:rPr lang="en-US" sz="2400" dirty="0"/>
              <a:t> To explain </a:t>
            </a:r>
            <a:r>
              <a:rPr lang="en-US" sz="2400" b="1" dirty="0"/>
              <a:t>why</a:t>
            </a:r>
            <a:r>
              <a:rPr lang="en-US" sz="2400" dirty="0"/>
              <a:t> practices are executed, not </a:t>
            </a:r>
            <a:r>
              <a:rPr lang="en-US" sz="2400" b="1" dirty="0"/>
              <a:t>how </a:t>
            </a:r>
            <a:r>
              <a:rPr lang="en-US" sz="2400" dirty="0"/>
              <a:t>to do them (</a:t>
            </a:r>
            <a:r>
              <a:rPr lang="en-US" sz="2400" dirty="0">
                <a:hlinkClick r:id="rId2"/>
              </a:rPr>
              <a:t>Git</a:t>
            </a:r>
            <a:r>
              <a:rPr lang="en-US" sz="2400" dirty="0"/>
              <a:t> and </a:t>
            </a:r>
            <a:r>
              <a:rPr lang="en-US" sz="2400" dirty="0" err="1">
                <a:hlinkClick r:id="rId3"/>
              </a:rPr>
              <a:t>Github</a:t>
            </a:r>
            <a:r>
              <a:rPr lang="en-US" sz="2400" dirty="0"/>
              <a:t> documentation already accomplishes the latter).  Many companies have an entire DevOps team focusing on workflow practices and tools because it’s challenging and affects everything.</a:t>
            </a:r>
            <a:endParaRPr lang="en-US" sz="2400" i="1" dirty="0"/>
          </a:p>
        </p:txBody>
      </p:sp>
      <p:pic>
        <p:nvPicPr>
          <p:cNvPr id="6" name="Content Placeholder 5" descr="Chart, diagram&#10;&#10;Description automatically generated">
            <a:extLst>
              <a:ext uri="{FF2B5EF4-FFF2-40B4-BE49-F238E27FC236}">
                <a16:creationId xmlns:a16="http://schemas.microsoft.com/office/drawing/2014/main" id="{1E41AD7E-8CEE-44E4-86FD-E2DE9DB551EA}"/>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001328" y="1825625"/>
            <a:ext cx="6189343" cy="4351338"/>
          </a:xfrm>
        </p:spPr>
      </p:pic>
      <p:sp>
        <p:nvSpPr>
          <p:cNvPr id="4" name="Slide Number Placeholder 3">
            <a:extLst>
              <a:ext uri="{FF2B5EF4-FFF2-40B4-BE49-F238E27FC236}">
                <a16:creationId xmlns:a16="http://schemas.microsoft.com/office/drawing/2014/main" id="{6AD6CC51-E910-4652-87C8-4A8962791461}"/>
              </a:ext>
            </a:extLst>
          </p:cNvPr>
          <p:cNvSpPr>
            <a:spLocks noGrp="1"/>
          </p:cNvSpPr>
          <p:nvPr>
            <p:ph type="sldNum" sz="quarter" idx="12"/>
          </p:nvPr>
        </p:nvSpPr>
        <p:spPr/>
        <p:txBody>
          <a:bodyPr/>
          <a:lstStyle/>
          <a:p>
            <a:fld id="{D1A53ACB-74B4-4961-BA7C-903482885D5C}" type="slidenum">
              <a:rPr lang="en-US" smtClean="0"/>
              <a:t>2</a:t>
            </a:fld>
            <a:endParaRPr lang="en-US"/>
          </a:p>
        </p:txBody>
      </p:sp>
      <p:sp>
        <p:nvSpPr>
          <p:cNvPr id="7" name="TextBox 6">
            <a:extLst>
              <a:ext uri="{FF2B5EF4-FFF2-40B4-BE49-F238E27FC236}">
                <a16:creationId xmlns:a16="http://schemas.microsoft.com/office/drawing/2014/main" id="{79BBB882-A8A7-49A0-8B8D-5CBA9B6685F8}"/>
              </a:ext>
            </a:extLst>
          </p:cNvPr>
          <p:cNvSpPr txBox="1"/>
          <p:nvPr/>
        </p:nvSpPr>
        <p:spPr>
          <a:xfrm>
            <a:off x="800100" y="6596390"/>
            <a:ext cx="9340362" cy="261610"/>
          </a:xfrm>
          <a:prstGeom prst="rect">
            <a:avLst/>
          </a:prstGeom>
          <a:noFill/>
        </p:spPr>
        <p:txBody>
          <a:bodyPr wrap="square">
            <a:spAutoFit/>
          </a:bodyPr>
          <a:lstStyle/>
          <a:p>
            <a:r>
              <a:rPr lang="en-US" sz="1100" dirty="0">
                <a:hlinkClick r:id="rId5"/>
              </a:rPr>
              <a:t>https://external-content.duckduckgo.com/iu/?u=https%3A%2F%2Fwww.cabotsolutions.com%2Fpublic%2FDevOps-Cycle.png&amp;f=1&amp;nofb=1</a:t>
            </a:r>
            <a:endParaRPr lang="en-US" sz="1100" dirty="0"/>
          </a:p>
        </p:txBody>
      </p:sp>
    </p:spTree>
    <p:extLst>
      <p:ext uri="{BB962C8B-B14F-4D97-AF65-F5344CB8AC3E}">
        <p14:creationId xmlns:p14="http://schemas.microsoft.com/office/powerpoint/2010/main" val="1478736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7E67D-9081-4035-9540-11823F76BED3}"/>
              </a:ext>
            </a:extLst>
          </p:cNvPr>
          <p:cNvSpPr>
            <a:spLocks noGrp="1"/>
          </p:cNvSpPr>
          <p:nvPr>
            <p:ph type="title"/>
          </p:nvPr>
        </p:nvSpPr>
        <p:spPr/>
        <p:txBody>
          <a:bodyPr>
            <a:noAutofit/>
          </a:bodyPr>
          <a:lstStyle/>
          <a:p>
            <a:r>
              <a:rPr lang="en-US" sz="3200" i="1" dirty="0"/>
              <a:t>What are Git and </a:t>
            </a:r>
            <a:r>
              <a:rPr lang="en-US" sz="3200" i="1" dirty="0" err="1"/>
              <a:t>Github</a:t>
            </a:r>
            <a:r>
              <a:rPr lang="en-US" sz="3200" i="1" dirty="0"/>
              <a:t>? Are they the same?</a:t>
            </a:r>
            <a:r>
              <a:rPr lang="en-US" sz="3200" dirty="0"/>
              <a:t> Git is a version control system written by Linus Torvalds (the creator of Linux).  </a:t>
            </a:r>
            <a:r>
              <a:rPr lang="en-US" sz="3200" dirty="0" err="1"/>
              <a:t>Github</a:t>
            </a:r>
            <a:r>
              <a:rPr lang="en-US" sz="3200" dirty="0"/>
              <a:t> is a popular front end and hosting service for Git repositories.</a:t>
            </a:r>
            <a:endParaRPr lang="en-US" sz="3200" i="1" dirty="0"/>
          </a:p>
        </p:txBody>
      </p:sp>
      <p:sp>
        <p:nvSpPr>
          <p:cNvPr id="4" name="Slide Number Placeholder 3">
            <a:extLst>
              <a:ext uri="{FF2B5EF4-FFF2-40B4-BE49-F238E27FC236}">
                <a16:creationId xmlns:a16="http://schemas.microsoft.com/office/drawing/2014/main" id="{7A472917-6936-4974-BBBD-F26551EB9930}"/>
              </a:ext>
            </a:extLst>
          </p:cNvPr>
          <p:cNvSpPr>
            <a:spLocks noGrp="1"/>
          </p:cNvSpPr>
          <p:nvPr>
            <p:ph type="sldNum" sz="quarter" idx="12"/>
          </p:nvPr>
        </p:nvSpPr>
        <p:spPr/>
        <p:txBody>
          <a:bodyPr/>
          <a:lstStyle/>
          <a:p>
            <a:fld id="{D1A53ACB-74B4-4961-BA7C-903482885D5C}" type="slidenum">
              <a:rPr lang="en-US" smtClean="0"/>
              <a:t>3</a:t>
            </a:fld>
            <a:endParaRPr lang="en-US"/>
          </a:p>
        </p:txBody>
      </p:sp>
      <p:pic>
        <p:nvPicPr>
          <p:cNvPr id="6" name="Picture 5">
            <a:extLst>
              <a:ext uri="{FF2B5EF4-FFF2-40B4-BE49-F238E27FC236}">
                <a16:creationId xmlns:a16="http://schemas.microsoft.com/office/drawing/2014/main" id="{D32E823D-C949-49B6-80D1-22D2059A34CB}"/>
              </a:ext>
            </a:extLst>
          </p:cNvPr>
          <p:cNvPicPr>
            <a:picLocks noChangeAspect="1"/>
          </p:cNvPicPr>
          <p:nvPr/>
        </p:nvPicPr>
        <p:blipFill>
          <a:blip r:embed="rId3"/>
          <a:stretch>
            <a:fillRect/>
          </a:stretch>
        </p:blipFill>
        <p:spPr>
          <a:xfrm>
            <a:off x="838200" y="2480469"/>
            <a:ext cx="4671392" cy="3567430"/>
          </a:xfrm>
          <a:prstGeom prst="rect">
            <a:avLst/>
          </a:prstGeom>
        </p:spPr>
      </p:pic>
      <p:pic>
        <p:nvPicPr>
          <p:cNvPr id="8" name="Picture 7" descr="Shape&#10;&#10;Description automatically generated with medium confidence">
            <a:extLst>
              <a:ext uri="{FF2B5EF4-FFF2-40B4-BE49-F238E27FC236}">
                <a16:creationId xmlns:a16="http://schemas.microsoft.com/office/drawing/2014/main" id="{CF364B75-A2F6-4CBA-9349-30DB129C73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000" y="1708944"/>
            <a:ext cx="2743200" cy="1543050"/>
          </a:xfrm>
          <a:prstGeom prst="rect">
            <a:avLst/>
          </a:prstGeom>
        </p:spPr>
      </p:pic>
      <p:pic>
        <p:nvPicPr>
          <p:cNvPr id="12" name="Picture 11" descr="Graphical user interface, text&#10;&#10;Description automatically generated">
            <a:extLst>
              <a:ext uri="{FF2B5EF4-FFF2-40B4-BE49-F238E27FC236}">
                <a16:creationId xmlns:a16="http://schemas.microsoft.com/office/drawing/2014/main" id="{A41D1817-B4BF-49F5-9D8E-9CDC2D6476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6080" y="3327400"/>
            <a:ext cx="4038600" cy="3028950"/>
          </a:xfrm>
          <a:prstGeom prst="rect">
            <a:avLst/>
          </a:prstGeom>
        </p:spPr>
      </p:pic>
    </p:spTree>
    <p:extLst>
      <p:ext uri="{BB962C8B-B14F-4D97-AF65-F5344CB8AC3E}">
        <p14:creationId xmlns:p14="http://schemas.microsoft.com/office/powerpoint/2010/main" val="2377467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5C6B0-C4F2-4BB5-99FA-95E6EA60BAAD}"/>
              </a:ext>
            </a:extLst>
          </p:cNvPr>
          <p:cNvSpPr>
            <a:spLocks noGrp="1"/>
          </p:cNvSpPr>
          <p:nvPr>
            <p:ph type="title"/>
          </p:nvPr>
        </p:nvSpPr>
        <p:spPr/>
        <p:txBody>
          <a:bodyPr>
            <a:noAutofit/>
          </a:bodyPr>
          <a:lstStyle/>
          <a:p>
            <a:r>
              <a:rPr lang="en-US" sz="3200" i="1" dirty="0"/>
              <a:t>When should I commit?  </a:t>
            </a:r>
            <a:r>
              <a:rPr lang="en-US" sz="3200" dirty="0"/>
              <a:t>When you reach a checkpoint such that code is </a:t>
            </a:r>
            <a:r>
              <a:rPr lang="en-US" sz="3200" b="1" dirty="0"/>
              <a:t>functional</a:t>
            </a:r>
            <a:r>
              <a:rPr lang="en-US" sz="3200" dirty="0"/>
              <a:t> and you may want to </a:t>
            </a:r>
            <a:r>
              <a:rPr lang="en-US" sz="3200" b="1" dirty="0"/>
              <a:t>revert</a:t>
            </a:r>
            <a:r>
              <a:rPr lang="en-US" sz="3200" dirty="0"/>
              <a:t> to this change or </a:t>
            </a:r>
            <a:r>
              <a:rPr lang="en-US" sz="3200" b="1" dirty="0"/>
              <a:t>cherry-pick</a:t>
            </a:r>
            <a:r>
              <a:rPr lang="en-US" sz="3200" dirty="0"/>
              <a:t> this change another branch.</a:t>
            </a:r>
          </a:p>
        </p:txBody>
      </p:sp>
      <p:pic>
        <p:nvPicPr>
          <p:cNvPr id="5" name="Picture 4">
            <a:extLst>
              <a:ext uri="{FF2B5EF4-FFF2-40B4-BE49-F238E27FC236}">
                <a16:creationId xmlns:a16="http://schemas.microsoft.com/office/drawing/2014/main" id="{4E1AE85B-BC69-4490-944E-4A750460DCDB}"/>
              </a:ext>
            </a:extLst>
          </p:cNvPr>
          <p:cNvPicPr>
            <a:picLocks noChangeAspect="1"/>
          </p:cNvPicPr>
          <p:nvPr/>
        </p:nvPicPr>
        <p:blipFill>
          <a:blip r:embed="rId2"/>
          <a:stretch>
            <a:fillRect/>
          </a:stretch>
        </p:blipFill>
        <p:spPr>
          <a:xfrm>
            <a:off x="1438381" y="2365890"/>
            <a:ext cx="2763791" cy="3223500"/>
          </a:xfrm>
          <a:prstGeom prst="rect">
            <a:avLst/>
          </a:prstGeom>
        </p:spPr>
      </p:pic>
      <p:sp>
        <p:nvSpPr>
          <p:cNvPr id="6" name="Arrow: Right 5">
            <a:extLst>
              <a:ext uri="{FF2B5EF4-FFF2-40B4-BE49-F238E27FC236}">
                <a16:creationId xmlns:a16="http://schemas.microsoft.com/office/drawing/2014/main" id="{1BE99771-AB74-4D0B-AEB0-573110D500A0}"/>
              </a:ext>
            </a:extLst>
          </p:cNvPr>
          <p:cNvSpPr/>
          <p:nvPr/>
        </p:nvSpPr>
        <p:spPr>
          <a:xfrm>
            <a:off x="5295900" y="3429000"/>
            <a:ext cx="1600200" cy="10972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EE4160D-97FC-41E8-A1E1-7875FE1CF514}"/>
              </a:ext>
            </a:extLst>
          </p:cNvPr>
          <p:cNvPicPr>
            <a:picLocks noChangeAspect="1"/>
          </p:cNvPicPr>
          <p:nvPr/>
        </p:nvPicPr>
        <p:blipFill>
          <a:blip r:embed="rId3"/>
          <a:stretch>
            <a:fillRect/>
          </a:stretch>
        </p:blipFill>
        <p:spPr>
          <a:xfrm>
            <a:off x="7880038" y="2365890"/>
            <a:ext cx="2873581" cy="3223500"/>
          </a:xfrm>
          <a:prstGeom prst="rect">
            <a:avLst/>
          </a:prstGeom>
        </p:spPr>
      </p:pic>
      <p:sp>
        <p:nvSpPr>
          <p:cNvPr id="10" name="TextBox 9">
            <a:extLst>
              <a:ext uri="{FF2B5EF4-FFF2-40B4-BE49-F238E27FC236}">
                <a16:creationId xmlns:a16="http://schemas.microsoft.com/office/drawing/2014/main" id="{F1D13482-303D-4DAE-9867-6A1BB243666C}"/>
              </a:ext>
            </a:extLst>
          </p:cNvPr>
          <p:cNvSpPr txBox="1"/>
          <p:nvPr/>
        </p:nvSpPr>
        <p:spPr>
          <a:xfrm>
            <a:off x="800100" y="6596390"/>
            <a:ext cx="6096000" cy="261610"/>
          </a:xfrm>
          <a:prstGeom prst="rect">
            <a:avLst/>
          </a:prstGeom>
          <a:noFill/>
        </p:spPr>
        <p:txBody>
          <a:bodyPr wrap="square">
            <a:spAutoFit/>
          </a:bodyPr>
          <a:lstStyle/>
          <a:p>
            <a:r>
              <a:rPr lang="en-US" sz="1100" dirty="0">
                <a:hlinkClick r:id="rId4"/>
              </a:rPr>
              <a:t>https://www.mariowiki.com/Checkpoint_Flag#/media/File:SMG2_Activated_Checkpoint_Flag.png</a:t>
            </a:r>
            <a:endParaRPr lang="en-US" sz="1100" dirty="0"/>
          </a:p>
        </p:txBody>
      </p:sp>
      <p:sp>
        <p:nvSpPr>
          <p:cNvPr id="11" name="Slide Number Placeholder 10">
            <a:extLst>
              <a:ext uri="{FF2B5EF4-FFF2-40B4-BE49-F238E27FC236}">
                <a16:creationId xmlns:a16="http://schemas.microsoft.com/office/drawing/2014/main" id="{54EC9659-94EA-44DD-8A7B-F49F6EE1C28E}"/>
              </a:ext>
            </a:extLst>
          </p:cNvPr>
          <p:cNvSpPr>
            <a:spLocks noGrp="1"/>
          </p:cNvSpPr>
          <p:nvPr>
            <p:ph type="sldNum" sz="quarter" idx="12"/>
          </p:nvPr>
        </p:nvSpPr>
        <p:spPr/>
        <p:txBody>
          <a:bodyPr/>
          <a:lstStyle/>
          <a:p>
            <a:fld id="{D1A53ACB-74B4-4961-BA7C-903482885D5C}" type="slidenum">
              <a:rPr lang="en-US" smtClean="0"/>
              <a:t>4</a:t>
            </a:fld>
            <a:endParaRPr lang="en-US"/>
          </a:p>
        </p:txBody>
      </p:sp>
    </p:spTree>
    <p:extLst>
      <p:ext uri="{BB962C8B-B14F-4D97-AF65-F5344CB8AC3E}">
        <p14:creationId xmlns:p14="http://schemas.microsoft.com/office/powerpoint/2010/main" val="2933524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0D23-2BD8-4343-9FF3-9078026C8ED5}"/>
              </a:ext>
            </a:extLst>
          </p:cNvPr>
          <p:cNvSpPr>
            <a:spLocks noGrp="1"/>
          </p:cNvSpPr>
          <p:nvPr>
            <p:ph type="title"/>
          </p:nvPr>
        </p:nvSpPr>
        <p:spPr>
          <a:xfrm>
            <a:off x="838200" y="233843"/>
            <a:ext cx="10515600" cy="1325563"/>
          </a:xfrm>
        </p:spPr>
        <p:txBody>
          <a:bodyPr>
            <a:noAutofit/>
          </a:bodyPr>
          <a:lstStyle/>
          <a:p>
            <a:r>
              <a:rPr lang="en-US" sz="2400" i="1" dirty="0"/>
              <a:t>When should I branch? </a:t>
            </a:r>
            <a:r>
              <a:rPr lang="en-US" sz="2400" dirty="0"/>
              <a:t>To make experimental changes, whether or not they are to be merged back into the trunk.  </a:t>
            </a:r>
            <a:r>
              <a:rPr lang="en-US" sz="2400" i="1" dirty="0"/>
              <a:t>Why?</a:t>
            </a:r>
            <a:r>
              <a:rPr lang="en-US" sz="2400" dirty="0"/>
              <a:t> The health of main should be static.  If your change could break main, it should go on a branch off main for development first.</a:t>
            </a:r>
            <a:endParaRPr lang="en-US" sz="2400" i="1" dirty="0"/>
          </a:p>
        </p:txBody>
      </p:sp>
      <p:sp>
        <p:nvSpPr>
          <p:cNvPr id="4" name="Slide Number Placeholder 3">
            <a:extLst>
              <a:ext uri="{FF2B5EF4-FFF2-40B4-BE49-F238E27FC236}">
                <a16:creationId xmlns:a16="http://schemas.microsoft.com/office/drawing/2014/main" id="{D3A50481-32FE-440B-AA61-F991CE166548}"/>
              </a:ext>
            </a:extLst>
          </p:cNvPr>
          <p:cNvSpPr>
            <a:spLocks noGrp="1"/>
          </p:cNvSpPr>
          <p:nvPr>
            <p:ph type="sldNum" sz="quarter" idx="12"/>
          </p:nvPr>
        </p:nvSpPr>
        <p:spPr/>
        <p:txBody>
          <a:bodyPr/>
          <a:lstStyle/>
          <a:p>
            <a:fld id="{D1A53ACB-74B4-4961-BA7C-903482885D5C}" type="slidenum">
              <a:rPr lang="en-US" smtClean="0"/>
              <a:t>5</a:t>
            </a:fld>
            <a:endParaRPr lang="en-US"/>
          </a:p>
        </p:txBody>
      </p:sp>
      <p:pic>
        <p:nvPicPr>
          <p:cNvPr id="6" name="Picture 5">
            <a:extLst>
              <a:ext uri="{FF2B5EF4-FFF2-40B4-BE49-F238E27FC236}">
                <a16:creationId xmlns:a16="http://schemas.microsoft.com/office/drawing/2014/main" id="{867F9201-61F9-48D1-B1A9-244E3F72A1FE}"/>
              </a:ext>
            </a:extLst>
          </p:cNvPr>
          <p:cNvPicPr>
            <a:picLocks noChangeAspect="1"/>
          </p:cNvPicPr>
          <p:nvPr/>
        </p:nvPicPr>
        <p:blipFill>
          <a:blip r:embed="rId3"/>
          <a:stretch>
            <a:fillRect/>
          </a:stretch>
        </p:blipFill>
        <p:spPr>
          <a:xfrm>
            <a:off x="5286262" y="1545972"/>
            <a:ext cx="1619476" cy="3629532"/>
          </a:xfrm>
          <a:prstGeom prst="rect">
            <a:avLst/>
          </a:prstGeom>
        </p:spPr>
      </p:pic>
      <p:sp>
        <p:nvSpPr>
          <p:cNvPr id="9" name="Title 1">
            <a:extLst>
              <a:ext uri="{FF2B5EF4-FFF2-40B4-BE49-F238E27FC236}">
                <a16:creationId xmlns:a16="http://schemas.microsoft.com/office/drawing/2014/main" id="{0121996A-9307-4213-88D3-C897D62DFD8C}"/>
              </a:ext>
            </a:extLst>
          </p:cNvPr>
          <p:cNvSpPr txBox="1">
            <a:spLocks/>
          </p:cNvSpPr>
          <p:nvPr/>
        </p:nvSpPr>
        <p:spPr>
          <a:xfrm>
            <a:off x="990600" y="5030787"/>
            <a:ext cx="10515600"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I recommend </a:t>
            </a:r>
            <a:r>
              <a:rPr lang="en-US" sz="2800" dirty="0">
                <a:hlinkClick r:id="rId4"/>
              </a:rPr>
              <a:t>this</a:t>
            </a:r>
            <a:r>
              <a:rPr lang="en-US" sz="2800" dirty="0"/>
              <a:t> branching model for production/industrial use.</a:t>
            </a:r>
          </a:p>
        </p:txBody>
      </p:sp>
    </p:spTree>
    <p:extLst>
      <p:ext uri="{BB962C8B-B14F-4D97-AF65-F5344CB8AC3E}">
        <p14:creationId xmlns:p14="http://schemas.microsoft.com/office/powerpoint/2010/main" val="712765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FBF0-3385-4A05-B6E9-D341BAAB0C20}"/>
              </a:ext>
            </a:extLst>
          </p:cNvPr>
          <p:cNvSpPr>
            <a:spLocks noGrp="1"/>
          </p:cNvSpPr>
          <p:nvPr>
            <p:ph type="title"/>
          </p:nvPr>
        </p:nvSpPr>
        <p:spPr/>
        <p:txBody>
          <a:bodyPr>
            <a:noAutofit/>
          </a:bodyPr>
          <a:lstStyle/>
          <a:p>
            <a:r>
              <a:rPr lang="en-US" sz="3200" i="1" dirty="0"/>
              <a:t>How do I merge back to the trunk? </a:t>
            </a:r>
            <a:r>
              <a:rPr lang="en-US" sz="3200" dirty="0"/>
              <a:t>Conventionally on a pull-request (PR) with peer reviews with a squash merge to create a traceability chain.  PRs are a great place to document and justify a change.</a:t>
            </a:r>
            <a:endParaRPr lang="en-US" sz="3200" i="1" dirty="0"/>
          </a:p>
        </p:txBody>
      </p:sp>
      <p:sp>
        <p:nvSpPr>
          <p:cNvPr id="4" name="Slide Number Placeholder 3">
            <a:extLst>
              <a:ext uri="{FF2B5EF4-FFF2-40B4-BE49-F238E27FC236}">
                <a16:creationId xmlns:a16="http://schemas.microsoft.com/office/drawing/2014/main" id="{0C10E69F-DD3E-4E29-B60C-F9093E6980E2}"/>
              </a:ext>
            </a:extLst>
          </p:cNvPr>
          <p:cNvSpPr>
            <a:spLocks noGrp="1"/>
          </p:cNvSpPr>
          <p:nvPr>
            <p:ph type="sldNum" sz="quarter" idx="12"/>
          </p:nvPr>
        </p:nvSpPr>
        <p:spPr/>
        <p:txBody>
          <a:bodyPr/>
          <a:lstStyle/>
          <a:p>
            <a:fld id="{D1A53ACB-74B4-4961-BA7C-903482885D5C}" type="slidenum">
              <a:rPr lang="en-US" smtClean="0"/>
              <a:t>6</a:t>
            </a:fld>
            <a:endParaRPr lang="en-US"/>
          </a:p>
        </p:txBody>
      </p:sp>
      <p:pic>
        <p:nvPicPr>
          <p:cNvPr id="6" name="Picture 5">
            <a:extLst>
              <a:ext uri="{FF2B5EF4-FFF2-40B4-BE49-F238E27FC236}">
                <a16:creationId xmlns:a16="http://schemas.microsoft.com/office/drawing/2014/main" id="{E1794F02-9FCD-4B68-A9A0-4D57CC9A8F91}"/>
              </a:ext>
            </a:extLst>
          </p:cNvPr>
          <p:cNvPicPr>
            <a:picLocks noChangeAspect="1"/>
          </p:cNvPicPr>
          <p:nvPr/>
        </p:nvPicPr>
        <p:blipFill>
          <a:blip r:embed="rId2"/>
          <a:stretch>
            <a:fillRect/>
          </a:stretch>
        </p:blipFill>
        <p:spPr>
          <a:xfrm>
            <a:off x="1027992" y="2110236"/>
            <a:ext cx="10136015" cy="4067743"/>
          </a:xfrm>
          <a:prstGeom prst="rect">
            <a:avLst/>
          </a:prstGeom>
        </p:spPr>
      </p:pic>
    </p:spTree>
    <p:extLst>
      <p:ext uri="{BB962C8B-B14F-4D97-AF65-F5344CB8AC3E}">
        <p14:creationId xmlns:p14="http://schemas.microsoft.com/office/powerpoint/2010/main" val="1545441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3CA6-C492-4CCF-9442-1E7EC66C9D6F}"/>
              </a:ext>
            </a:extLst>
          </p:cNvPr>
          <p:cNvSpPr>
            <a:spLocks noGrp="1"/>
          </p:cNvSpPr>
          <p:nvPr>
            <p:ph type="title"/>
          </p:nvPr>
        </p:nvSpPr>
        <p:spPr>
          <a:xfrm>
            <a:off x="838200" y="60237"/>
            <a:ext cx="10515600" cy="1325563"/>
          </a:xfrm>
        </p:spPr>
        <p:txBody>
          <a:bodyPr>
            <a:noAutofit/>
          </a:bodyPr>
          <a:lstStyle/>
          <a:p>
            <a:r>
              <a:rPr lang="en-US" sz="2400" i="1" dirty="0"/>
              <a:t>When do I merge back to the trunk? </a:t>
            </a:r>
            <a:r>
              <a:rPr lang="en-US" sz="2400" dirty="0"/>
              <a:t>When you have a body of work large enough to stand on its own (so that reverting this merge doesn’t cause a large dependency break) but when it’s small enough to be manageable for a reviewer.  Merges should be squashed for cleanliness of documentation.</a:t>
            </a:r>
          </a:p>
        </p:txBody>
      </p:sp>
      <p:sp>
        <p:nvSpPr>
          <p:cNvPr id="4" name="Slide Number Placeholder 3">
            <a:extLst>
              <a:ext uri="{FF2B5EF4-FFF2-40B4-BE49-F238E27FC236}">
                <a16:creationId xmlns:a16="http://schemas.microsoft.com/office/drawing/2014/main" id="{321995F5-111C-4890-8759-3AC35986D49C}"/>
              </a:ext>
            </a:extLst>
          </p:cNvPr>
          <p:cNvSpPr>
            <a:spLocks noGrp="1"/>
          </p:cNvSpPr>
          <p:nvPr>
            <p:ph type="sldNum" sz="quarter" idx="12"/>
          </p:nvPr>
        </p:nvSpPr>
        <p:spPr/>
        <p:txBody>
          <a:bodyPr/>
          <a:lstStyle/>
          <a:p>
            <a:fld id="{D1A53ACB-74B4-4961-BA7C-903482885D5C}" type="slidenum">
              <a:rPr lang="en-US" smtClean="0"/>
              <a:t>7</a:t>
            </a:fld>
            <a:endParaRPr lang="en-US"/>
          </a:p>
        </p:txBody>
      </p:sp>
      <p:sp>
        <p:nvSpPr>
          <p:cNvPr id="11" name="Oval 10">
            <a:extLst>
              <a:ext uri="{FF2B5EF4-FFF2-40B4-BE49-F238E27FC236}">
                <a16:creationId xmlns:a16="http://schemas.microsoft.com/office/drawing/2014/main" id="{7FF7B58F-04A9-43A7-9382-C6B7B3F020B1}"/>
              </a:ext>
            </a:extLst>
          </p:cNvPr>
          <p:cNvSpPr/>
          <p:nvPr/>
        </p:nvSpPr>
        <p:spPr>
          <a:xfrm>
            <a:off x="1066800" y="2192223"/>
            <a:ext cx="493486" cy="493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12" name="Oval 11">
            <a:extLst>
              <a:ext uri="{FF2B5EF4-FFF2-40B4-BE49-F238E27FC236}">
                <a16:creationId xmlns:a16="http://schemas.microsoft.com/office/drawing/2014/main" id="{AF008F22-4A38-4345-8959-23C1435FE48C}"/>
              </a:ext>
            </a:extLst>
          </p:cNvPr>
          <p:cNvSpPr/>
          <p:nvPr/>
        </p:nvSpPr>
        <p:spPr>
          <a:xfrm>
            <a:off x="1066800" y="2952522"/>
            <a:ext cx="493486" cy="493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13" name="Oval 12">
            <a:extLst>
              <a:ext uri="{FF2B5EF4-FFF2-40B4-BE49-F238E27FC236}">
                <a16:creationId xmlns:a16="http://schemas.microsoft.com/office/drawing/2014/main" id="{E0B76C63-E3B3-4C42-B246-C5F12A952072}"/>
              </a:ext>
            </a:extLst>
          </p:cNvPr>
          <p:cNvSpPr/>
          <p:nvPr/>
        </p:nvSpPr>
        <p:spPr>
          <a:xfrm>
            <a:off x="2714173" y="3530033"/>
            <a:ext cx="493486" cy="4934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a:t>
            </a:r>
          </a:p>
        </p:txBody>
      </p:sp>
      <p:sp>
        <p:nvSpPr>
          <p:cNvPr id="14" name="Oval 13">
            <a:extLst>
              <a:ext uri="{FF2B5EF4-FFF2-40B4-BE49-F238E27FC236}">
                <a16:creationId xmlns:a16="http://schemas.microsoft.com/office/drawing/2014/main" id="{F30D5638-7D14-4DE9-AC62-20E2E608720F}"/>
              </a:ext>
            </a:extLst>
          </p:cNvPr>
          <p:cNvSpPr/>
          <p:nvPr/>
        </p:nvSpPr>
        <p:spPr>
          <a:xfrm>
            <a:off x="2714173" y="4230007"/>
            <a:ext cx="493486" cy="4934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C4</a:t>
            </a:r>
          </a:p>
        </p:txBody>
      </p:sp>
      <p:sp>
        <p:nvSpPr>
          <p:cNvPr id="15" name="Rectangle 14">
            <a:extLst>
              <a:ext uri="{FF2B5EF4-FFF2-40B4-BE49-F238E27FC236}">
                <a16:creationId xmlns:a16="http://schemas.microsoft.com/office/drawing/2014/main" id="{5465D3E3-3CCD-4820-894A-20640857C53F}"/>
              </a:ext>
            </a:extLst>
          </p:cNvPr>
          <p:cNvSpPr/>
          <p:nvPr/>
        </p:nvSpPr>
        <p:spPr>
          <a:xfrm>
            <a:off x="849086" y="1635860"/>
            <a:ext cx="928914" cy="493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p>
        </p:txBody>
      </p:sp>
      <p:sp>
        <p:nvSpPr>
          <p:cNvPr id="17" name="Rectangle 16">
            <a:extLst>
              <a:ext uri="{FF2B5EF4-FFF2-40B4-BE49-F238E27FC236}">
                <a16:creationId xmlns:a16="http://schemas.microsoft.com/office/drawing/2014/main" id="{D64E18AE-7E25-4596-9AF9-35EDFA2CAD85}"/>
              </a:ext>
            </a:extLst>
          </p:cNvPr>
          <p:cNvSpPr/>
          <p:nvPr/>
        </p:nvSpPr>
        <p:spPr>
          <a:xfrm>
            <a:off x="1959430" y="1707524"/>
            <a:ext cx="2002971" cy="73144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steve</a:t>
            </a:r>
            <a:r>
              <a:rPr lang="en-US" dirty="0"/>
              <a:t>/</a:t>
            </a:r>
            <a:r>
              <a:rPr lang="en-US" dirty="0" err="1"/>
              <a:t>really_good_feature</a:t>
            </a:r>
            <a:endParaRPr lang="en-US" dirty="0"/>
          </a:p>
        </p:txBody>
      </p:sp>
      <p:cxnSp>
        <p:nvCxnSpPr>
          <p:cNvPr id="19" name="Straight Arrow Connector 18">
            <a:extLst>
              <a:ext uri="{FF2B5EF4-FFF2-40B4-BE49-F238E27FC236}">
                <a16:creationId xmlns:a16="http://schemas.microsoft.com/office/drawing/2014/main" id="{1AB4207B-0CB3-4C50-9ECF-6CCB1C8AB3EB}"/>
              </a:ext>
            </a:extLst>
          </p:cNvPr>
          <p:cNvCxnSpPr>
            <a:cxnSpLocks/>
            <a:endCxn id="12" idx="0"/>
          </p:cNvCxnSpPr>
          <p:nvPr/>
        </p:nvCxnSpPr>
        <p:spPr>
          <a:xfrm>
            <a:off x="1313543" y="2685709"/>
            <a:ext cx="0" cy="2668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89A1E3B-EB0E-46D2-8C6E-1E02A1B3D2AA}"/>
              </a:ext>
            </a:extLst>
          </p:cNvPr>
          <p:cNvCxnSpPr>
            <a:cxnSpLocks/>
            <a:stCxn id="12" idx="4"/>
            <a:endCxn id="13" idx="1"/>
          </p:cNvCxnSpPr>
          <p:nvPr/>
        </p:nvCxnSpPr>
        <p:spPr>
          <a:xfrm>
            <a:off x="1313543" y="3446008"/>
            <a:ext cx="1472899" cy="1562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AB56AAC-946B-4D8F-9C6B-5A63E0A194D4}"/>
              </a:ext>
            </a:extLst>
          </p:cNvPr>
          <p:cNvCxnSpPr>
            <a:cxnSpLocks/>
            <a:stCxn id="13" idx="4"/>
            <a:endCxn id="14" idx="0"/>
          </p:cNvCxnSpPr>
          <p:nvPr/>
        </p:nvCxnSpPr>
        <p:spPr>
          <a:xfrm>
            <a:off x="2960916" y="4023519"/>
            <a:ext cx="0" cy="2064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7E92E0A4-3666-4EC1-84A0-E32239C467C6}"/>
              </a:ext>
            </a:extLst>
          </p:cNvPr>
          <p:cNvSpPr/>
          <p:nvPr/>
        </p:nvSpPr>
        <p:spPr>
          <a:xfrm>
            <a:off x="1139373" y="5162890"/>
            <a:ext cx="493486" cy="49348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a:t>
            </a:r>
          </a:p>
        </p:txBody>
      </p:sp>
      <p:sp>
        <p:nvSpPr>
          <p:cNvPr id="29" name="Oval 28">
            <a:extLst>
              <a:ext uri="{FF2B5EF4-FFF2-40B4-BE49-F238E27FC236}">
                <a16:creationId xmlns:a16="http://schemas.microsoft.com/office/drawing/2014/main" id="{AAC1D6AE-0B70-46CB-8E57-0782E3495781}"/>
              </a:ext>
            </a:extLst>
          </p:cNvPr>
          <p:cNvSpPr/>
          <p:nvPr/>
        </p:nvSpPr>
        <p:spPr>
          <a:xfrm>
            <a:off x="1139373" y="5862864"/>
            <a:ext cx="493486" cy="49348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C4</a:t>
            </a:r>
          </a:p>
        </p:txBody>
      </p:sp>
      <p:cxnSp>
        <p:nvCxnSpPr>
          <p:cNvPr id="30" name="Straight Arrow Connector 29">
            <a:extLst>
              <a:ext uri="{FF2B5EF4-FFF2-40B4-BE49-F238E27FC236}">
                <a16:creationId xmlns:a16="http://schemas.microsoft.com/office/drawing/2014/main" id="{12615C7F-C3C5-4BA7-BC1F-E554E4A410EA}"/>
              </a:ext>
            </a:extLst>
          </p:cNvPr>
          <p:cNvCxnSpPr>
            <a:cxnSpLocks/>
            <a:stCxn id="28" idx="4"/>
            <a:endCxn id="29" idx="0"/>
          </p:cNvCxnSpPr>
          <p:nvPr/>
        </p:nvCxnSpPr>
        <p:spPr>
          <a:xfrm>
            <a:off x="1386116" y="5656376"/>
            <a:ext cx="0" cy="2064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F2931C-128A-4AA5-84F9-07FDD49EDDEB}"/>
              </a:ext>
            </a:extLst>
          </p:cNvPr>
          <p:cNvCxnSpPr>
            <a:cxnSpLocks/>
            <a:stCxn id="14" idx="4"/>
            <a:endCxn id="28" idx="7"/>
          </p:cNvCxnSpPr>
          <p:nvPr/>
        </p:nvCxnSpPr>
        <p:spPr>
          <a:xfrm flipH="1">
            <a:off x="1560590" y="4723493"/>
            <a:ext cx="1400326" cy="5116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C0D6F400-DCA8-4DC4-9F7D-34FBB5659455}"/>
              </a:ext>
            </a:extLst>
          </p:cNvPr>
          <p:cNvSpPr/>
          <p:nvPr/>
        </p:nvSpPr>
        <p:spPr>
          <a:xfrm>
            <a:off x="7514620" y="2120559"/>
            <a:ext cx="493486" cy="493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C1</a:t>
            </a:r>
          </a:p>
        </p:txBody>
      </p:sp>
      <p:sp>
        <p:nvSpPr>
          <p:cNvPr id="35" name="Oval 34">
            <a:extLst>
              <a:ext uri="{FF2B5EF4-FFF2-40B4-BE49-F238E27FC236}">
                <a16:creationId xmlns:a16="http://schemas.microsoft.com/office/drawing/2014/main" id="{07D1EB34-4233-4EE9-B235-7C5B4F8CD614}"/>
              </a:ext>
            </a:extLst>
          </p:cNvPr>
          <p:cNvSpPr/>
          <p:nvPr/>
        </p:nvSpPr>
        <p:spPr>
          <a:xfrm>
            <a:off x="7514620" y="2880858"/>
            <a:ext cx="493486" cy="4934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C2</a:t>
            </a:r>
          </a:p>
        </p:txBody>
      </p:sp>
      <p:sp>
        <p:nvSpPr>
          <p:cNvPr id="36" name="Oval 35">
            <a:extLst>
              <a:ext uri="{FF2B5EF4-FFF2-40B4-BE49-F238E27FC236}">
                <a16:creationId xmlns:a16="http://schemas.microsoft.com/office/drawing/2014/main" id="{584D6C00-E1E3-4AC3-B6A6-94D6D67250EA}"/>
              </a:ext>
            </a:extLst>
          </p:cNvPr>
          <p:cNvSpPr/>
          <p:nvPr/>
        </p:nvSpPr>
        <p:spPr>
          <a:xfrm>
            <a:off x="9161993" y="3458369"/>
            <a:ext cx="493486" cy="4934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a:t>
            </a:r>
          </a:p>
        </p:txBody>
      </p:sp>
      <p:sp>
        <p:nvSpPr>
          <p:cNvPr id="37" name="Oval 36">
            <a:extLst>
              <a:ext uri="{FF2B5EF4-FFF2-40B4-BE49-F238E27FC236}">
                <a16:creationId xmlns:a16="http://schemas.microsoft.com/office/drawing/2014/main" id="{63F986C0-65AE-401C-A547-0D9D5629BDE2}"/>
              </a:ext>
            </a:extLst>
          </p:cNvPr>
          <p:cNvSpPr/>
          <p:nvPr/>
        </p:nvSpPr>
        <p:spPr>
          <a:xfrm>
            <a:off x="9161993" y="4158343"/>
            <a:ext cx="493486" cy="4934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C4</a:t>
            </a:r>
          </a:p>
        </p:txBody>
      </p:sp>
      <p:sp>
        <p:nvSpPr>
          <p:cNvPr id="38" name="Rectangle 37">
            <a:extLst>
              <a:ext uri="{FF2B5EF4-FFF2-40B4-BE49-F238E27FC236}">
                <a16:creationId xmlns:a16="http://schemas.microsoft.com/office/drawing/2014/main" id="{7532CC68-092C-46C8-9CE0-27FE5668A76D}"/>
              </a:ext>
            </a:extLst>
          </p:cNvPr>
          <p:cNvSpPr/>
          <p:nvPr/>
        </p:nvSpPr>
        <p:spPr>
          <a:xfrm>
            <a:off x="7296906" y="1564196"/>
            <a:ext cx="928914" cy="4934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a:t>
            </a:r>
          </a:p>
        </p:txBody>
      </p:sp>
      <p:sp>
        <p:nvSpPr>
          <p:cNvPr id="39" name="Rectangle 38">
            <a:extLst>
              <a:ext uri="{FF2B5EF4-FFF2-40B4-BE49-F238E27FC236}">
                <a16:creationId xmlns:a16="http://schemas.microsoft.com/office/drawing/2014/main" id="{B859D455-24D7-4810-A76C-84D17A97FD56}"/>
              </a:ext>
            </a:extLst>
          </p:cNvPr>
          <p:cNvSpPr/>
          <p:nvPr/>
        </p:nvSpPr>
        <p:spPr>
          <a:xfrm>
            <a:off x="8407250" y="1635860"/>
            <a:ext cx="2002971" cy="73144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steve</a:t>
            </a:r>
            <a:r>
              <a:rPr lang="en-US" dirty="0"/>
              <a:t>/</a:t>
            </a:r>
            <a:r>
              <a:rPr lang="en-US" dirty="0" err="1"/>
              <a:t>really_good_feature</a:t>
            </a:r>
            <a:endParaRPr lang="en-US" dirty="0"/>
          </a:p>
        </p:txBody>
      </p:sp>
      <p:cxnSp>
        <p:nvCxnSpPr>
          <p:cNvPr id="40" name="Straight Arrow Connector 39">
            <a:extLst>
              <a:ext uri="{FF2B5EF4-FFF2-40B4-BE49-F238E27FC236}">
                <a16:creationId xmlns:a16="http://schemas.microsoft.com/office/drawing/2014/main" id="{8F15BFC4-5A4D-4250-A99E-C9B0CAD7C8BA}"/>
              </a:ext>
            </a:extLst>
          </p:cNvPr>
          <p:cNvCxnSpPr>
            <a:cxnSpLocks/>
            <a:endCxn id="35" idx="0"/>
          </p:cNvCxnSpPr>
          <p:nvPr/>
        </p:nvCxnSpPr>
        <p:spPr>
          <a:xfrm>
            <a:off x="7761363" y="2614045"/>
            <a:ext cx="0" cy="26681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0634A0B-69E5-47AD-92BC-F489642EBA17}"/>
              </a:ext>
            </a:extLst>
          </p:cNvPr>
          <p:cNvCxnSpPr>
            <a:cxnSpLocks/>
            <a:stCxn id="35" idx="4"/>
            <a:endCxn id="36" idx="1"/>
          </p:cNvCxnSpPr>
          <p:nvPr/>
        </p:nvCxnSpPr>
        <p:spPr>
          <a:xfrm>
            <a:off x="7761363" y="3374344"/>
            <a:ext cx="1472899" cy="15629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8A92ADD-9188-4B7D-B1ED-D7C872EE6942}"/>
              </a:ext>
            </a:extLst>
          </p:cNvPr>
          <p:cNvCxnSpPr>
            <a:cxnSpLocks/>
            <a:stCxn id="36" idx="4"/>
            <a:endCxn id="37" idx="0"/>
          </p:cNvCxnSpPr>
          <p:nvPr/>
        </p:nvCxnSpPr>
        <p:spPr>
          <a:xfrm>
            <a:off x="9408736" y="3951855"/>
            <a:ext cx="0" cy="2064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696E8F25-27A4-4731-84A7-D37ABC3E77B3}"/>
              </a:ext>
            </a:extLst>
          </p:cNvPr>
          <p:cNvSpPr/>
          <p:nvPr/>
        </p:nvSpPr>
        <p:spPr>
          <a:xfrm>
            <a:off x="7587193" y="5091226"/>
            <a:ext cx="493486" cy="49348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C5</a:t>
            </a:r>
          </a:p>
        </p:txBody>
      </p:sp>
      <p:cxnSp>
        <p:nvCxnSpPr>
          <p:cNvPr id="46" name="Straight Arrow Connector 45">
            <a:extLst>
              <a:ext uri="{FF2B5EF4-FFF2-40B4-BE49-F238E27FC236}">
                <a16:creationId xmlns:a16="http://schemas.microsoft.com/office/drawing/2014/main" id="{B8633DBF-A964-44BF-BDA0-D422A4676041}"/>
              </a:ext>
            </a:extLst>
          </p:cNvPr>
          <p:cNvCxnSpPr>
            <a:cxnSpLocks/>
            <a:stCxn id="37" idx="4"/>
            <a:endCxn id="43" idx="7"/>
          </p:cNvCxnSpPr>
          <p:nvPr/>
        </p:nvCxnSpPr>
        <p:spPr>
          <a:xfrm flipH="1">
            <a:off x="8008410" y="4651829"/>
            <a:ext cx="1400326" cy="51166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1FBBB5FF-EA4B-4D26-920C-39D9E6706C15}"/>
              </a:ext>
            </a:extLst>
          </p:cNvPr>
          <p:cNvSpPr/>
          <p:nvPr/>
        </p:nvSpPr>
        <p:spPr>
          <a:xfrm>
            <a:off x="9445172" y="5126582"/>
            <a:ext cx="493486" cy="493486"/>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C5</a:t>
            </a:r>
          </a:p>
        </p:txBody>
      </p:sp>
      <p:sp>
        <p:nvSpPr>
          <p:cNvPr id="48" name="Oval 47">
            <a:extLst>
              <a:ext uri="{FF2B5EF4-FFF2-40B4-BE49-F238E27FC236}">
                <a16:creationId xmlns:a16="http://schemas.microsoft.com/office/drawing/2014/main" id="{0F30A0ED-4262-466D-A14D-977ADE0D9762}"/>
              </a:ext>
            </a:extLst>
          </p:cNvPr>
          <p:cNvSpPr/>
          <p:nvPr/>
        </p:nvSpPr>
        <p:spPr>
          <a:xfrm>
            <a:off x="11019972" y="4810391"/>
            <a:ext cx="493486" cy="4934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C3</a:t>
            </a:r>
          </a:p>
        </p:txBody>
      </p:sp>
      <p:sp>
        <p:nvSpPr>
          <p:cNvPr id="49" name="Oval 48">
            <a:extLst>
              <a:ext uri="{FF2B5EF4-FFF2-40B4-BE49-F238E27FC236}">
                <a16:creationId xmlns:a16="http://schemas.microsoft.com/office/drawing/2014/main" id="{D15CD947-CA84-45F8-841C-869EBDD51B21}"/>
              </a:ext>
            </a:extLst>
          </p:cNvPr>
          <p:cNvSpPr/>
          <p:nvPr/>
        </p:nvSpPr>
        <p:spPr>
          <a:xfrm>
            <a:off x="11019972" y="5510365"/>
            <a:ext cx="493486" cy="493486"/>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C4</a:t>
            </a:r>
          </a:p>
        </p:txBody>
      </p:sp>
      <p:cxnSp>
        <p:nvCxnSpPr>
          <p:cNvPr id="50" name="Straight Arrow Connector 49">
            <a:extLst>
              <a:ext uri="{FF2B5EF4-FFF2-40B4-BE49-F238E27FC236}">
                <a16:creationId xmlns:a16="http://schemas.microsoft.com/office/drawing/2014/main" id="{972E5665-221C-4D01-B9F4-2D89882166D2}"/>
              </a:ext>
            </a:extLst>
          </p:cNvPr>
          <p:cNvCxnSpPr>
            <a:cxnSpLocks/>
            <a:stCxn id="48" idx="4"/>
            <a:endCxn id="49" idx="0"/>
          </p:cNvCxnSpPr>
          <p:nvPr/>
        </p:nvCxnSpPr>
        <p:spPr>
          <a:xfrm>
            <a:off x="11266715" y="5303877"/>
            <a:ext cx="0" cy="20648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Equals 50">
            <a:extLst>
              <a:ext uri="{FF2B5EF4-FFF2-40B4-BE49-F238E27FC236}">
                <a16:creationId xmlns:a16="http://schemas.microsoft.com/office/drawing/2014/main" id="{60D100B2-7E06-4117-A736-CC3111D64AFD}"/>
              </a:ext>
            </a:extLst>
          </p:cNvPr>
          <p:cNvSpPr/>
          <p:nvPr/>
        </p:nvSpPr>
        <p:spPr>
          <a:xfrm>
            <a:off x="10226001" y="5101340"/>
            <a:ext cx="611562" cy="611562"/>
          </a:xfrm>
          <a:prstGeom prst="mathEqual">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TextBox 51">
            <a:extLst>
              <a:ext uri="{FF2B5EF4-FFF2-40B4-BE49-F238E27FC236}">
                <a16:creationId xmlns:a16="http://schemas.microsoft.com/office/drawing/2014/main" id="{188779F4-408F-4641-B6A6-A6630BEE17DB}"/>
              </a:ext>
            </a:extLst>
          </p:cNvPr>
          <p:cNvSpPr txBox="1"/>
          <p:nvPr/>
        </p:nvSpPr>
        <p:spPr>
          <a:xfrm>
            <a:off x="696686" y="1564196"/>
            <a:ext cx="3980695" cy="5078313"/>
          </a:xfrm>
          <a:prstGeom prst="rect">
            <a:avLst/>
          </a:prstGeom>
          <a:noFill/>
          <a:ln w="28575">
            <a:solidFill>
              <a:schemeClr val="accent2">
                <a:lumMod val="75000"/>
              </a:schemeClr>
            </a:solidFill>
          </a:ln>
        </p:spPr>
        <p:txBody>
          <a:bodyPr wrap="square" rtlCol="0">
            <a:spAutoFit/>
          </a:bodyPr>
          <a:lstStyle/>
          <a:p>
            <a:pPr algn="r"/>
            <a:endParaRPr lang="en-US" dirty="0">
              <a:solidFill>
                <a:schemeClr val="accent2">
                  <a:lumMod val="75000"/>
                </a:schemeClr>
              </a:solidFill>
            </a:endParaRPr>
          </a:p>
          <a:p>
            <a:pPr algn="r"/>
            <a:endParaRPr lang="en-US" dirty="0">
              <a:solidFill>
                <a:schemeClr val="accent2">
                  <a:lumMod val="75000"/>
                </a:schemeClr>
              </a:solidFill>
            </a:endParaRPr>
          </a:p>
          <a:p>
            <a:pPr algn="r"/>
            <a:endParaRPr lang="en-US" dirty="0">
              <a:solidFill>
                <a:schemeClr val="accent2">
                  <a:lumMod val="75000"/>
                </a:schemeClr>
              </a:solidFill>
            </a:endParaRPr>
          </a:p>
          <a:p>
            <a:pPr algn="r"/>
            <a:endParaRPr lang="en-US" dirty="0">
              <a:solidFill>
                <a:schemeClr val="accent2">
                  <a:lumMod val="75000"/>
                </a:schemeClr>
              </a:solidFill>
            </a:endParaRPr>
          </a:p>
          <a:p>
            <a:pPr algn="r"/>
            <a:endParaRPr lang="en-US" dirty="0">
              <a:solidFill>
                <a:schemeClr val="accent2">
                  <a:lumMod val="75000"/>
                </a:schemeClr>
              </a:solidFill>
            </a:endParaRPr>
          </a:p>
          <a:p>
            <a:pPr algn="r"/>
            <a:endParaRPr lang="en-US" dirty="0">
              <a:solidFill>
                <a:schemeClr val="accent2">
                  <a:lumMod val="75000"/>
                </a:schemeClr>
              </a:solidFill>
            </a:endParaRPr>
          </a:p>
          <a:p>
            <a:pPr algn="r"/>
            <a:endParaRPr lang="en-US" dirty="0">
              <a:solidFill>
                <a:schemeClr val="accent2">
                  <a:lumMod val="75000"/>
                </a:schemeClr>
              </a:solidFill>
            </a:endParaRPr>
          </a:p>
          <a:p>
            <a:pPr algn="r"/>
            <a:endParaRPr lang="en-US" dirty="0">
              <a:solidFill>
                <a:schemeClr val="accent2">
                  <a:lumMod val="75000"/>
                </a:schemeClr>
              </a:solidFill>
            </a:endParaRPr>
          </a:p>
          <a:p>
            <a:pPr algn="r"/>
            <a:endParaRPr lang="en-US" dirty="0">
              <a:solidFill>
                <a:schemeClr val="accent2">
                  <a:lumMod val="75000"/>
                </a:schemeClr>
              </a:solidFill>
            </a:endParaRPr>
          </a:p>
          <a:p>
            <a:pPr algn="r"/>
            <a:endParaRPr lang="en-US" dirty="0">
              <a:solidFill>
                <a:schemeClr val="accent2">
                  <a:lumMod val="75000"/>
                </a:schemeClr>
              </a:solidFill>
            </a:endParaRPr>
          </a:p>
          <a:p>
            <a:pPr algn="r"/>
            <a:endParaRPr lang="en-US" dirty="0">
              <a:solidFill>
                <a:schemeClr val="accent2">
                  <a:lumMod val="75000"/>
                </a:schemeClr>
              </a:solidFill>
            </a:endParaRPr>
          </a:p>
          <a:p>
            <a:pPr algn="r"/>
            <a:endParaRPr lang="en-US" dirty="0">
              <a:solidFill>
                <a:schemeClr val="accent2">
                  <a:lumMod val="75000"/>
                </a:schemeClr>
              </a:solidFill>
            </a:endParaRPr>
          </a:p>
          <a:p>
            <a:pPr algn="r"/>
            <a:endParaRPr lang="en-US" dirty="0">
              <a:solidFill>
                <a:schemeClr val="accent2">
                  <a:lumMod val="75000"/>
                </a:schemeClr>
              </a:solidFill>
            </a:endParaRPr>
          </a:p>
          <a:p>
            <a:pPr algn="r"/>
            <a:endParaRPr lang="en-US" dirty="0">
              <a:solidFill>
                <a:schemeClr val="accent2">
                  <a:lumMod val="75000"/>
                </a:schemeClr>
              </a:solidFill>
            </a:endParaRPr>
          </a:p>
          <a:p>
            <a:pPr algn="r"/>
            <a:endParaRPr lang="en-US" dirty="0">
              <a:solidFill>
                <a:schemeClr val="accent2">
                  <a:lumMod val="75000"/>
                </a:schemeClr>
              </a:solidFill>
            </a:endParaRPr>
          </a:p>
          <a:p>
            <a:pPr algn="r"/>
            <a:endParaRPr lang="en-US" dirty="0">
              <a:solidFill>
                <a:schemeClr val="accent2">
                  <a:lumMod val="75000"/>
                </a:schemeClr>
              </a:solidFill>
            </a:endParaRPr>
          </a:p>
          <a:p>
            <a:pPr algn="r"/>
            <a:endParaRPr lang="en-US" dirty="0">
              <a:solidFill>
                <a:schemeClr val="accent2">
                  <a:lumMod val="75000"/>
                </a:schemeClr>
              </a:solidFill>
            </a:endParaRPr>
          </a:p>
          <a:p>
            <a:pPr algn="r"/>
            <a:r>
              <a:rPr lang="en-US" dirty="0">
                <a:solidFill>
                  <a:schemeClr val="accent2">
                    <a:lumMod val="75000"/>
                  </a:schemeClr>
                </a:solidFill>
              </a:rPr>
              <a:t>Merging</a:t>
            </a:r>
          </a:p>
        </p:txBody>
      </p:sp>
      <p:sp>
        <p:nvSpPr>
          <p:cNvPr id="53" name="TextBox 52">
            <a:extLst>
              <a:ext uri="{FF2B5EF4-FFF2-40B4-BE49-F238E27FC236}">
                <a16:creationId xmlns:a16="http://schemas.microsoft.com/office/drawing/2014/main" id="{435C4335-80F5-4E6D-BA7B-4F8EDE3401A3}"/>
              </a:ext>
            </a:extLst>
          </p:cNvPr>
          <p:cNvSpPr txBox="1"/>
          <p:nvPr/>
        </p:nvSpPr>
        <p:spPr>
          <a:xfrm>
            <a:off x="6792535" y="1515942"/>
            <a:ext cx="5109179" cy="4801314"/>
          </a:xfrm>
          <a:prstGeom prst="rect">
            <a:avLst/>
          </a:prstGeom>
          <a:noFill/>
          <a:ln w="28575">
            <a:solidFill>
              <a:schemeClr val="accent6"/>
            </a:solidFill>
          </a:ln>
        </p:spPr>
        <p:txBody>
          <a:bodyPr wrap="square" rtlCol="0">
            <a:spAutoFit/>
          </a:bodyPr>
          <a:lstStyle/>
          <a:p>
            <a:pPr algn="r"/>
            <a:endParaRPr lang="en-US" dirty="0">
              <a:solidFill>
                <a:schemeClr val="accent6"/>
              </a:solidFill>
            </a:endParaRPr>
          </a:p>
          <a:p>
            <a:pPr algn="r"/>
            <a:endParaRPr lang="en-US" dirty="0">
              <a:solidFill>
                <a:schemeClr val="accent6"/>
              </a:solidFill>
            </a:endParaRPr>
          </a:p>
          <a:p>
            <a:pPr algn="r"/>
            <a:endParaRPr lang="en-US" dirty="0">
              <a:solidFill>
                <a:schemeClr val="accent6"/>
              </a:solidFill>
            </a:endParaRPr>
          </a:p>
          <a:p>
            <a:pPr algn="r"/>
            <a:endParaRPr lang="en-US" dirty="0">
              <a:solidFill>
                <a:schemeClr val="accent6"/>
              </a:solidFill>
            </a:endParaRPr>
          </a:p>
          <a:p>
            <a:pPr algn="r"/>
            <a:endParaRPr lang="en-US" dirty="0">
              <a:solidFill>
                <a:schemeClr val="accent6"/>
              </a:solidFill>
            </a:endParaRPr>
          </a:p>
          <a:p>
            <a:pPr algn="r"/>
            <a:endParaRPr lang="en-US" dirty="0">
              <a:solidFill>
                <a:schemeClr val="accent6"/>
              </a:solidFill>
            </a:endParaRPr>
          </a:p>
          <a:p>
            <a:pPr algn="r"/>
            <a:endParaRPr lang="en-US" dirty="0">
              <a:solidFill>
                <a:schemeClr val="accent6"/>
              </a:solidFill>
            </a:endParaRPr>
          </a:p>
          <a:p>
            <a:pPr algn="r"/>
            <a:endParaRPr lang="en-US" dirty="0">
              <a:solidFill>
                <a:schemeClr val="accent6"/>
              </a:solidFill>
            </a:endParaRPr>
          </a:p>
          <a:p>
            <a:pPr algn="r"/>
            <a:endParaRPr lang="en-US" dirty="0">
              <a:solidFill>
                <a:schemeClr val="accent6"/>
              </a:solidFill>
            </a:endParaRPr>
          </a:p>
          <a:p>
            <a:pPr algn="r"/>
            <a:endParaRPr lang="en-US" dirty="0">
              <a:solidFill>
                <a:schemeClr val="accent6"/>
              </a:solidFill>
            </a:endParaRPr>
          </a:p>
          <a:p>
            <a:pPr algn="r"/>
            <a:endParaRPr lang="en-US" dirty="0">
              <a:solidFill>
                <a:schemeClr val="accent6"/>
              </a:solidFill>
            </a:endParaRPr>
          </a:p>
          <a:p>
            <a:pPr algn="r"/>
            <a:endParaRPr lang="en-US" dirty="0">
              <a:solidFill>
                <a:schemeClr val="accent6"/>
              </a:solidFill>
            </a:endParaRPr>
          </a:p>
          <a:p>
            <a:pPr algn="r"/>
            <a:endParaRPr lang="en-US" dirty="0">
              <a:solidFill>
                <a:schemeClr val="accent6"/>
              </a:solidFill>
            </a:endParaRPr>
          </a:p>
          <a:p>
            <a:pPr algn="r"/>
            <a:endParaRPr lang="en-US" dirty="0">
              <a:solidFill>
                <a:schemeClr val="accent6"/>
              </a:solidFill>
            </a:endParaRPr>
          </a:p>
          <a:p>
            <a:pPr algn="r"/>
            <a:endParaRPr lang="en-US" dirty="0">
              <a:solidFill>
                <a:schemeClr val="accent6"/>
              </a:solidFill>
            </a:endParaRPr>
          </a:p>
          <a:p>
            <a:pPr algn="r"/>
            <a:endParaRPr lang="en-US" dirty="0">
              <a:solidFill>
                <a:schemeClr val="accent6"/>
              </a:solidFill>
            </a:endParaRPr>
          </a:p>
          <a:p>
            <a:pPr algn="r"/>
            <a:r>
              <a:rPr lang="en-US" dirty="0">
                <a:solidFill>
                  <a:schemeClr val="accent6"/>
                </a:solidFill>
              </a:rPr>
              <a:t>Squash-merging</a:t>
            </a:r>
          </a:p>
        </p:txBody>
      </p:sp>
    </p:spTree>
    <p:extLst>
      <p:ext uri="{BB962C8B-B14F-4D97-AF65-F5344CB8AC3E}">
        <p14:creationId xmlns:p14="http://schemas.microsoft.com/office/powerpoint/2010/main" val="3181525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8F021-89DF-467E-A35D-1D0E37A618A2}"/>
              </a:ext>
            </a:extLst>
          </p:cNvPr>
          <p:cNvSpPr>
            <a:spLocks noGrp="1"/>
          </p:cNvSpPr>
          <p:nvPr>
            <p:ph type="title"/>
          </p:nvPr>
        </p:nvSpPr>
        <p:spPr/>
        <p:txBody>
          <a:bodyPr>
            <a:noAutofit/>
          </a:bodyPr>
          <a:lstStyle/>
          <a:p>
            <a:r>
              <a:rPr lang="en-US" sz="2400" i="1"/>
              <a:t>Who should review? What does the reviewer do? </a:t>
            </a:r>
            <a:r>
              <a:rPr lang="en-US" sz="2400"/>
              <a:t>Someone familiar enough with the work to understand the function of the code, but not someone who worked on the change.  Reviews should be for form and function and comments can be non-blocking or blocking, with respect to merging.</a:t>
            </a:r>
            <a:endParaRPr lang="en-US" sz="2400" i="1" dirty="0"/>
          </a:p>
        </p:txBody>
      </p:sp>
      <p:sp>
        <p:nvSpPr>
          <p:cNvPr id="4" name="Slide Number Placeholder 3">
            <a:extLst>
              <a:ext uri="{FF2B5EF4-FFF2-40B4-BE49-F238E27FC236}">
                <a16:creationId xmlns:a16="http://schemas.microsoft.com/office/drawing/2014/main" id="{E6C31BAC-883C-400B-B6C6-09933A0DBB6A}"/>
              </a:ext>
            </a:extLst>
          </p:cNvPr>
          <p:cNvSpPr>
            <a:spLocks noGrp="1"/>
          </p:cNvSpPr>
          <p:nvPr>
            <p:ph type="sldNum" sz="quarter" idx="12"/>
          </p:nvPr>
        </p:nvSpPr>
        <p:spPr/>
        <p:txBody>
          <a:bodyPr/>
          <a:lstStyle/>
          <a:p>
            <a:fld id="{D1A53ACB-74B4-4961-BA7C-903482885D5C}" type="slidenum">
              <a:rPr lang="en-US" smtClean="0"/>
              <a:t>8</a:t>
            </a:fld>
            <a:endParaRPr lang="en-US"/>
          </a:p>
        </p:txBody>
      </p:sp>
      <p:pic>
        <p:nvPicPr>
          <p:cNvPr id="5" name="Picture 4">
            <a:extLst>
              <a:ext uri="{FF2B5EF4-FFF2-40B4-BE49-F238E27FC236}">
                <a16:creationId xmlns:a16="http://schemas.microsoft.com/office/drawing/2014/main" id="{D633E1AB-4AC2-4596-A8AA-E279816836F1}"/>
              </a:ext>
            </a:extLst>
          </p:cNvPr>
          <p:cNvPicPr>
            <a:picLocks noChangeAspect="1"/>
          </p:cNvPicPr>
          <p:nvPr/>
        </p:nvPicPr>
        <p:blipFill>
          <a:blip r:embed="rId2"/>
          <a:stretch>
            <a:fillRect/>
          </a:stretch>
        </p:blipFill>
        <p:spPr>
          <a:xfrm>
            <a:off x="751151" y="2227806"/>
            <a:ext cx="3210373" cy="3591426"/>
          </a:xfrm>
          <a:prstGeom prst="rect">
            <a:avLst/>
          </a:prstGeom>
        </p:spPr>
      </p:pic>
      <p:pic>
        <p:nvPicPr>
          <p:cNvPr id="7" name="Picture 6">
            <a:extLst>
              <a:ext uri="{FF2B5EF4-FFF2-40B4-BE49-F238E27FC236}">
                <a16:creationId xmlns:a16="http://schemas.microsoft.com/office/drawing/2014/main" id="{9CC1A253-67B6-468D-8C5A-FA6BDAD19229}"/>
              </a:ext>
            </a:extLst>
          </p:cNvPr>
          <p:cNvPicPr>
            <a:picLocks noChangeAspect="1"/>
          </p:cNvPicPr>
          <p:nvPr/>
        </p:nvPicPr>
        <p:blipFill>
          <a:blip r:embed="rId3"/>
          <a:stretch>
            <a:fillRect/>
          </a:stretch>
        </p:blipFill>
        <p:spPr>
          <a:xfrm>
            <a:off x="5201105" y="2113490"/>
            <a:ext cx="6058746" cy="3820058"/>
          </a:xfrm>
          <a:prstGeom prst="rect">
            <a:avLst/>
          </a:prstGeom>
        </p:spPr>
      </p:pic>
    </p:spTree>
    <p:extLst>
      <p:ext uri="{BB962C8B-B14F-4D97-AF65-F5344CB8AC3E}">
        <p14:creationId xmlns:p14="http://schemas.microsoft.com/office/powerpoint/2010/main" val="1884425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482</Words>
  <Application>Microsoft Office PowerPoint</Application>
  <PresentationFormat>Widescreen</PresentationFormat>
  <Paragraphs>77</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Coding and Git Practices</vt:lpstr>
      <vt:lpstr>What is the purpose of this slide deck? To explain why practices are executed, not how to do them (Git and Github documentation already accomplishes the latter).  Many companies have an entire DevOps team focusing on workflow practices and tools because it’s challenging and affects everything.</vt:lpstr>
      <vt:lpstr>What are Git and Github? Are they the same? Git is a version control system written by Linus Torvalds (the creator of Linux).  Github is a popular front end and hosting service for Git repositories.</vt:lpstr>
      <vt:lpstr>When should I commit?  When you reach a checkpoint such that code is functional and you may want to revert to this change or cherry-pick this change another branch.</vt:lpstr>
      <vt:lpstr>When should I branch? To make experimental changes, whether or not they are to be merged back into the trunk.  Why? The health of main should be static.  If your change could break main, it should go on a branch off main for development first.</vt:lpstr>
      <vt:lpstr>How do I merge back to the trunk? Conventionally on a pull-request (PR) with peer reviews with a squash merge to create a traceability chain.  PRs are a great place to document and justify a change.</vt:lpstr>
      <vt:lpstr>When do I merge back to the trunk? When you have a body of work large enough to stand on its own (so that reverting this merge doesn’t cause a large dependency break) but when it’s small enough to be manageable for a reviewer.  Merges should be squashed for cleanliness of documentation.</vt:lpstr>
      <vt:lpstr>Who should review? What does the reviewer do? Someone familiar enough with the work to understand the function of the code, but not someone who worked on the change.  Reviews should be for form and function and comments can be non-blocking or blocking, with respect to merging.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and Git Practices</dc:title>
  <dc:creator>Stephen Harnett</dc:creator>
  <cp:lastModifiedBy>Stephen Harnett</cp:lastModifiedBy>
  <cp:revision>2</cp:revision>
  <dcterms:created xsi:type="dcterms:W3CDTF">2022-02-17T14:33:00Z</dcterms:created>
  <dcterms:modified xsi:type="dcterms:W3CDTF">2022-02-17T15:20:02Z</dcterms:modified>
</cp:coreProperties>
</file>