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2603-37F4-412D-BEC9-76C7516C8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417B2-0844-4C31-9E70-0C8E76B45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650BF-3551-463B-9E80-6F7D05490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F1EA3-987C-4A0B-9C9B-591D8A09450E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37295-8F2E-4599-833C-B73907153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D2797-99E2-44E5-AD42-1C0B01A3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54D3-1907-4463-B3A6-6EA10801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84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70144-C974-432E-A739-5962F2C07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A2DC3-80B0-497B-8C19-C90598976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96A56-B221-4E47-A078-861C3765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F1EA3-987C-4A0B-9C9B-591D8A09450E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BD668-E219-44EA-BC29-609E49C5A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66670-A80C-4819-AAF3-F9760B18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54D3-1907-4463-B3A6-6EA10801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2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4270FF-06A1-485F-9D96-5539290EA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F747A-648E-4790-A490-C62BC3389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F9074-C042-4743-A597-881936013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F1EA3-987C-4A0B-9C9B-591D8A09450E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C91E3-1006-403F-85E4-45BAA6FFD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5F8CA-A49F-4141-BDB5-63572F21C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54D3-1907-4463-B3A6-6EA10801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12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DD432-312D-4C82-8154-D13C194FD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C104-8353-43EF-BFBA-5C8C482B0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720DA-F1EF-4E8D-AF95-293E2724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F1EA3-987C-4A0B-9C9B-591D8A09450E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99537-8944-445C-949A-EAEFECB8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595D0-6025-422F-B8E4-1C465E8B2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54D3-1907-4463-B3A6-6EA10801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83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B180-E8B9-43B5-BB0E-D4F26AB74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5D638-FCC8-47E0-B765-C1640FF68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3221E-FF03-4FBF-9850-9FDA61F38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F1EA3-987C-4A0B-9C9B-591D8A09450E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2314F-9BE2-444C-AEB6-819374636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46BA1-1F69-4EF2-A76E-20344A78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54D3-1907-4463-B3A6-6EA10801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1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26677-D5E4-4CB4-8115-7CC6F752E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BD61E-3A53-4B95-AEB2-D0E199867F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84DBF-9820-49C3-9F6E-E8EE880CE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3B7C2-3473-4270-9B9F-9E67A3BA1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F1EA3-987C-4A0B-9C9B-591D8A09450E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5CF21-7DD9-4988-B8F0-2130C8A2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4E486-3B14-4DBC-AE23-1DA93D940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54D3-1907-4463-B3A6-6EA10801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87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7CBE7-295E-4AFF-9972-00FF033F4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5CFBD-1782-4F7E-89A6-E60C724D9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50E58-2D93-4644-B995-57ADC6FF4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C6EDEC-73FA-490A-BBD6-FC0EF1A5E1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D26AD3-3ADC-4627-AC12-A155C29CB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75516C-1378-4996-952A-BC9A38BCD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F1EA3-987C-4A0B-9C9B-591D8A09450E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E7BCB5-059C-40BD-825C-77E6D1B39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C83B8-9B87-49EF-B5DC-E590B4C94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54D3-1907-4463-B3A6-6EA10801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7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CD9E1-9ED2-4FB4-B08D-56AC208E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94C0A2-0085-4BDA-AA8C-A9C880CEA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F1EA3-987C-4A0B-9C9B-591D8A09450E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CF421-91FB-4BF2-8DCB-77357661E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830438-BE24-4D9E-BEFD-CAEF0C8FF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54D3-1907-4463-B3A6-6EA10801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5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F63E67-A57E-435C-ABB0-DFA112AF7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F1EA3-987C-4A0B-9C9B-591D8A09450E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7C47AF-7C71-4355-9C5C-8900F22D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ACED9-EE9D-4F49-AC5C-394859A48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54D3-1907-4463-B3A6-6EA10801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8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D0CDC-3053-4E61-8E25-23F0EC95A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23AD2-86DC-4726-BA02-2DD1C1D8D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CBB25-6033-4423-B6E4-1506FB086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6CB3A-A024-4645-8227-74EA7DFF0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F1EA3-987C-4A0B-9C9B-591D8A09450E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9C0C6-47AB-4274-AD7E-F09245953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98CC0-99E9-4584-BF2C-A3DE5B74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54D3-1907-4463-B3A6-6EA10801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05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A3096-9F7A-4CB1-A403-4E87BE707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58F58B-E2F2-42D5-8740-1E0D8EE5B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6C40B-88D4-4884-B639-07CFD9E30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3CF3E-6CBC-4A67-B1B5-8CC40C148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F1EA3-987C-4A0B-9C9B-591D8A09450E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C11D9-A86C-4E11-8CD2-4DBEA8A1A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FE932-0578-4B48-9753-2800CDE40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54D3-1907-4463-B3A6-6EA10801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4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ECB75F-0340-4DFE-84EB-C7BEFC67A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FFB96-CD01-43EE-B91E-C8BBDF6AF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CD9B6-EEB4-4315-A605-66B1D17668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F1EA3-987C-4A0B-9C9B-591D8A09450E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F8F4F-8380-4851-AA65-EE7F27ECE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B7AA8-C82C-44CA-828D-DB7B54080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C54D3-1907-4463-B3A6-6EA10801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34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25101-E746-4C4F-B211-B9ED0D7B7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4582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Documentation for function:</a:t>
            </a:r>
            <a:br>
              <a:rPr lang="en-US" dirty="0"/>
            </a:br>
            <a:r>
              <a:rPr lang="en-US" sz="2800" dirty="0" err="1"/>
              <a:t>fcn_geometry_find_slope_intercept_from_N_points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21D53-9DAE-4C30-920D-2D28216C2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MATLAB function to find a line from points</a:t>
            </a:r>
          </a:p>
        </p:txBody>
      </p:sp>
    </p:spTree>
    <p:extLst>
      <p:ext uri="{BB962C8B-B14F-4D97-AF65-F5344CB8AC3E}">
        <p14:creationId xmlns:p14="http://schemas.microsoft.com/office/powerpoint/2010/main" val="175900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F6C19-21BE-4095-B0F8-BA572E09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function seeks to fit a line to user-defined points.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8514C-EE82-4FEB-8B84-DF748EBB1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basic usage is to pass in points in the format [X Y] where X and Y are columns. The column must be at least of length 2, representing the end-points of the line.</a:t>
            </a:r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21EA8789-A237-416B-B248-B6CC0D3C3F9E}"/>
              </a:ext>
            </a:extLst>
          </p:cNvPr>
          <p:cNvSpPr txBox="1"/>
          <p:nvPr/>
        </p:nvSpPr>
        <p:spPr>
          <a:xfrm>
            <a:off x="1041400" y="3047207"/>
            <a:ext cx="6315075" cy="81915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3C763D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%% Simplest example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points = [2 3; 4 5];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slope,intercept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= 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fcn_geometry_find_slope_intercept_from_N_points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(points);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fprintf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(1,</a:t>
            </a:r>
            <a:r>
              <a:rPr lang="en-US" sz="1000" dirty="0">
                <a:solidFill>
                  <a:srgbClr val="A02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'Slope is: %.2f, Intercept is: %.2f\n'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slope,intercept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388457-3E0C-4D49-A00D-E31F33C4F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533" y="4001294"/>
            <a:ext cx="73628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16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5B391-3174-41D2-AB2B-C8E0837F9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If a figure number is passed as an argument, it produces a plot of the result with 100 equally-spaced points between the max and minimum x values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9479CC0C-91C9-4E2D-AD4A-B2625D6145E5}"/>
              </a:ext>
            </a:extLst>
          </p:cNvPr>
          <p:cNvSpPr txBox="1"/>
          <p:nvPr/>
        </p:nvSpPr>
        <p:spPr>
          <a:xfrm>
            <a:off x="838200" y="2219325"/>
            <a:ext cx="5629275" cy="12096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3C763D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%% Test 1: a basic test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fig_num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1;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points = [2 3; 4 5];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slope,intercept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= 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fcn_geometry_find_slope_intercept_from_N_points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points,fig_num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fprintf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(1,</a:t>
            </a:r>
            <a:r>
              <a:rPr lang="en-US" sz="1000" dirty="0">
                <a:solidFill>
                  <a:srgbClr val="A02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'Slope is: %.2f, Intercept is: %.2f\n'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slope,intercept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EF410C-C31A-40B8-ACC2-0F695F274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275" y="2558142"/>
            <a:ext cx="4775442" cy="35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32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6C102-7E9A-4EBC-A36E-773F0C31C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more than two points are specified, the code performs a regression fit of the points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325315F7-BF7E-4402-A12F-CF4235A15C0A}"/>
              </a:ext>
            </a:extLst>
          </p:cNvPr>
          <p:cNvSpPr txBox="1"/>
          <p:nvPr/>
        </p:nvSpPr>
        <p:spPr>
          <a:xfrm>
            <a:off x="370753" y="1780597"/>
            <a:ext cx="6315075" cy="2394239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3C763D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%% Test 2: many points randomly determined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fig_num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2;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slope = 3;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intercept = 4;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Npoints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1000;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x_data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linspace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(-2,5,Npoints)';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y_data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x_data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*slope + intercept + intercept*0.2*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randn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(Npoints,1);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points = [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x_data,y_data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slope,intercept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= 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fcn_geometry_find_slope_intercept_from_N_points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points,fig_num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fprintf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(1,</a:t>
            </a:r>
            <a:r>
              <a:rPr lang="en-US" sz="1000" dirty="0">
                <a:solidFill>
                  <a:srgbClr val="A02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'Slope is: %.2f, Intercept is: %.2f\n'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slope,intercept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905EA2-97EB-4EBC-85C4-874718D7D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727" y="2498527"/>
            <a:ext cx="5676000" cy="42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17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F8FAD-916A-47EF-BEE1-3BAB3A64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lines produce a singularity, so these are handled via a special case in the code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8B92B899-C3D8-487A-9C7C-E57E7FAFF04C}"/>
              </a:ext>
            </a:extLst>
          </p:cNvPr>
          <p:cNvSpPr txBox="1"/>
          <p:nvPr/>
        </p:nvSpPr>
        <p:spPr>
          <a:xfrm>
            <a:off x="838200" y="1921019"/>
            <a:ext cx="6315075" cy="107632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3C763D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%% Example 3: a vertical line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fig_num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3;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points = [2 0; 2 2];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slope,intercept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= 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fcn_geometry_find_slope_intercept_from_N_points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points,fig_num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fprintf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(1,</a:t>
            </a:r>
            <a:r>
              <a:rPr lang="en-US" sz="1000" dirty="0">
                <a:solidFill>
                  <a:srgbClr val="A02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'Slope is: %.2f, Intercept is: %.2f\n'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slope,intercept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593C14-E8FF-4BCE-AF2E-73FA91CC1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701" y="2459181"/>
            <a:ext cx="5676000" cy="42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1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3A9FB-D731-4663-AB08-39E02A87E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 in the code is set up in matrix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BB9BD-9FB1-4849-B170-2C096482C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code sets up the problem as a regression form. Since the</a:t>
            </a:r>
          </a:p>
          <a:p>
            <a:pPr marL="0" indent="0">
              <a:buNone/>
            </a:pPr>
            <a:r>
              <a:rPr lang="en-US" dirty="0"/>
              <a:t>equation of a line 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y = m*x + 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y1 = m*x1 + 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y2 = m*x2 + 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(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95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FC9FC-D69B-4E29-A093-F644F4C08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 of vectors for X and Y enables matrix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942BD-DCA7-47FE-96BD-6EAABE329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Y = m*</a:t>
            </a:r>
            <a:r>
              <a:rPr lang="en-US" dirty="0" err="1"/>
              <a:t>X+b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Y = [X 1]*[m b]';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X and Y are column vectors. This allows one to solve for [m b] via matrix multiplication via matrix algebra and pseudo-inversion: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result = ([X 1]'*[X 1])\([X 1]*Y)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where the result variable contains the slope and intercept of the best-fit line through the points: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result = [m b].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055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4EBCF-3DB6-46FD-9AC3-750218A28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a few special cases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C7096-F3E7-4034-A44F-B9D8988B2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the matrix is singular, e.g. if the x-coordinates are all the same,</a:t>
            </a:r>
          </a:p>
          <a:p>
            <a:pPr marL="0" indent="0">
              <a:buNone/>
            </a:pPr>
            <a:r>
              <a:rPr lang="en-US" dirty="0"/>
              <a:t>the line is vertical and the slope is infinite, as is the intercept.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If the X matrix is 2x2, there's no need for the transpose. Each of these</a:t>
            </a:r>
          </a:p>
          <a:p>
            <a:pPr marL="0" indent="0">
              <a:buNone/>
            </a:pPr>
            <a:r>
              <a:rPr lang="en-US" dirty="0"/>
              <a:t>conditions is handled separately in the code for speed.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515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676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Documentation for function: fcn_geometry_find_slope_intercept_from_N_points</vt:lpstr>
      <vt:lpstr>This function seeks to fit a line to user-defined points.</vt:lpstr>
      <vt:lpstr>If a figure number is passed as an argument, it produces a plot of the result with 100 equally-spaced points between the max and minimum x values</vt:lpstr>
      <vt:lpstr>If more than two points are specified, the code performs a regression fit of the points</vt:lpstr>
      <vt:lpstr>Vertical lines produce a singularity, so these are handled via a special case in the code</vt:lpstr>
      <vt:lpstr>The solution in the code is set up in matrix form</vt:lpstr>
      <vt:lpstr>The use of vectors for X and Y enables matrix forms</vt:lpstr>
      <vt:lpstr>There are a few special cases to consider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Documentation for function: fcn_geometry_find_slope_intercept_from_N_points</dc:title>
  <dc:creator>Sean Brennan</dc:creator>
  <cp:lastModifiedBy>Sean Brennan</cp:lastModifiedBy>
  <cp:revision>9</cp:revision>
  <dcterms:created xsi:type="dcterms:W3CDTF">2020-07-04T16:57:45Z</dcterms:created>
  <dcterms:modified xsi:type="dcterms:W3CDTF">2020-07-04T19:03:04Z</dcterms:modified>
</cp:coreProperties>
</file>