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9107-16DD-FC90-3141-9D45B9392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Combined Histograms and Boundary Error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7BE82-ADF6-2B1A-D141-0A75F46E3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Aneesh Batchu</a:t>
            </a:r>
          </a:p>
          <a:p>
            <a:r>
              <a:rPr lang="en-US" dirty="0">
                <a:latin typeface="Aptos" panose="020B0004020202020204" pitchFamily="34" charset="0"/>
              </a:rPr>
              <a:t>November 6</a:t>
            </a:r>
            <a:r>
              <a:rPr lang="en-US" baseline="30000" dirty="0">
                <a:latin typeface="Aptos" panose="020B0004020202020204" pitchFamily="34" charset="0"/>
              </a:rPr>
              <a:t>th</a:t>
            </a:r>
            <a:r>
              <a:rPr lang="en-US" dirty="0">
                <a:latin typeface="Aptos" panose="020B0004020202020204" pitchFamily="34" charset="0"/>
              </a:rPr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232741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20776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latin typeface="Aptos Display" panose="020B0004020202020204" pitchFamily="34" charset="0"/>
              </a:rPr>
              <a:t>The mean values for both grid sizes are relatively close to zero, indicating that the computed boundary points are, on average, close to the hand-labeled boundary. The standard deviations are generally higher for the 0.3-meter grid compared to the 1-meter grid across most samples. This indicates more variability in the orthogonal distances for the finer grid.</a:t>
            </a:r>
            <a:endParaRPr sz="1600" dirty="0">
              <a:latin typeface="Aptos Display" panose="020B0004020202020204" pitchFamily="34" charset="0"/>
            </a:endParaRPr>
          </a:p>
        </p:txBody>
      </p:sp>
      <p:pic>
        <p:nvPicPr>
          <p:cNvPr id="9" name="144ece2b-2557-4258-ac11-3cfa24d84f4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38844"/>
            <a:ext cx="3657600" cy="2743200"/>
          </a:xfrm>
          <a:prstGeom prst="rect">
            <a:avLst/>
          </a:prstGeom>
        </p:spPr>
      </p:pic>
      <p:pic>
        <p:nvPicPr>
          <p:cNvPr id="10" name="067b2e85-6e15-48d0-98f9-9048237218a9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  <p:pic>
        <p:nvPicPr>
          <p:cNvPr id="11" name="2d70297e-12b5-4de1-88ad-cd1bc16c72b8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138847"/>
            <a:ext cx="3657600" cy="2743200"/>
          </a:xfrm>
          <a:prstGeom prst="rect">
            <a:avLst/>
          </a:prstGeom>
        </p:spPr>
      </p:pic>
      <p:pic>
        <p:nvPicPr>
          <p:cNvPr id="12" name="a50175b0-c54b-4232-bba6-f4a335736d06"/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114803"/>
            <a:ext cx="3657600" cy="2743200"/>
          </a:xfrm>
          <a:prstGeom prst="rect">
            <a:avLst/>
          </a:prstGeom>
        </p:spPr>
      </p:pic>
      <p:pic>
        <p:nvPicPr>
          <p:cNvPr id="7" name="7db3251f-de7c-4cdd-9301-4ad2177d7ae2"/>
          <p:cNvPicPr>
            <a:picLocks noGrp="1"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118068"/>
            <a:ext cx="3657600" cy="2743200"/>
          </a:xfrm>
          <a:prstGeom prst="rect">
            <a:avLst/>
          </a:prstGeom>
        </p:spPr>
      </p:pic>
      <p:pic>
        <p:nvPicPr>
          <p:cNvPr id="8" name="8c158b12-9ba0-450c-830c-14671b7d6fe5"/>
          <p:cNvPicPr>
            <a:picLocks noGrp="1"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94024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868ea734-adfc-40ab-b72a-4609b67961de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643"/>
            <a:ext cx="4114800" cy="3200400"/>
          </a:xfrm>
          <a:prstGeom prst="rect">
            <a:avLst/>
          </a:prstGeom>
        </p:spPr>
      </p:pic>
      <p:pic>
        <p:nvPicPr>
          <p:cNvPr id="8" name="3ae0a4bd-5f5b-44c9-ad40-3a89fadc9e9c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9000"/>
            <a:ext cx="4114800" cy="3200400"/>
          </a:xfrm>
          <a:prstGeom prst="rect">
            <a:avLst/>
          </a:prstGeom>
        </p:spPr>
      </p:pic>
      <p:pic>
        <p:nvPicPr>
          <p:cNvPr id="9" name="4ce64103-25c7-4ae4-9769-27c9f2a12451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6643"/>
            <a:ext cx="4114800" cy="3200400"/>
          </a:xfrm>
          <a:prstGeom prst="rect">
            <a:avLst/>
          </a:prstGeom>
        </p:spPr>
      </p:pic>
      <p:pic>
        <p:nvPicPr>
          <p:cNvPr id="10" name="4fc80cd1-a0e8-4a69-b96e-d2544d136d6e"/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77043"/>
            <a:ext cx="4114800" cy="320040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E58B99E-AEF2-8B1D-800F-EADAE357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536" y="2714261"/>
            <a:ext cx="3241963" cy="132556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ptos Display" panose="020B0004020202020204" pitchFamily="34" charset="0"/>
              </a:rPr>
              <a:t>The 1-meter grid consistently shows a lower standard deviation, suggesting that using a larger grid size results in less variation in distances from hand-labeled points to computed boundaries.</a:t>
            </a:r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45473" y="0"/>
            <a:ext cx="11959936" cy="1325563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latin typeface="Aptos Display" panose="020B0004020202020204" pitchFamily="34" charset="0"/>
              </a:rPr>
              <a:t>The color coding represents the normalized orthogonal distance (error) between computed boundary points and hand-labeled points. The 1-meter grid provides a smoother and more stable boundary representation by reducing the significance of localized errors. On the other hand, the 0.3-meter grid offers a higher level of detail but at the cost of increased variability and higher sensitivity to local deviations.</a:t>
            </a:r>
          </a:p>
        </p:txBody>
      </p:sp>
      <p:pic>
        <p:nvPicPr>
          <p:cNvPr id="9" name="f5209e29-b351-4034-adb6-0b0daf1f2ed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97280"/>
            <a:ext cx="3657600" cy="2743200"/>
          </a:xfrm>
          <a:prstGeom prst="rect">
            <a:avLst/>
          </a:prstGeom>
        </p:spPr>
      </p:pic>
      <p:pic>
        <p:nvPicPr>
          <p:cNvPr id="10" name="e9e518b8-3471-4c90-8f28-8f612ffa07be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14800"/>
            <a:ext cx="3657600" cy="2743200"/>
          </a:xfrm>
          <a:prstGeom prst="rect">
            <a:avLst/>
          </a:prstGeom>
        </p:spPr>
      </p:pic>
      <p:pic>
        <p:nvPicPr>
          <p:cNvPr id="11" name="698e9fb9-a358-48d8-a5a6-d75d37a19092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097280"/>
            <a:ext cx="3657600" cy="2743200"/>
          </a:xfrm>
          <a:prstGeom prst="rect">
            <a:avLst/>
          </a:prstGeom>
        </p:spPr>
      </p:pic>
      <p:pic>
        <p:nvPicPr>
          <p:cNvPr id="12" name="48a2af10-f0a9-4c0a-9501-0a2b3e187843"/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114800"/>
            <a:ext cx="3657600" cy="2743200"/>
          </a:xfrm>
          <a:prstGeom prst="rect">
            <a:avLst/>
          </a:prstGeom>
        </p:spPr>
      </p:pic>
      <p:pic>
        <p:nvPicPr>
          <p:cNvPr id="7" name="4d316189-6ba8-46e7-b8c2-796df76bb5e8"/>
          <p:cNvPicPr>
            <a:picLocks noGrp="1"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086891"/>
            <a:ext cx="3657600" cy="2743200"/>
          </a:xfrm>
          <a:prstGeom prst="rect">
            <a:avLst/>
          </a:prstGeom>
        </p:spPr>
      </p:pic>
      <p:pic>
        <p:nvPicPr>
          <p:cNvPr id="8" name="3ec05381-f713-4a5f-93cb-1ee6b8cb06fc"/>
          <p:cNvPicPr>
            <a:picLocks noGrp="1"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104411"/>
            <a:ext cx="3657600" cy="274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EBC7F1-709B-909C-39D0-B6729B6DF8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87414" y="1719580"/>
            <a:ext cx="6731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8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8991c1ce-db4a-4ad9-b3ba-c30e08a2eb4f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4851"/>
            <a:ext cx="4114800" cy="3200400"/>
          </a:xfrm>
          <a:prstGeom prst="rect">
            <a:avLst/>
          </a:prstGeom>
        </p:spPr>
      </p:pic>
      <p:pic>
        <p:nvPicPr>
          <p:cNvPr id="8" name="3767f5ed-d404-4057-98fa-80d635f16ade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95251"/>
            <a:ext cx="4114800" cy="3200400"/>
          </a:xfrm>
          <a:prstGeom prst="rect">
            <a:avLst/>
          </a:prstGeom>
        </p:spPr>
      </p:pic>
      <p:pic>
        <p:nvPicPr>
          <p:cNvPr id="9" name="6211e6ec-e30a-4ce5-a0fd-0e7fb2a1aeb9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4851"/>
            <a:ext cx="4114800" cy="3200400"/>
          </a:xfrm>
          <a:prstGeom prst="rect">
            <a:avLst/>
          </a:prstGeom>
        </p:spPr>
      </p:pic>
      <p:pic>
        <p:nvPicPr>
          <p:cNvPr id="10" name="3c1a6d26-5236-4ca6-8a30-2783e227e2a3"/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95251"/>
            <a:ext cx="4114800" cy="32004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555183" y="2932469"/>
            <a:ext cx="3636817" cy="1325563"/>
          </a:xfrm>
        </p:spPr>
        <p:txBody>
          <a:bodyPr>
            <a:noAutofit/>
          </a:bodyPr>
          <a:lstStyle/>
          <a:p>
            <a:r>
              <a:rPr lang="en-US" sz="1400" dirty="0">
                <a:latin typeface="Aptos Display" panose="020B0004020202020204" pitchFamily="34" charset="0"/>
              </a:rPr>
              <a:t>In both grid sizes, certain boundary segments consistently show higher errors (in red or orange), likely due to local topographic features or other variations. However, the 0.3-meter grid amplifies these high-error zones with more intense colors, while the 1-meter grid smooths them out with a softer gradient.</a:t>
            </a:r>
            <a:endParaRPr sz="14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6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224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Calibri Light</vt:lpstr>
      <vt:lpstr>Office Theme</vt:lpstr>
      <vt:lpstr>Combined Histograms and Boundary Error Plots</vt:lpstr>
      <vt:lpstr>The mean values for both grid sizes are relatively close to zero, indicating that the computed boundary points are, on average, close to the hand-labeled boundary. The standard deviations are generally higher for the 0.3-meter grid compared to the 1-meter grid across most samples. This indicates more variability in the orthogonal distances for the finer grid.</vt:lpstr>
      <vt:lpstr>The 1-meter grid consistently shows a lower standard deviation, suggesting that using a larger grid size results in less variation in distances from hand-labeled points to computed boundaries.</vt:lpstr>
      <vt:lpstr>The color coding represents the normalized orthogonal distance (error) between computed boundary points and hand-labeled points. The 1-meter grid provides a smoother and more stable boundary representation by reducing the significance of localized errors. On the other hand, the 0.3-meter grid offers a higher level of detail but at the cost of increased variability and higher sensitivity to local deviations.</vt:lpstr>
      <vt:lpstr>In both grid sizes, certain boundary segments consistently show higher errors (in red or orange), likely due to local topographic features or other variations. However, the 0.3-meter grid amplifies these high-error zones with more intense colors, while the 1-meter grid smooths them out with a softer gradient.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2024-11-06T12:34:13Z</dcterms:modified>
</cp:coreProperties>
</file>