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0FAC2-C905-4867-80B8-2E63154D2961}" v="13" dt="2023-04-18T20:22:40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2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, Wushuang" userId="08313185-81e5-4dc5-a3b5-3eb13206e8d2" providerId="ADAL" clId="{8A40FAC2-C905-4867-80B8-2E63154D2961}"/>
    <pc:docChg chg="custSel modSld">
      <pc:chgData name="Bai, Wushuang" userId="08313185-81e5-4dc5-a3b5-3eb13206e8d2" providerId="ADAL" clId="{8A40FAC2-C905-4867-80B8-2E63154D2961}" dt="2023-04-18T20:26:16.742" v="164" actId="20577"/>
      <pc:docMkLst>
        <pc:docMk/>
      </pc:docMkLst>
      <pc:sldChg chg="modSp mod">
        <pc:chgData name="Bai, Wushuang" userId="08313185-81e5-4dc5-a3b5-3eb13206e8d2" providerId="ADAL" clId="{8A40FAC2-C905-4867-80B8-2E63154D2961}" dt="2023-04-18T20:21:17.486" v="129"/>
        <pc:sldMkLst>
          <pc:docMk/>
          <pc:sldMk cId="3097094255" sldId="257"/>
        </pc:sldMkLst>
        <pc:spChg chg="mod">
          <ac:chgData name="Bai, Wushuang" userId="08313185-81e5-4dc5-a3b5-3eb13206e8d2" providerId="ADAL" clId="{8A40FAC2-C905-4867-80B8-2E63154D2961}" dt="2023-04-18T20:21:17.486" v="129"/>
          <ac:spMkLst>
            <pc:docMk/>
            <pc:sldMk cId="3097094255" sldId="257"/>
            <ac:spMk id="3" creationId="{B4A6CC1E-1CEA-B3DE-65FC-29A5C47ECBBC}"/>
          </ac:spMkLst>
        </pc:spChg>
      </pc:sldChg>
      <pc:sldChg chg="modSp mod">
        <pc:chgData name="Bai, Wushuang" userId="08313185-81e5-4dc5-a3b5-3eb13206e8d2" providerId="ADAL" clId="{8A40FAC2-C905-4867-80B8-2E63154D2961}" dt="2023-04-18T20:24:08.356" v="152" actId="20577"/>
        <pc:sldMkLst>
          <pc:docMk/>
          <pc:sldMk cId="731034541" sldId="258"/>
        </pc:sldMkLst>
        <pc:spChg chg="mod">
          <ac:chgData name="Bai, Wushuang" userId="08313185-81e5-4dc5-a3b5-3eb13206e8d2" providerId="ADAL" clId="{8A40FAC2-C905-4867-80B8-2E63154D2961}" dt="2023-04-18T20:24:08.356" v="152" actId="20577"/>
          <ac:spMkLst>
            <pc:docMk/>
            <pc:sldMk cId="731034541" sldId="258"/>
            <ac:spMk id="2" creationId="{B28C3C75-F975-56EF-6D6A-2C6100CF1236}"/>
          </ac:spMkLst>
        </pc:spChg>
      </pc:sldChg>
      <pc:sldChg chg="modSp mod">
        <pc:chgData name="Bai, Wushuang" userId="08313185-81e5-4dc5-a3b5-3eb13206e8d2" providerId="ADAL" clId="{8A40FAC2-C905-4867-80B8-2E63154D2961}" dt="2023-04-18T20:24:23.111" v="153" actId="20577"/>
        <pc:sldMkLst>
          <pc:docMk/>
          <pc:sldMk cId="188953128" sldId="262"/>
        </pc:sldMkLst>
        <pc:spChg chg="mod">
          <ac:chgData name="Bai, Wushuang" userId="08313185-81e5-4dc5-a3b5-3eb13206e8d2" providerId="ADAL" clId="{8A40FAC2-C905-4867-80B8-2E63154D2961}" dt="2023-04-18T20:24:23.111" v="153" actId="20577"/>
          <ac:spMkLst>
            <pc:docMk/>
            <pc:sldMk cId="188953128" sldId="262"/>
            <ac:spMk id="2" creationId="{180AAC54-847E-A26F-E9DD-F3FC4B5CBB5F}"/>
          </ac:spMkLst>
        </pc:spChg>
      </pc:sldChg>
      <pc:sldChg chg="addSp modSp mod">
        <pc:chgData name="Bai, Wushuang" userId="08313185-81e5-4dc5-a3b5-3eb13206e8d2" providerId="ADAL" clId="{8A40FAC2-C905-4867-80B8-2E63154D2961}" dt="2023-04-18T20:23:32.229" v="147" actId="20577"/>
        <pc:sldMkLst>
          <pc:docMk/>
          <pc:sldMk cId="4181077311" sldId="264"/>
        </pc:sldMkLst>
        <pc:spChg chg="mod">
          <ac:chgData name="Bai, Wushuang" userId="08313185-81e5-4dc5-a3b5-3eb13206e8d2" providerId="ADAL" clId="{8A40FAC2-C905-4867-80B8-2E63154D2961}" dt="2023-04-18T20:23:32.229" v="147" actId="20577"/>
          <ac:spMkLst>
            <pc:docMk/>
            <pc:sldMk cId="4181077311" sldId="264"/>
            <ac:spMk id="2" creationId="{740B2736-1DE5-41DA-F2A3-9666B32FF9CC}"/>
          </ac:spMkLst>
        </pc:spChg>
        <pc:spChg chg="add mod">
          <ac:chgData name="Bai, Wushuang" userId="08313185-81e5-4dc5-a3b5-3eb13206e8d2" providerId="ADAL" clId="{8A40FAC2-C905-4867-80B8-2E63154D2961}" dt="2023-04-18T20:22:18.719" v="131" actId="1076"/>
          <ac:spMkLst>
            <pc:docMk/>
            <pc:sldMk cId="4181077311" sldId="264"/>
            <ac:spMk id="3" creationId="{A37C4DE9-056E-EEC7-840A-780D7A772556}"/>
          </ac:spMkLst>
        </pc:spChg>
      </pc:sldChg>
      <pc:sldChg chg="addSp modSp mod">
        <pc:chgData name="Bai, Wushuang" userId="08313185-81e5-4dc5-a3b5-3eb13206e8d2" providerId="ADAL" clId="{8A40FAC2-C905-4867-80B8-2E63154D2961}" dt="2023-04-18T20:22:21.724" v="133" actId="1076"/>
        <pc:sldMkLst>
          <pc:docMk/>
          <pc:sldMk cId="2013433890" sldId="265"/>
        </pc:sldMkLst>
        <pc:spChg chg="add mod">
          <ac:chgData name="Bai, Wushuang" userId="08313185-81e5-4dc5-a3b5-3eb13206e8d2" providerId="ADAL" clId="{8A40FAC2-C905-4867-80B8-2E63154D2961}" dt="2023-04-18T20:22:21.724" v="133" actId="1076"/>
          <ac:spMkLst>
            <pc:docMk/>
            <pc:sldMk cId="2013433890" sldId="265"/>
            <ac:spMk id="3" creationId="{DFCD0733-0F79-5BCD-9A32-9AF824CE96C3}"/>
          </ac:spMkLst>
        </pc:spChg>
      </pc:sldChg>
      <pc:sldChg chg="addSp modSp mod">
        <pc:chgData name="Bai, Wushuang" userId="08313185-81e5-4dc5-a3b5-3eb13206e8d2" providerId="ADAL" clId="{8A40FAC2-C905-4867-80B8-2E63154D2961}" dt="2023-04-18T20:23:58.639" v="151" actId="20577"/>
        <pc:sldMkLst>
          <pc:docMk/>
          <pc:sldMk cId="4168385435" sldId="266"/>
        </pc:sldMkLst>
        <pc:spChg chg="mod">
          <ac:chgData name="Bai, Wushuang" userId="08313185-81e5-4dc5-a3b5-3eb13206e8d2" providerId="ADAL" clId="{8A40FAC2-C905-4867-80B8-2E63154D2961}" dt="2023-04-18T20:23:58.639" v="151" actId="20577"/>
          <ac:spMkLst>
            <pc:docMk/>
            <pc:sldMk cId="4168385435" sldId="266"/>
            <ac:spMk id="2" creationId="{7919B900-2272-824F-760C-E2F903B7B054}"/>
          </ac:spMkLst>
        </pc:spChg>
        <pc:spChg chg="add mod">
          <ac:chgData name="Bai, Wushuang" userId="08313185-81e5-4dc5-a3b5-3eb13206e8d2" providerId="ADAL" clId="{8A40FAC2-C905-4867-80B8-2E63154D2961}" dt="2023-04-18T20:22:23.411" v="134"/>
          <ac:spMkLst>
            <pc:docMk/>
            <pc:sldMk cId="4168385435" sldId="266"/>
            <ac:spMk id="3" creationId="{606639AE-8825-81AF-3344-60483D78ECC5}"/>
          </ac:spMkLst>
        </pc:spChg>
      </pc:sldChg>
      <pc:sldChg chg="addSp modSp">
        <pc:chgData name="Bai, Wushuang" userId="08313185-81e5-4dc5-a3b5-3eb13206e8d2" providerId="ADAL" clId="{8A40FAC2-C905-4867-80B8-2E63154D2961}" dt="2023-04-18T20:22:25.428" v="135"/>
        <pc:sldMkLst>
          <pc:docMk/>
          <pc:sldMk cId="1178246380" sldId="267"/>
        </pc:sldMkLst>
        <pc:spChg chg="add mod">
          <ac:chgData name="Bai, Wushuang" userId="08313185-81e5-4dc5-a3b5-3eb13206e8d2" providerId="ADAL" clId="{8A40FAC2-C905-4867-80B8-2E63154D2961}" dt="2023-04-18T20:22:25.428" v="135"/>
          <ac:spMkLst>
            <pc:docMk/>
            <pc:sldMk cId="1178246380" sldId="267"/>
            <ac:spMk id="3" creationId="{D3133823-12BF-C7C6-C695-14F0E94AD2C4}"/>
          </ac:spMkLst>
        </pc:spChg>
      </pc:sldChg>
      <pc:sldChg chg="addSp modSp">
        <pc:chgData name="Bai, Wushuang" userId="08313185-81e5-4dc5-a3b5-3eb13206e8d2" providerId="ADAL" clId="{8A40FAC2-C905-4867-80B8-2E63154D2961}" dt="2023-04-18T20:22:26.931" v="136"/>
        <pc:sldMkLst>
          <pc:docMk/>
          <pc:sldMk cId="598112181" sldId="268"/>
        </pc:sldMkLst>
        <pc:spChg chg="add mod">
          <ac:chgData name="Bai, Wushuang" userId="08313185-81e5-4dc5-a3b5-3eb13206e8d2" providerId="ADAL" clId="{8A40FAC2-C905-4867-80B8-2E63154D2961}" dt="2023-04-18T20:22:26.931" v="136"/>
          <ac:spMkLst>
            <pc:docMk/>
            <pc:sldMk cId="598112181" sldId="268"/>
            <ac:spMk id="3" creationId="{0D954C08-FE85-3F37-7320-AAED87863EF2}"/>
          </ac:spMkLst>
        </pc:spChg>
      </pc:sldChg>
      <pc:sldChg chg="addSp modSp">
        <pc:chgData name="Bai, Wushuang" userId="08313185-81e5-4dc5-a3b5-3eb13206e8d2" providerId="ADAL" clId="{8A40FAC2-C905-4867-80B8-2E63154D2961}" dt="2023-04-18T20:22:28.617" v="137"/>
        <pc:sldMkLst>
          <pc:docMk/>
          <pc:sldMk cId="4040101563" sldId="269"/>
        </pc:sldMkLst>
        <pc:spChg chg="add mod">
          <ac:chgData name="Bai, Wushuang" userId="08313185-81e5-4dc5-a3b5-3eb13206e8d2" providerId="ADAL" clId="{8A40FAC2-C905-4867-80B8-2E63154D2961}" dt="2023-04-18T20:22:28.617" v="137"/>
          <ac:spMkLst>
            <pc:docMk/>
            <pc:sldMk cId="4040101563" sldId="269"/>
            <ac:spMk id="3" creationId="{5BDC2D37-1AF7-7532-5449-E97302179DC7}"/>
          </ac:spMkLst>
        </pc:spChg>
      </pc:sldChg>
      <pc:sldChg chg="addSp modSp">
        <pc:chgData name="Bai, Wushuang" userId="08313185-81e5-4dc5-a3b5-3eb13206e8d2" providerId="ADAL" clId="{8A40FAC2-C905-4867-80B8-2E63154D2961}" dt="2023-04-18T20:22:30.403" v="138"/>
        <pc:sldMkLst>
          <pc:docMk/>
          <pc:sldMk cId="1037095089" sldId="270"/>
        </pc:sldMkLst>
        <pc:spChg chg="add mod">
          <ac:chgData name="Bai, Wushuang" userId="08313185-81e5-4dc5-a3b5-3eb13206e8d2" providerId="ADAL" clId="{8A40FAC2-C905-4867-80B8-2E63154D2961}" dt="2023-04-18T20:22:30.403" v="138"/>
          <ac:spMkLst>
            <pc:docMk/>
            <pc:sldMk cId="1037095089" sldId="270"/>
            <ac:spMk id="3" creationId="{14CF15D7-952E-D7C8-9D43-3D439614048F}"/>
          </ac:spMkLst>
        </pc:spChg>
      </pc:sldChg>
      <pc:sldChg chg="addSp modSp mod">
        <pc:chgData name="Bai, Wushuang" userId="08313185-81e5-4dc5-a3b5-3eb13206e8d2" providerId="ADAL" clId="{8A40FAC2-C905-4867-80B8-2E63154D2961}" dt="2023-04-18T20:25:24.254" v="157" actId="20577"/>
        <pc:sldMkLst>
          <pc:docMk/>
          <pc:sldMk cId="157127723" sldId="271"/>
        </pc:sldMkLst>
        <pc:spChg chg="mod">
          <ac:chgData name="Bai, Wushuang" userId="08313185-81e5-4dc5-a3b5-3eb13206e8d2" providerId="ADAL" clId="{8A40FAC2-C905-4867-80B8-2E63154D2961}" dt="2023-04-18T20:25:24.254" v="157" actId="20577"/>
          <ac:spMkLst>
            <pc:docMk/>
            <pc:sldMk cId="157127723" sldId="271"/>
            <ac:spMk id="2" creationId="{7CE171AA-DA91-C890-F2B0-978CE9C03E5E}"/>
          </ac:spMkLst>
        </pc:spChg>
        <pc:spChg chg="add mod">
          <ac:chgData name="Bai, Wushuang" userId="08313185-81e5-4dc5-a3b5-3eb13206e8d2" providerId="ADAL" clId="{8A40FAC2-C905-4867-80B8-2E63154D2961}" dt="2023-04-18T20:22:33.981" v="140" actId="1076"/>
          <ac:spMkLst>
            <pc:docMk/>
            <pc:sldMk cId="157127723" sldId="271"/>
            <ac:spMk id="3" creationId="{724B7601-C573-B3E1-FB72-0AA9AB2D075A}"/>
          </ac:spMkLst>
        </pc:spChg>
      </pc:sldChg>
      <pc:sldChg chg="addSp modSp mod">
        <pc:chgData name="Bai, Wushuang" userId="08313185-81e5-4dc5-a3b5-3eb13206e8d2" providerId="ADAL" clId="{8A40FAC2-C905-4867-80B8-2E63154D2961}" dt="2023-04-18T20:22:36.331" v="142" actId="1076"/>
        <pc:sldMkLst>
          <pc:docMk/>
          <pc:sldMk cId="365878392" sldId="272"/>
        </pc:sldMkLst>
        <pc:spChg chg="add mod">
          <ac:chgData name="Bai, Wushuang" userId="08313185-81e5-4dc5-a3b5-3eb13206e8d2" providerId="ADAL" clId="{8A40FAC2-C905-4867-80B8-2E63154D2961}" dt="2023-04-18T20:22:36.331" v="142" actId="1076"/>
          <ac:spMkLst>
            <pc:docMk/>
            <pc:sldMk cId="365878392" sldId="272"/>
            <ac:spMk id="3" creationId="{AE81674F-8E73-524C-D563-F903F789C1C2}"/>
          </ac:spMkLst>
        </pc:spChg>
      </pc:sldChg>
      <pc:sldChg chg="addSp modSp">
        <pc:chgData name="Bai, Wushuang" userId="08313185-81e5-4dc5-a3b5-3eb13206e8d2" providerId="ADAL" clId="{8A40FAC2-C905-4867-80B8-2E63154D2961}" dt="2023-04-18T20:22:38.231" v="143"/>
        <pc:sldMkLst>
          <pc:docMk/>
          <pc:sldMk cId="1369223479" sldId="273"/>
        </pc:sldMkLst>
        <pc:spChg chg="add mod">
          <ac:chgData name="Bai, Wushuang" userId="08313185-81e5-4dc5-a3b5-3eb13206e8d2" providerId="ADAL" clId="{8A40FAC2-C905-4867-80B8-2E63154D2961}" dt="2023-04-18T20:22:38.231" v="143"/>
          <ac:spMkLst>
            <pc:docMk/>
            <pc:sldMk cId="1369223479" sldId="273"/>
            <ac:spMk id="3" creationId="{F24D2EE2-7AD0-20C0-A9A5-DA26A0C2F110}"/>
          </ac:spMkLst>
        </pc:spChg>
      </pc:sldChg>
      <pc:sldChg chg="addSp modSp mod">
        <pc:chgData name="Bai, Wushuang" userId="08313185-81e5-4dc5-a3b5-3eb13206e8d2" providerId="ADAL" clId="{8A40FAC2-C905-4867-80B8-2E63154D2961}" dt="2023-04-18T20:22:41.661" v="145" actId="1076"/>
        <pc:sldMkLst>
          <pc:docMk/>
          <pc:sldMk cId="614267521" sldId="274"/>
        </pc:sldMkLst>
        <pc:spChg chg="add mod">
          <ac:chgData name="Bai, Wushuang" userId="08313185-81e5-4dc5-a3b5-3eb13206e8d2" providerId="ADAL" clId="{8A40FAC2-C905-4867-80B8-2E63154D2961}" dt="2023-04-18T20:22:41.661" v="145" actId="1076"/>
          <ac:spMkLst>
            <pc:docMk/>
            <pc:sldMk cId="614267521" sldId="274"/>
            <ac:spMk id="3" creationId="{0D6EFAC1-6BBB-48BA-4C7E-01A6CB36C6FC}"/>
          </ac:spMkLst>
        </pc:spChg>
      </pc:sldChg>
      <pc:sldChg chg="modSp mod">
        <pc:chgData name="Bai, Wushuang" userId="08313185-81e5-4dc5-a3b5-3eb13206e8d2" providerId="ADAL" clId="{8A40FAC2-C905-4867-80B8-2E63154D2961}" dt="2023-04-18T20:26:16.742" v="164" actId="20577"/>
        <pc:sldMkLst>
          <pc:docMk/>
          <pc:sldMk cId="3593363449" sldId="275"/>
        </pc:sldMkLst>
        <pc:spChg chg="mod">
          <ac:chgData name="Bai, Wushuang" userId="08313185-81e5-4dc5-a3b5-3eb13206e8d2" providerId="ADAL" clId="{8A40FAC2-C905-4867-80B8-2E63154D2961}" dt="2023-04-18T20:26:16.742" v="164" actId="20577"/>
          <ac:spMkLst>
            <pc:docMk/>
            <pc:sldMk cId="3593363449" sldId="275"/>
            <ac:spMk id="3" creationId="{F769B89A-2FB4-904B-8230-ABF19EE383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8B1A-873A-ACBF-C530-8315B2ABB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D89EE-3B1C-F64C-7C0C-26B9C8DD3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58791-47FE-E037-7ADD-8A1DA641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77A-078B-482A-AA2F-B05B53499EE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71BC0-467A-9C30-D5E9-64BB53C4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E2B0D-7183-B653-FF66-5961335B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0DEE-23A0-416B-A3B6-8BC3E9E1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73EF-2CEB-C7F8-FE61-18C4A5AE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B7713-3F34-234E-2693-C687A0556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336EE-5503-34A0-9A58-BAC488D9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77A-078B-482A-AA2F-B05B53499EE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73B79-DEBA-5670-DEE4-BE571AD0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1F07-B6F5-7888-85B7-3B7268CB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0DEE-23A0-416B-A3B6-8BC3E9E1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1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DFAC7-38E9-B36A-EC6B-4FB4126E9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C4F58-F04A-C2C3-E5F1-FBB3C75B4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7C136-CFE2-499E-E62D-3BC657F9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77A-078B-482A-AA2F-B05B53499EE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93B0A-C661-814A-36C2-80F24072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A2CA9-A3AA-52D0-2138-D50297D4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0DEE-23A0-416B-A3B6-8BC3E9E1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04E5-E935-0E8E-A88D-646A13AE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4645-08C9-421E-17AA-25B0F26CF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66A9F-BDA7-A752-0F2D-D6A6375A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77A-078B-482A-AA2F-B05B53499EE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3D718-3452-2F8F-F850-E93F04D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89944-5148-AF53-AF7C-E245208B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0DEE-23A0-416B-A3B6-8BC3E9E1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DC4A-95FD-C70E-C321-22A6CC56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ABF54-A979-345A-0706-591A99E72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DA36C-33F6-9388-932A-B452648C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77A-078B-482A-AA2F-B05B53499EE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58C9A-E574-AB81-5641-CCF37D8D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E0AD6-CFFD-1997-5F6D-5F91B9E6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0DEE-23A0-416B-A3B6-8BC3E9E1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4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3D3E-D1DE-847B-2012-8CFC42BA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5FBB-F138-5E95-A703-1F28B7DD6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40F4B-A751-8CD4-1AEC-D0CF4B4A0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A31BB-4F93-DEEB-05FC-E620088C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77A-078B-482A-AA2F-B05B53499EE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DD085-3A2B-03B2-8BD2-82AA99EF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B3590-7D26-EF24-00E0-A2DD57FE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0DEE-23A0-416B-A3B6-8BC3E9E1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4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6AB2-5846-AD37-16F3-75989E2B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D16DF-CC40-02E1-3FE7-90E499880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59A33-DD77-CF51-D390-3B78BC2CA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154DF-782E-CC12-C856-0DC2B9FEB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106CE-0EEE-A840-5BA7-73149F8B4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C1CCA-4FAF-68EE-AE0F-C8EE8FFE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77A-078B-482A-AA2F-B05B53499EE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A1FC0-2336-AC3D-D8C0-E7EA516A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AF330-525B-772B-D1A3-6694AE7D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0DEE-23A0-416B-A3B6-8BC3E9E1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4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E56F-0868-40B4-444D-56EFC069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41B90-A698-1EA5-F72D-91F58ADF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77A-078B-482A-AA2F-B05B53499EE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EE7B-9E93-8A20-8B06-FB1C84B5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2A491-0D49-4C00-A209-BA4A281C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0DEE-23A0-416B-A3B6-8BC3E9E1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0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9D85A-AABD-FD16-953C-A86B8914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77A-078B-482A-AA2F-B05B53499EE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D210E-42CE-9D9A-624B-64956FB1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6C549-1839-E070-6123-48FD83B1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0DEE-23A0-416B-A3B6-8BC3E9E1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7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6486-F248-A32F-3738-CDE7F8CF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F9DE7-4657-4883-C41D-249CDCCA8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0C466-BDB7-F372-48B0-2808D0AD7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D3355-557A-8CDA-FED8-2C143F55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77A-078B-482A-AA2F-B05B53499EE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B6CBB-61DE-18E3-628A-1F85F2E8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AC515-CBB3-7419-FEC7-B9B96B7B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0DEE-23A0-416B-A3B6-8BC3E9E1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3C9B-C3A3-F4F9-56C8-9B7AE8E4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E604A-B1B6-7A16-7A51-0D5CA9EB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6EA11-AAD1-2716-2973-F70C70172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2D657-F330-3992-A71D-B2046FFE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77A-078B-482A-AA2F-B05B53499EE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19B39-3651-27B7-5B54-3E10B283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CDD23-5A27-3653-0FF2-02CA2507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0DEE-23A0-416B-A3B6-8BC3E9E1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2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E83DD-25C2-19DA-4F1A-01E1A5C2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00C3E-821B-762D-54AD-3393D9207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74C1A-BAFC-AC9B-C054-71C1E24E4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C77A-078B-482A-AA2F-B05B53499EE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4C50E-2671-9F6A-04EA-6EFA464FD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4398E-F833-B795-D54F-57A8FC1EC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00DEE-23A0-416B-A3B6-8BC3E9E1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2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sg-psu/PathPlanning_MapTools_ParseXODR/blob/main/Data/XODRExport/XODRExport/MATLAB/01CreatedInMATLAB/testXODR_23-03-21T15-02-19_100mLine_oneLane_noShoulder.xod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9F26-DF2F-C6F2-2CD7-808F6A72D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 of a xodr-defined road in MATLAB struct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EF3AA-501A-EE25-411B-95840E46B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Wushuang Bai</a:t>
            </a:r>
          </a:p>
          <a:p>
            <a:r>
              <a:rPr lang="en-US" dirty="0"/>
              <a:t>20230418</a:t>
            </a:r>
          </a:p>
        </p:txBody>
      </p:sp>
    </p:spTree>
    <p:extLst>
      <p:ext uri="{BB962C8B-B14F-4D97-AF65-F5344CB8AC3E}">
        <p14:creationId xmlns:p14="http://schemas.microsoft.com/office/powerpoint/2010/main" val="38051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E1A7-CA8E-7DE4-5E24-6FBFBE03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083" y="15934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&lt;</a:t>
            </a:r>
            <a:r>
              <a:rPr lang="en-US" dirty="0" err="1"/>
              <a:t>planView</a:t>
            </a:r>
            <a:r>
              <a:rPr lang="en-US" dirty="0"/>
              <a:t>&gt; contains &lt;geometry&gt;, which is a cell in MATLAB. Each of the cell element is a struct.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99879-9621-C50F-AE2A-0C65704B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83" y="1866378"/>
            <a:ext cx="4782646" cy="3490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8E30BF-77B8-9B7E-A658-26D17A4375F8}"/>
              </a:ext>
            </a:extLst>
          </p:cNvPr>
          <p:cNvSpPr txBox="1"/>
          <p:nvPr/>
        </p:nvSpPr>
        <p:spPr>
          <a:xfrm>
            <a:off x="1878903" y="5357160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Xodr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D2562-2FB1-BD0A-BF8C-2C2764A111D9}"/>
              </a:ext>
            </a:extLst>
          </p:cNvPr>
          <p:cNvSpPr/>
          <p:nvPr/>
        </p:nvSpPr>
        <p:spPr>
          <a:xfrm>
            <a:off x="908138" y="2924828"/>
            <a:ext cx="569934" cy="137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038DDF-82EA-14F9-7522-4A38E8C4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64" y="2676916"/>
            <a:ext cx="3724275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454940-6610-BB7F-B6C5-4182C7115F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77"/>
          <a:stretch/>
        </p:blipFill>
        <p:spPr>
          <a:xfrm>
            <a:off x="5943664" y="4507651"/>
            <a:ext cx="4067175" cy="70374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032D27-E8FA-1D56-A87B-EF4E968F012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478072" y="2993721"/>
            <a:ext cx="4465592" cy="4503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44A299-73E1-F8E9-AC03-21641C45C5EA}"/>
              </a:ext>
            </a:extLst>
          </p:cNvPr>
          <p:cNvCxnSpPr>
            <a:cxnSpLocks/>
          </p:cNvCxnSpPr>
          <p:nvPr/>
        </p:nvCxnSpPr>
        <p:spPr>
          <a:xfrm>
            <a:off x="6388274" y="3512975"/>
            <a:ext cx="0" cy="9946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CD0733-0F79-5BCD-9A32-9AF824CE96C3}"/>
              </a:ext>
            </a:extLst>
          </p:cNvPr>
          <p:cNvSpPr txBox="1"/>
          <p:nvPr/>
        </p:nvSpPr>
        <p:spPr>
          <a:xfrm>
            <a:off x="6790752" y="5357160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01343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B900-2272-824F-760C-E2F903B7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083" y="747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attributes of &lt;geometry&gt;, aka </a:t>
            </a:r>
            <a:r>
              <a:rPr lang="en-US" dirty="0" err="1"/>
              <a:t>hdg</a:t>
            </a:r>
            <a:r>
              <a:rPr lang="en-US" dirty="0"/>
              <a:t>, length, s, x and y are contained in a “Attributes” struct.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54441-0175-B45F-531B-AB8C84C38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83" y="1866378"/>
            <a:ext cx="4782646" cy="3490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B7B70E-C411-5826-777F-00F14B98AC34}"/>
              </a:ext>
            </a:extLst>
          </p:cNvPr>
          <p:cNvSpPr txBox="1"/>
          <p:nvPr/>
        </p:nvSpPr>
        <p:spPr>
          <a:xfrm>
            <a:off x="1878903" y="5357160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Xodr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68EE3-2E87-C282-6B32-DB5CB937F65B}"/>
              </a:ext>
            </a:extLst>
          </p:cNvPr>
          <p:cNvSpPr/>
          <p:nvPr/>
        </p:nvSpPr>
        <p:spPr>
          <a:xfrm>
            <a:off x="1484334" y="2924828"/>
            <a:ext cx="2073057" cy="201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660AF7-2B4F-ABBC-B9AA-96F9ACB1F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411" y="3611769"/>
            <a:ext cx="4981575" cy="171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41A7A8-03B8-9571-3BE1-EDD5B45A2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411" y="2040568"/>
            <a:ext cx="4267200" cy="10858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90D8B5-535C-AD25-A62C-F2F042286EE2}"/>
              </a:ext>
            </a:extLst>
          </p:cNvPr>
          <p:cNvCxnSpPr>
            <a:cxnSpLocks/>
          </p:cNvCxnSpPr>
          <p:nvPr/>
        </p:nvCxnSpPr>
        <p:spPr>
          <a:xfrm>
            <a:off x="6285098" y="3062614"/>
            <a:ext cx="0" cy="9606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E0358D8-377C-4F17-A17D-B48A1BF50DB9}"/>
              </a:ext>
            </a:extLst>
          </p:cNvPr>
          <p:cNvSpPr/>
          <p:nvPr/>
        </p:nvSpPr>
        <p:spPr>
          <a:xfrm>
            <a:off x="5772411" y="2850928"/>
            <a:ext cx="1025374" cy="216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C03595-C4CF-71A1-5B5A-369B51A44D6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557391" y="2958932"/>
            <a:ext cx="2215020" cy="1036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06639AE-8825-81AF-3344-60483D78ECC5}"/>
              </a:ext>
            </a:extLst>
          </p:cNvPr>
          <p:cNvSpPr txBox="1"/>
          <p:nvPr/>
        </p:nvSpPr>
        <p:spPr>
          <a:xfrm>
            <a:off x="7041273" y="5357160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16838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CD1D-A821-1D90-BDDD-533ADBB7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&lt;line&gt; under &lt;geometry&gt; is an empty struct in MATLAB.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949BB-0140-C047-013D-D32FE2407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83" y="1866378"/>
            <a:ext cx="4782646" cy="3490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A3042C-C2ED-697D-5DAD-B2EA1D15C7CD}"/>
              </a:ext>
            </a:extLst>
          </p:cNvPr>
          <p:cNvSpPr txBox="1"/>
          <p:nvPr/>
        </p:nvSpPr>
        <p:spPr>
          <a:xfrm>
            <a:off x="1878903" y="5357160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Xodr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77FB8-0F91-0268-0BA8-69A6CBD40296}"/>
              </a:ext>
            </a:extLst>
          </p:cNvPr>
          <p:cNvSpPr/>
          <p:nvPr/>
        </p:nvSpPr>
        <p:spPr>
          <a:xfrm>
            <a:off x="1064713" y="3059725"/>
            <a:ext cx="507304" cy="103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827916-C120-25B4-EA79-77D7D8D70731}"/>
              </a:ext>
            </a:extLst>
          </p:cNvPr>
          <p:cNvCxnSpPr>
            <a:cxnSpLocks/>
          </p:cNvCxnSpPr>
          <p:nvPr/>
        </p:nvCxnSpPr>
        <p:spPr>
          <a:xfrm flipV="1">
            <a:off x="1615858" y="2787041"/>
            <a:ext cx="3883068" cy="3319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3F3B7EB-6E4A-75C7-3AE1-19B29254C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26" y="2048680"/>
            <a:ext cx="4267200" cy="110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F92C11-90B3-8EBB-CC62-3FA5F9783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926" y="3857342"/>
            <a:ext cx="4543425" cy="10382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FEB9DC-9F18-C738-3F94-916525CFDF35}"/>
              </a:ext>
            </a:extLst>
          </p:cNvPr>
          <p:cNvSpPr/>
          <p:nvPr/>
        </p:nvSpPr>
        <p:spPr>
          <a:xfrm>
            <a:off x="5473874" y="2670331"/>
            <a:ext cx="622126" cy="229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7BAA96-305B-466E-4D1E-238DD4C2422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784937" y="2899775"/>
            <a:ext cx="0" cy="9206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133823-12BF-C7C6-C695-14F0E94AD2C4}"/>
              </a:ext>
            </a:extLst>
          </p:cNvPr>
          <p:cNvSpPr txBox="1"/>
          <p:nvPr/>
        </p:nvSpPr>
        <p:spPr>
          <a:xfrm>
            <a:off x="7041273" y="5357160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17824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DCC6-8421-3F00-B468-75940CDE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&lt;lanes&gt; contains &lt;</a:t>
            </a:r>
            <a:r>
              <a:rPr lang="en-US" dirty="0" err="1"/>
              <a:t>laneSection</a:t>
            </a:r>
            <a:r>
              <a:rPr lang="en-US" dirty="0"/>
              <a:t>&gt; as cell in MATLAB, and each cell element is a struct.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3C1C6-4AD3-DC03-DC94-6EE16A0C6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426" y="2492027"/>
            <a:ext cx="3762375" cy="1009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8029D5-A3B3-36B5-66F9-D9BFFC4ED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602" y="4087856"/>
            <a:ext cx="3848100" cy="962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807E4A-6A14-74CB-477D-BE3255A50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85167"/>
            <a:ext cx="4782646" cy="3490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70220-1D79-DD52-E89A-BCE08F71D475}"/>
              </a:ext>
            </a:extLst>
          </p:cNvPr>
          <p:cNvSpPr txBox="1"/>
          <p:nvPr/>
        </p:nvSpPr>
        <p:spPr>
          <a:xfrm>
            <a:off x="2349020" y="5375949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Xodr content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80BA8-51A0-E1D9-053B-D86A7CB1507C}"/>
              </a:ext>
            </a:extLst>
          </p:cNvPr>
          <p:cNvSpPr/>
          <p:nvPr/>
        </p:nvSpPr>
        <p:spPr>
          <a:xfrm>
            <a:off x="1397043" y="3578716"/>
            <a:ext cx="688931" cy="166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CC915D-B19E-B345-23EA-ED6ECD1B0F3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085974" y="3268871"/>
            <a:ext cx="4819779" cy="3931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EEE1CAA-2B87-2641-B05E-176BA366594E}"/>
              </a:ext>
            </a:extLst>
          </p:cNvPr>
          <p:cNvSpPr/>
          <p:nvPr/>
        </p:nvSpPr>
        <p:spPr>
          <a:xfrm>
            <a:off x="6905753" y="3108742"/>
            <a:ext cx="1060799" cy="320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AEEE3E-010E-BD94-611E-F2E21D09A5ED}"/>
              </a:ext>
            </a:extLst>
          </p:cNvPr>
          <p:cNvCxnSpPr>
            <a:cxnSpLocks/>
          </p:cNvCxnSpPr>
          <p:nvPr/>
        </p:nvCxnSpPr>
        <p:spPr>
          <a:xfrm>
            <a:off x="7462521" y="3429000"/>
            <a:ext cx="0" cy="6893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954C08-FE85-3F37-7320-AAED87863EF2}"/>
              </a:ext>
            </a:extLst>
          </p:cNvPr>
          <p:cNvSpPr txBox="1"/>
          <p:nvPr/>
        </p:nvSpPr>
        <p:spPr>
          <a:xfrm>
            <a:off x="7041273" y="5357160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59811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D82F640-0031-F96F-221F-FC5FA813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670" y="4326696"/>
            <a:ext cx="4886325" cy="1076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F83A09-E124-7E4F-53E8-6024C8B99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777" y="2215056"/>
            <a:ext cx="417195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BBA6C-1842-2B17-A1BF-9743C95C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70" y="2022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Attributes of &lt;</a:t>
            </a:r>
            <a:r>
              <a:rPr lang="en-US" dirty="0" err="1"/>
              <a:t>laneSection</a:t>
            </a:r>
            <a:r>
              <a:rPr lang="en-US" dirty="0"/>
              <a:t>&gt; are a struct “Attributes” in MATLAB.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B2E6E-E036-13C7-8144-2C4E52BFB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85167"/>
            <a:ext cx="4782646" cy="3490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48F41E-1DEE-911E-6658-E6725286A855}"/>
              </a:ext>
            </a:extLst>
          </p:cNvPr>
          <p:cNvSpPr txBox="1"/>
          <p:nvPr/>
        </p:nvSpPr>
        <p:spPr>
          <a:xfrm>
            <a:off x="2349020" y="5375949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Xodr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A35278-A4DA-8929-A47E-6EB21D08D3FA}"/>
              </a:ext>
            </a:extLst>
          </p:cNvPr>
          <p:cNvSpPr/>
          <p:nvPr/>
        </p:nvSpPr>
        <p:spPr>
          <a:xfrm>
            <a:off x="2066795" y="3578716"/>
            <a:ext cx="350728" cy="166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9636F0-33B8-C5E0-1E61-2A242251E65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17523" y="3417102"/>
            <a:ext cx="3892254" cy="2448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0D1AC8E-DBCA-B278-ACB5-3547257EEBBF}"/>
              </a:ext>
            </a:extLst>
          </p:cNvPr>
          <p:cNvSpPr/>
          <p:nvPr/>
        </p:nvSpPr>
        <p:spPr>
          <a:xfrm>
            <a:off x="6355749" y="3250740"/>
            <a:ext cx="1060799" cy="320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7E9065-C4C7-F901-90D5-B96DA0BB931A}"/>
              </a:ext>
            </a:extLst>
          </p:cNvPr>
          <p:cNvCxnSpPr>
            <a:cxnSpLocks/>
          </p:cNvCxnSpPr>
          <p:nvPr/>
        </p:nvCxnSpPr>
        <p:spPr>
          <a:xfrm>
            <a:off x="6936428" y="3578716"/>
            <a:ext cx="0" cy="6893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DC2D37-1AF7-7532-5449-E97302179DC7}"/>
              </a:ext>
            </a:extLst>
          </p:cNvPr>
          <p:cNvSpPr txBox="1"/>
          <p:nvPr/>
        </p:nvSpPr>
        <p:spPr>
          <a:xfrm>
            <a:off x="7041273" y="5357160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040101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44A7-55A6-AB8C-3549-E3DC4D1B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81" y="171217"/>
            <a:ext cx="10515600" cy="951652"/>
          </a:xfrm>
        </p:spPr>
        <p:txBody>
          <a:bodyPr/>
          <a:lstStyle/>
          <a:p>
            <a:r>
              <a:rPr lang="en-US" dirty="0"/>
              <a:t>&lt;center&gt; and &lt;right&gt; are struct in MATLAB.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ABFA8-238A-5D89-C6D3-F7C562508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5167"/>
            <a:ext cx="4782646" cy="3490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18A256-2B4D-1E82-DF5A-BCF75A1E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777" y="2215056"/>
            <a:ext cx="4171950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B8B401-34D7-C2BF-48E2-7D1DF38B301D}"/>
              </a:ext>
            </a:extLst>
          </p:cNvPr>
          <p:cNvSpPr txBox="1"/>
          <p:nvPr/>
        </p:nvSpPr>
        <p:spPr>
          <a:xfrm>
            <a:off x="2349020" y="5375949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Xodr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98664-C9B0-1EFC-63B8-E94AB52059A6}"/>
              </a:ext>
            </a:extLst>
          </p:cNvPr>
          <p:cNvSpPr/>
          <p:nvPr/>
        </p:nvSpPr>
        <p:spPr>
          <a:xfrm>
            <a:off x="1540701" y="3732612"/>
            <a:ext cx="482251" cy="119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860ACE-4197-D926-6A5B-7033FEA5C11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022952" y="3102791"/>
            <a:ext cx="4339060" cy="6893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16B962E-AD77-15C6-2C86-470C5262417B}"/>
              </a:ext>
            </a:extLst>
          </p:cNvPr>
          <p:cNvSpPr/>
          <p:nvPr/>
        </p:nvSpPr>
        <p:spPr>
          <a:xfrm>
            <a:off x="6362012" y="2849671"/>
            <a:ext cx="1060799" cy="4298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B86642-B05A-9921-1E4B-A6B41D298D71}"/>
              </a:ext>
            </a:extLst>
          </p:cNvPr>
          <p:cNvSpPr/>
          <p:nvPr/>
        </p:nvSpPr>
        <p:spPr>
          <a:xfrm>
            <a:off x="1540701" y="4114547"/>
            <a:ext cx="482251" cy="119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F15D7-952E-D7C8-9D43-3D439614048F}"/>
              </a:ext>
            </a:extLst>
          </p:cNvPr>
          <p:cNvSpPr txBox="1"/>
          <p:nvPr/>
        </p:nvSpPr>
        <p:spPr>
          <a:xfrm>
            <a:off x="7041273" y="5357160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037095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71AA-DA91-C890-F2B0-978CE9C0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&lt;lane&gt; under &lt;center&gt; is a struct. And the attributes of &lt;lane&gt; are a “Attributes” struct in MATLAB.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28216-34E3-A8AE-06B7-BF062A310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00" y="1814121"/>
            <a:ext cx="4498046" cy="954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6526AD-D111-A458-688A-0FFC160F4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00" y="3287560"/>
            <a:ext cx="4895850" cy="10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06E3E7-B9BE-3426-5EAB-70F090C74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400" y="4816518"/>
            <a:ext cx="5543550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DDEA62-6393-F698-C4EE-652EB1679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12" y="1872641"/>
            <a:ext cx="4782646" cy="34907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D0A08C-B1CE-7F4E-37E1-C3EC74E462F8}"/>
              </a:ext>
            </a:extLst>
          </p:cNvPr>
          <p:cNvSpPr txBox="1"/>
          <p:nvPr/>
        </p:nvSpPr>
        <p:spPr>
          <a:xfrm>
            <a:off x="1622511" y="5545376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Xodr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3709E-BCB7-4274-26EB-F6C7EE720074}"/>
              </a:ext>
            </a:extLst>
          </p:cNvPr>
          <p:cNvSpPr/>
          <p:nvPr/>
        </p:nvSpPr>
        <p:spPr>
          <a:xfrm>
            <a:off x="1381385" y="3855138"/>
            <a:ext cx="2182270" cy="121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C1179C-BB52-4421-F998-F59B9C54BB5A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563655" y="2582576"/>
            <a:ext cx="2639041" cy="13335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DC8048F-DE99-D587-5100-E23CCE9AD6FA}"/>
              </a:ext>
            </a:extLst>
          </p:cNvPr>
          <p:cNvSpPr/>
          <p:nvPr/>
        </p:nvSpPr>
        <p:spPr>
          <a:xfrm>
            <a:off x="6202696" y="2383132"/>
            <a:ext cx="1006033" cy="322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96BFCC-1183-717F-5AFD-9BE3B92B4B3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705713" y="2706009"/>
            <a:ext cx="0" cy="5815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D32E43-9112-6953-34F8-347497B77F05}"/>
              </a:ext>
            </a:extLst>
          </p:cNvPr>
          <p:cNvCxnSpPr>
            <a:cxnSpLocks/>
          </p:cNvCxnSpPr>
          <p:nvPr/>
        </p:nvCxnSpPr>
        <p:spPr>
          <a:xfrm>
            <a:off x="6705712" y="4089748"/>
            <a:ext cx="0" cy="7267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24B7601-C573-B3E1-FB72-0AA9AB2D075A}"/>
              </a:ext>
            </a:extLst>
          </p:cNvPr>
          <p:cNvSpPr txBox="1"/>
          <p:nvPr/>
        </p:nvSpPr>
        <p:spPr>
          <a:xfrm>
            <a:off x="6753175" y="6150018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7127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C24E670-F44B-2D60-3114-EC6AFB373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172545"/>
            <a:ext cx="4867275" cy="942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D2AC8F-3A8F-C5A0-38BA-B82663BA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04" y="233134"/>
            <a:ext cx="10515600" cy="754903"/>
          </a:xfrm>
        </p:spPr>
        <p:txBody>
          <a:bodyPr>
            <a:normAutofit fontScale="90000"/>
          </a:bodyPr>
          <a:lstStyle/>
          <a:p>
            <a:r>
              <a:rPr lang="en-US" dirty="0"/>
              <a:t>&lt;right&gt; is a struct in MATLAB, which contains cells. And each cell element is a struct.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79C81-5FDF-037C-B7ED-4C9B18360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12" y="1872641"/>
            <a:ext cx="4782646" cy="3490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AF7CDB-D3E6-5D90-4FAA-A61829B30634}"/>
              </a:ext>
            </a:extLst>
          </p:cNvPr>
          <p:cNvSpPr txBox="1"/>
          <p:nvPr/>
        </p:nvSpPr>
        <p:spPr>
          <a:xfrm>
            <a:off x="1622511" y="5545376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Xodr content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BD1DC3-A15A-A2BB-C32E-54FADB526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696" y="1915188"/>
            <a:ext cx="4113108" cy="8717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3AEFCB-ECA3-677C-3648-F6CCB68CB708}"/>
              </a:ext>
            </a:extLst>
          </p:cNvPr>
          <p:cNvSpPr/>
          <p:nvPr/>
        </p:nvSpPr>
        <p:spPr>
          <a:xfrm>
            <a:off x="1274689" y="4115520"/>
            <a:ext cx="422588" cy="137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87FF27-FEFD-9995-68DB-F7B35B3C6A4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697277" y="2842958"/>
            <a:ext cx="4398723" cy="13410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8B1608D-1899-E12E-A022-140FE8044504}"/>
              </a:ext>
            </a:extLst>
          </p:cNvPr>
          <p:cNvSpPr/>
          <p:nvPr/>
        </p:nvSpPr>
        <p:spPr>
          <a:xfrm>
            <a:off x="6202696" y="2383132"/>
            <a:ext cx="1006033" cy="322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4110DE-6199-3745-0CF3-211BBCA0DD3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705713" y="2706009"/>
            <a:ext cx="0" cy="5815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81674F-8E73-524C-D563-F903F789C1C2}"/>
              </a:ext>
            </a:extLst>
          </p:cNvPr>
          <p:cNvSpPr txBox="1"/>
          <p:nvPr/>
        </p:nvSpPr>
        <p:spPr>
          <a:xfrm>
            <a:off x="7208729" y="4971404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65878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5062-484B-E462-B40D-1F7BFFEB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attributes for &lt;lane&gt; are described as a “Attributes” struct.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FCAF9-C864-DEEC-A60E-333434A4B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12" y="1872641"/>
            <a:ext cx="4782646" cy="34907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34842C-CBEB-B7D5-83CA-3809EF054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170" y="2015838"/>
            <a:ext cx="5210175" cy="1133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F3CD66-1E8A-46CB-CAB8-43DE2C053277}"/>
              </a:ext>
            </a:extLst>
          </p:cNvPr>
          <p:cNvSpPr txBox="1"/>
          <p:nvPr/>
        </p:nvSpPr>
        <p:spPr>
          <a:xfrm>
            <a:off x="1622511" y="5545376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Xodr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43A21-CF8B-663C-81F4-881FFBB37BEF}"/>
              </a:ext>
            </a:extLst>
          </p:cNvPr>
          <p:cNvSpPr/>
          <p:nvPr/>
        </p:nvSpPr>
        <p:spPr>
          <a:xfrm>
            <a:off x="1431489" y="4218392"/>
            <a:ext cx="2282478" cy="165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340963-3EB8-ED51-D45C-04A4D2A4D1BC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713967" y="2987875"/>
            <a:ext cx="2307203" cy="13133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B2AB6E5-5424-C789-73F2-BB1AF09B71C0}"/>
              </a:ext>
            </a:extLst>
          </p:cNvPr>
          <p:cNvSpPr/>
          <p:nvPr/>
        </p:nvSpPr>
        <p:spPr>
          <a:xfrm>
            <a:off x="6021170" y="2826436"/>
            <a:ext cx="1006033" cy="322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42FB1F-83B0-7A87-3502-BA03E1F54B3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24187" y="3149313"/>
            <a:ext cx="0" cy="766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D000ABA-9684-680F-C16A-8A44B0B2E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170" y="3996812"/>
            <a:ext cx="5743575" cy="1285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4D2EE2-7AD0-20C0-A9A5-DA26A0C2F110}"/>
              </a:ext>
            </a:extLst>
          </p:cNvPr>
          <p:cNvSpPr txBox="1"/>
          <p:nvPr/>
        </p:nvSpPr>
        <p:spPr>
          <a:xfrm>
            <a:off x="7041273" y="5357160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369223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5C68-69BB-1346-6878-49205B14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&lt;width&gt; under &lt;lane&gt; is a struct, with attributes described as “Attributes” struct in the next level.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F79F4-CFD3-2093-95BC-528293DFF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63" y="1867683"/>
            <a:ext cx="5143500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1C80C1-4840-4A62-412C-0906EA914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63" y="3532404"/>
            <a:ext cx="554355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16CF3-9C74-BCC5-7C13-0D257E47C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363" y="4890499"/>
            <a:ext cx="5252255" cy="1502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F1E672-6FAF-ECA8-2155-277EEDA81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41" y="1867683"/>
            <a:ext cx="4782646" cy="34907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12A1FC-A80F-C600-148D-18EC1F9DABA3}"/>
              </a:ext>
            </a:extLst>
          </p:cNvPr>
          <p:cNvSpPr txBox="1"/>
          <p:nvPr/>
        </p:nvSpPr>
        <p:spPr>
          <a:xfrm>
            <a:off x="1516040" y="5540418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Xodr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79C8FA-AD9A-70E7-B3D9-FA99A733466B}"/>
              </a:ext>
            </a:extLst>
          </p:cNvPr>
          <p:cNvSpPr/>
          <p:nvPr/>
        </p:nvSpPr>
        <p:spPr>
          <a:xfrm>
            <a:off x="1516039" y="4319187"/>
            <a:ext cx="2404607" cy="165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BDCD69-1909-6043-1C6C-8A02A26EE58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3920646" y="2611546"/>
            <a:ext cx="1582718" cy="17905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4DAF60E-8CDD-4658-B3A3-5002FBE31E24}"/>
              </a:ext>
            </a:extLst>
          </p:cNvPr>
          <p:cNvSpPr/>
          <p:nvPr/>
        </p:nvSpPr>
        <p:spPr>
          <a:xfrm>
            <a:off x="5503364" y="2504913"/>
            <a:ext cx="790966" cy="213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7C91D-1737-265B-335E-393E220FA4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898847" y="2718178"/>
            <a:ext cx="0" cy="8142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B969EE-3DD5-8960-8829-4D878BE5C866}"/>
              </a:ext>
            </a:extLst>
          </p:cNvPr>
          <p:cNvCxnSpPr>
            <a:cxnSpLocks/>
          </p:cNvCxnSpPr>
          <p:nvPr/>
        </p:nvCxnSpPr>
        <p:spPr>
          <a:xfrm>
            <a:off x="5898847" y="4402046"/>
            <a:ext cx="0" cy="4884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6EFAC1-6BBB-48BA-4C7E-01A6CB36C6FC}"/>
              </a:ext>
            </a:extLst>
          </p:cNvPr>
          <p:cNvSpPr txBox="1"/>
          <p:nvPr/>
        </p:nvSpPr>
        <p:spPr>
          <a:xfrm>
            <a:off x="6531280" y="6485993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61426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8459-C0CB-78C6-0FB4-6374ADCE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purpose of this presentation is to explain how a simple road defined in a xodr file is represented in a MATLAB struct.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CC1E-1CEA-B3DE-65FC-29A5C47E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 in this presentation is a one lane, one way, no shoulder straight road. See </a:t>
            </a:r>
            <a:r>
              <a:rPr lang="en-US" sz="2000" dirty="0">
                <a:hlinkClick r:id="rId2"/>
              </a:rPr>
              <a:t>https://github.com/ivsg-psu/PathPlanning_MapTools_ParseXODR/blob/main/Data/XODRExport/XODRExport/MATLAB/01CreatedInMATLAB/testXODR_23-03-21T15-02-19_100mLine_oneLane_noShoulder.xodr</a:t>
            </a:r>
            <a:endParaRPr lang="en-US" sz="2000" dirty="0"/>
          </a:p>
          <a:p>
            <a:r>
              <a:rPr lang="en-US" sz="2000" dirty="0"/>
              <a:t>Example MATLAB struct can </a:t>
            </a:r>
            <a:r>
              <a:rPr lang="en-US" sz="2000"/>
              <a:t>be found here: https://github.com/ivsg-psu/PathPlanning_MapTools_ParseXODR/tree/main/Data/MatlabStructForTestingSimpleRoads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94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4D0C-3A77-7EF7-C148-5A586F78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44" y="77026"/>
            <a:ext cx="10515600" cy="1325563"/>
          </a:xfrm>
        </p:spPr>
        <p:txBody>
          <a:bodyPr/>
          <a:lstStyle/>
          <a:p>
            <a:r>
              <a:rPr lang="en-US" dirty="0"/>
              <a:t>Conclusion of the manner how xodr is represented in MATLAB is below.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B89A-2FB4-904B-8230-ABF19EE38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56" y="140258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xodr is represented as a struct in MATLAB</a:t>
            </a:r>
          </a:p>
          <a:p>
            <a:r>
              <a:rPr lang="en-US" dirty="0"/>
              <a:t>A child element to its parent element, such as &lt;header&gt; to &lt;</a:t>
            </a:r>
            <a:r>
              <a:rPr lang="en-US" dirty="0" err="1"/>
              <a:t>OpenDRIVE</a:t>
            </a:r>
            <a:r>
              <a:rPr lang="en-US" dirty="0"/>
              <a:t>&gt;, is a child struct </a:t>
            </a:r>
            <a:r>
              <a:rPr lang="en-US"/>
              <a:t>to this </a:t>
            </a:r>
            <a:r>
              <a:rPr lang="en-US" dirty="0"/>
              <a:t>struct</a:t>
            </a:r>
          </a:p>
          <a:p>
            <a:r>
              <a:rPr lang="en-US" dirty="0"/>
              <a:t>Fields (attributes) next to an element, such as “id” to &lt;road&gt;, is described as a “Attributes” struct</a:t>
            </a:r>
          </a:p>
          <a:p>
            <a:r>
              <a:rPr lang="en-US" dirty="0"/>
              <a:t>The “Attributes” of an element is at the same level with the child elements of this element. For example, “Attributes”, &lt;</a:t>
            </a:r>
            <a:r>
              <a:rPr lang="en-US" dirty="0" err="1"/>
              <a:t>planView</a:t>
            </a:r>
            <a:r>
              <a:rPr lang="en-US" dirty="0"/>
              <a:t>&gt; and &lt;lanes&gt; are all child struct to &lt;road&gt;, see slide 8. </a:t>
            </a:r>
          </a:p>
          <a:p>
            <a:r>
              <a:rPr lang="en-US" dirty="0"/>
              <a:t>If an element is possible to have repetitions (but different contents), it may be described as cells in MATLAB. For example, &lt;road&gt; is cells in MATLAB, since we may have several roads under &lt;</a:t>
            </a:r>
            <a:r>
              <a:rPr lang="en-US" dirty="0" err="1"/>
              <a:t>OpenDRIVE</a:t>
            </a:r>
            <a:r>
              <a:rPr lang="en-US" dirty="0"/>
              <a:t>&gt;. Also, &lt;</a:t>
            </a:r>
            <a:r>
              <a:rPr lang="en-US" dirty="0" err="1"/>
              <a:t>laneSection</a:t>
            </a:r>
            <a:r>
              <a:rPr lang="en-US" dirty="0"/>
              <a:t>&gt; is cells in MATLAB, since we may have several lane sections under one &lt;road&gt;.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6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3C75-F975-56EF-6D6A-2C6100CF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 in this presentation is a one lane, one way, no shoulder straight road.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B8EFF-1DC9-EDE6-9188-0D30887A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40" y="2485134"/>
            <a:ext cx="8668011" cy="212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3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4F83-CFAC-B5BC-2482-481BE62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12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entire file, wrapped by the lv1 element &lt;</a:t>
            </a:r>
            <a:r>
              <a:rPr lang="en-US" dirty="0" err="1"/>
              <a:t>OpenDRIVE</a:t>
            </a:r>
            <a:r>
              <a:rPr lang="en-US" dirty="0"/>
              <a:t>&gt;, is converted to a struct in MATLAB.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52FBC-590A-7396-5C98-D30D355D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83" y="1866378"/>
            <a:ext cx="4782646" cy="3490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A390D0-0E88-AB64-4933-F3AB0BD86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014" y="3076575"/>
            <a:ext cx="3971925" cy="352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87D423-4F99-8C42-58B3-0E92C8ECB4CF}"/>
              </a:ext>
            </a:extLst>
          </p:cNvPr>
          <p:cNvSpPr txBox="1"/>
          <p:nvPr/>
        </p:nvSpPr>
        <p:spPr>
          <a:xfrm>
            <a:off x="995819" y="5357160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Xodr 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FB718-3102-EE30-016E-CC4DE3E6B318}"/>
              </a:ext>
            </a:extLst>
          </p:cNvPr>
          <p:cNvSpPr txBox="1"/>
          <p:nvPr/>
        </p:nvSpPr>
        <p:spPr>
          <a:xfrm>
            <a:off x="7041273" y="5357160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 representation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C50C0-4AD8-8399-F73D-E8B12D101EBA}"/>
              </a:ext>
            </a:extLst>
          </p:cNvPr>
          <p:cNvSpPr/>
          <p:nvPr/>
        </p:nvSpPr>
        <p:spPr>
          <a:xfrm>
            <a:off x="444674" y="1985375"/>
            <a:ext cx="814192" cy="169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7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9C8D-9C9A-5649-0CA8-689D063B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lv2 elements are &lt;header&gt; and &lt;road&gt;, where &lt;header&gt; is a struct, and &lt;road&gt; is a cell.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59E28-5001-B671-1F45-085777CDF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83" y="1866378"/>
            <a:ext cx="4782646" cy="3490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D600A2-3BA7-6EDB-617D-593538FDD7BD}"/>
              </a:ext>
            </a:extLst>
          </p:cNvPr>
          <p:cNvSpPr txBox="1"/>
          <p:nvPr/>
        </p:nvSpPr>
        <p:spPr>
          <a:xfrm>
            <a:off x="1878903" y="5357160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Xodr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4D3E66-DC3E-2B5C-BFFD-19755023424E}"/>
              </a:ext>
            </a:extLst>
          </p:cNvPr>
          <p:cNvSpPr/>
          <p:nvPr/>
        </p:nvSpPr>
        <p:spPr>
          <a:xfrm>
            <a:off x="563672" y="2123161"/>
            <a:ext cx="457200" cy="131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B394C-13AA-E9A5-8483-0D7FA2939765}"/>
              </a:ext>
            </a:extLst>
          </p:cNvPr>
          <p:cNvSpPr/>
          <p:nvPr/>
        </p:nvSpPr>
        <p:spPr>
          <a:xfrm>
            <a:off x="594986" y="2624202"/>
            <a:ext cx="350729" cy="169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3D00F5-D1E7-0722-1A92-F0B1321C9899}"/>
              </a:ext>
            </a:extLst>
          </p:cNvPr>
          <p:cNvSpPr txBox="1"/>
          <p:nvPr/>
        </p:nvSpPr>
        <p:spPr>
          <a:xfrm>
            <a:off x="7041273" y="5357160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 representation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4946E6-B7BB-B783-1E99-1A42CDD6A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196" y="2466648"/>
            <a:ext cx="39528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6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7566-D990-F11F-EB73-A2BBECC2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03" y="114604"/>
            <a:ext cx="10515600" cy="1325563"/>
          </a:xfrm>
        </p:spPr>
        <p:txBody>
          <a:bodyPr/>
          <a:lstStyle/>
          <a:p>
            <a:r>
              <a:rPr lang="en-US" dirty="0"/>
              <a:t>The contents in &lt;header&gt; are represented by a “Attributes” struct in MATLAB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5DE21-EEDB-F01F-B527-3DBD79535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83" y="1866378"/>
            <a:ext cx="4782646" cy="3490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1E3A20-3964-A011-0802-61A93E1D8DF9}"/>
              </a:ext>
            </a:extLst>
          </p:cNvPr>
          <p:cNvSpPr txBox="1"/>
          <p:nvPr/>
        </p:nvSpPr>
        <p:spPr>
          <a:xfrm>
            <a:off x="1878903" y="5357160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Xodr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743ADC-5CC1-E69C-0311-68CCD89742E8}"/>
              </a:ext>
            </a:extLst>
          </p:cNvPr>
          <p:cNvSpPr/>
          <p:nvPr/>
        </p:nvSpPr>
        <p:spPr>
          <a:xfrm>
            <a:off x="989557" y="2123160"/>
            <a:ext cx="4161172" cy="526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1FD9B1-6803-DED4-1BF8-121E1DA50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534" y="1432158"/>
            <a:ext cx="3333390" cy="7568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F743C0-F16E-961A-5394-A6E4C774F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534" y="3239529"/>
            <a:ext cx="3785110" cy="196503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18E6C7-C3DA-4FAB-BD24-C182959A56C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150729" y="2054268"/>
            <a:ext cx="1590805" cy="3319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635872-D6F9-F50D-F652-366F3B0AF127}"/>
              </a:ext>
            </a:extLst>
          </p:cNvPr>
          <p:cNvCxnSpPr>
            <a:cxnSpLocks/>
          </p:cNvCxnSpPr>
          <p:nvPr/>
        </p:nvCxnSpPr>
        <p:spPr>
          <a:xfrm>
            <a:off x="7041273" y="2123160"/>
            <a:ext cx="0" cy="11163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1E4389-A446-05B4-FC2C-FC3EEC2BD282}"/>
              </a:ext>
            </a:extLst>
          </p:cNvPr>
          <p:cNvSpPr txBox="1"/>
          <p:nvPr/>
        </p:nvSpPr>
        <p:spPr>
          <a:xfrm>
            <a:off x="7041273" y="5357160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9737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3FED-CD96-582A-5E3B-487D999A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 stated in slide 5, &lt;road&gt; is described as cell in MATLAB, and each cell element is a struct.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87934-A46F-8E58-6B5C-3E139FA74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754" y="2955294"/>
            <a:ext cx="2400300" cy="809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7D1F8-749A-72F3-0D56-4D823AD92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83" y="1866378"/>
            <a:ext cx="4782646" cy="3490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A7C801-FC85-749A-31D3-03796FF445E0}"/>
              </a:ext>
            </a:extLst>
          </p:cNvPr>
          <p:cNvSpPr txBox="1"/>
          <p:nvPr/>
        </p:nvSpPr>
        <p:spPr>
          <a:xfrm>
            <a:off x="1878903" y="5357160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Xodr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DFFF8-2518-414B-7060-BC569A7D4CF9}"/>
              </a:ext>
            </a:extLst>
          </p:cNvPr>
          <p:cNvSpPr/>
          <p:nvPr/>
        </p:nvSpPr>
        <p:spPr>
          <a:xfrm>
            <a:off x="601249" y="2642992"/>
            <a:ext cx="350729" cy="169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2C3B2-B577-FAA3-006D-45B4A495BAD1}"/>
              </a:ext>
            </a:extLst>
          </p:cNvPr>
          <p:cNvSpPr txBox="1"/>
          <p:nvPr/>
        </p:nvSpPr>
        <p:spPr>
          <a:xfrm>
            <a:off x="7041273" y="5357160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26005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AC54-847E-A26F-E9DD-F3FC4B5C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attributes of &lt;road&gt;,i.e., id, length, s, are represented by a “Attributes”  struct in MATLAB.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35662-63C1-4879-0626-807A528A7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83" y="1866378"/>
            <a:ext cx="4782646" cy="3490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305C3-57E0-FCC3-BEFD-1EE559756191}"/>
              </a:ext>
            </a:extLst>
          </p:cNvPr>
          <p:cNvSpPr txBox="1"/>
          <p:nvPr/>
        </p:nvSpPr>
        <p:spPr>
          <a:xfrm>
            <a:off x="1878903" y="5357160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Xodr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D8889-6014-6F3C-DFF9-FD4F2D531E4D}"/>
              </a:ext>
            </a:extLst>
          </p:cNvPr>
          <p:cNvSpPr/>
          <p:nvPr/>
        </p:nvSpPr>
        <p:spPr>
          <a:xfrm>
            <a:off x="970767" y="2655518"/>
            <a:ext cx="1427967" cy="144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0B6C1-22EC-28A0-2AC4-7E6034FF9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389" y="4106449"/>
            <a:ext cx="3638550" cy="1323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BA5134-CCAC-A17E-6555-4F84404AB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298" y="1961954"/>
            <a:ext cx="3933825" cy="13620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4A4611-2D6A-98F9-5153-711DFFAA157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398734" y="2727543"/>
            <a:ext cx="3997564" cy="3977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798157-1C75-D3C8-B72B-9BAE3B129CAF}"/>
              </a:ext>
            </a:extLst>
          </p:cNvPr>
          <p:cNvCxnSpPr>
            <a:cxnSpLocks/>
          </p:cNvCxnSpPr>
          <p:nvPr/>
        </p:nvCxnSpPr>
        <p:spPr>
          <a:xfrm>
            <a:off x="6945682" y="3224571"/>
            <a:ext cx="0" cy="9606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A168C75-34A9-5478-C4EA-C4FA25DB5D86}"/>
              </a:ext>
            </a:extLst>
          </p:cNvPr>
          <p:cNvSpPr/>
          <p:nvPr/>
        </p:nvSpPr>
        <p:spPr>
          <a:xfrm>
            <a:off x="6396298" y="3008563"/>
            <a:ext cx="1025374" cy="216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143B85-D99A-73E7-5FB3-9DD6435E38FC}"/>
              </a:ext>
            </a:extLst>
          </p:cNvPr>
          <p:cNvSpPr txBox="1"/>
          <p:nvPr/>
        </p:nvSpPr>
        <p:spPr>
          <a:xfrm>
            <a:off x="7041273" y="5357160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8895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2736-1DE5-41DA-F2A3-9666B32F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Lv3 elements under &lt;road&gt;, aka &lt;</a:t>
            </a:r>
            <a:r>
              <a:rPr lang="en-US" dirty="0" err="1"/>
              <a:t>planView</a:t>
            </a:r>
            <a:r>
              <a:rPr lang="en-US" dirty="0"/>
              <a:t>&gt; and &lt;lanes&gt;, are described as struct in MATLAB.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F4C50-D3CE-F6D5-DAF9-BB6522704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205" y="2184291"/>
            <a:ext cx="4000500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800A22-B6B0-03EF-735C-E4EFB0AB0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83" y="1866378"/>
            <a:ext cx="4782646" cy="3490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92809A-2573-755A-3596-BC1BD9708A73}"/>
              </a:ext>
            </a:extLst>
          </p:cNvPr>
          <p:cNvSpPr txBox="1"/>
          <p:nvPr/>
        </p:nvSpPr>
        <p:spPr>
          <a:xfrm>
            <a:off x="1878903" y="5357160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Xodr 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EFFDF-3179-32E4-8F65-08FF0178E06C}"/>
              </a:ext>
            </a:extLst>
          </p:cNvPr>
          <p:cNvSpPr/>
          <p:nvPr/>
        </p:nvSpPr>
        <p:spPr>
          <a:xfrm>
            <a:off x="745299" y="2793304"/>
            <a:ext cx="626301" cy="131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8938F-34D3-1964-768D-2416C0AAC863}"/>
              </a:ext>
            </a:extLst>
          </p:cNvPr>
          <p:cNvSpPr/>
          <p:nvPr/>
        </p:nvSpPr>
        <p:spPr>
          <a:xfrm>
            <a:off x="745299" y="3429000"/>
            <a:ext cx="626301" cy="131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C4DE9-056E-EEC7-840A-780D7A772556}"/>
              </a:ext>
            </a:extLst>
          </p:cNvPr>
          <p:cNvSpPr txBox="1"/>
          <p:nvPr/>
        </p:nvSpPr>
        <p:spPr>
          <a:xfrm>
            <a:off x="7658622" y="4511653"/>
            <a:ext cx="308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18107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717</Words>
  <Application>Microsoft Office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Representation of a xodr-defined road in MATLAB struct</vt:lpstr>
      <vt:lpstr>The purpose of this presentation is to explain how a simple road defined in a xodr file is represented in a MATLAB struct. </vt:lpstr>
      <vt:lpstr>The example in this presentation is a one lane, one way, no shoulder straight road.</vt:lpstr>
      <vt:lpstr>The entire file, wrapped by the lv1 element &lt;OpenDRIVE&gt;, is converted to a struct in MATLAB.</vt:lpstr>
      <vt:lpstr>The lv2 elements are &lt;header&gt; and &lt;road&gt;, where &lt;header&gt; is a struct, and &lt;road&gt; is a cell.  </vt:lpstr>
      <vt:lpstr>The contents in &lt;header&gt; are represented by a “Attributes” struct in MATLAB </vt:lpstr>
      <vt:lpstr>As stated in slide 5, &lt;road&gt; is described as cell in MATLAB, and each cell element is a struct. </vt:lpstr>
      <vt:lpstr>The attributes of &lt;road&gt;,i.e., id, length, s, are represented by a “Attributes”  struct in MATLAB.   </vt:lpstr>
      <vt:lpstr>Lv3 elements under &lt;road&gt;, aka &lt;planView&gt; and &lt;lanes&gt;, are described as struct in MATLAB.</vt:lpstr>
      <vt:lpstr>&lt;planView&gt; contains &lt;geometry&gt;, which is a cell in MATLAB. Each of the cell element is a struct. </vt:lpstr>
      <vt:lpstr>The attributes of &lt;geometry&gt;, aka hdg, length, s, x and y are contained in a “Attributes” struct.</vt:lpstr>
      <vt:lpstr>The &lt;line&gt; under &lt;geometry&gt; is an empty struct in MATLAB. </vt:lpstr>
      <vt:lpstr>&lt;lanes&gt; contains &lt;laneSection&gt; as cell in MATLAB, and each cell element is a struct.</vt:lpstr>
      <vt:lpstr>Attributes of &lt;laneSection&gt; are a struct “Attributes” in MATLAB. </vt:lpstr>
      <vt:lpstr>&lt;center&gt; and &lt;right&gt; are struct in MATLAB.</vt:lpstr>
      <vt:lpstr>The &lt;lane&gt; under &lt;center&gt; is a struct. And the attributes of &lt;lane&gt; are a “Attributes” struct in MATLAB.</vt:lpstr>
      <vt:lpstr>&lt;right&gt; is a struct in MATLAB, which contains cells. And each cell element is a struct. </vt:lpstr>
      <vt:lpstr>The attributes for &lt;lane&gt; are described as a “Attributes” struct. </vt:lpstr>
      <vt:lpstr>The &lt;width&gt; under &lt;lane&gt; is a struct, with attributes described as “Attributes” struct in the next level. </vt:lpstr>
      <vt:lpstr>Conclusion of the manner how xodr is represented in MATLAB is below.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a xodr-defined road in MATLAB struct</dc:title>
  <dc:creator>Bai, Wushuang</dc:creator>
  <cp:lastModifiedBy>Bai, Wushuang</cp:lastModifiedBy>
  <cp:revision>1</cp:revision>
  <dcterms:created xsi:type="dcterms:W3CDTF">2023-04-18T18:59:35Z</dcterms:created>
  <dcterms:modified xsi:type="dcterms:W3CDTF">2023-04-18T20:26:20Z</dcterms:modified>
</cp:coreProperties>
</file>