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63"/>
  </p:normalViewPr>
  <p:slideViewPr>
    <p:cSldViewPr snapToGrid="0" snapToObjects="1">
      <p:cViewPr varScale="1">
        <p:scale>
          <a:sx n="107" d="100"/>
          <a:sy n="107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7310-5884-6347-8C48-109EE451C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35262-3C14-8742-A279-6D84D0155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8FDB-8EC5-334C-A10F-5D96B053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2016-8398-9641-A631-6112E830E39F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D1063-2F4A-A046-A535-AF7BF332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AA297-9C53-4948-BCCB-83444F0A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B60E-367A-1E4D-A570-BDF56681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5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FC07-C0FB-C543-90F2-85E6BB05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C3A92-8E7A-0F4E-9E01-626048089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76541-9379-7C4D-8AFA-C5C18AC0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2016-8398-9641-A631-6112E830E39F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53E94-B58D-FE4C-BD6C-8AFA7EB2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E258E-DB93-0045-9232-6AC6C928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B60E-367A-1E4D-A570-BDF56681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2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E800D-A443-5442-B09A-E334032D8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1B63E-A92F-8648-A1CA-461EB48D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42BCB-AE9B-624E-BEAD-28B379FD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2016-8398-9641-A631-6112E830E39F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FDFB4-037A-C54B-8BE6-3E0CEA27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82D04-766D-6A49-9B6D-349679BE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B60E-367A-1E4D-A570-BDF56681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9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A5BA-5B93-404C-92E2-267121CA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6B0A2-B063-3D46-B45D-358C670F6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26789-0FA0-564E-A064-9AAA466E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2016-8398-9641-A631-6112E830E39F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1AAD8-53C0-E647-8FF0-862D954E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DF22D-552D-F747-8FEC-94FB451F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B60E-367A-1E4D-A570-BDF56681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5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11DD-71FD-C84D-9BF4-31B8657C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221EA-A2B3-BA4C-A233-28EFD6692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85503-9D2D-3247-8897-7110029F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2016-8398-9641-A631-6112E830E39F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AEE4F-F84A-F94E-AAE1-E81165AD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2EB4B-F4CC-8447-B5AD-46CC15DE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B60E-367A-1E4D-A570-BDF56681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4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F4EE-9AB5-C745-B00C-183D5C29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52D9E-0EDC-ED4B-A4AA-269A85978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5D525-9B2A-A348-A649-1ADEEAFF2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74F4D-EEC7-DA4A-BD69-60B0206A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2016-8398-9641-A631-6112E830E39F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723F8-A24F-9741-8E31-73A00554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B838F-DC60-FD40-BB48-4EFC1352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B60E-367A-1E4D-A570-BDF56681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9E9B-A0EC-6048-9982-01814728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1E650-EA59-E946-970E-386780E89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2A2E0-98B2-8A4C-B5A8-52E9A0649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68008-A7D3-2E43-A7EE-1767AB058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2BF51-DC3E-154F-BE8A-C03364F95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B5FD2-B694-FE4E-A2AD-B206B15D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2016-8398-9641-A631-6112E830E39F}" type="datetimeFigureOut">
              <a:rPr lang="en-US" smtClean="0"/>
              <a:t>5/6/22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3A8C3-3984-064B-AB84-881EE1DF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2505D-52F6-664C-B262-2369256C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B60E-367A-1E4D-A570-BDF56681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4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77EA-C04D-554A-B7DF-7426F9B9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DF412-3345-C143-A134-FD3BD6A2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2016-8398-9641-A631-6112E830E39F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3D8F7-F641-6945-940A-0A6510E8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6DB8F-4A15-114E-93E8-FF1D1581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B60E-367A-1E4D-A570-BDF56681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2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3C86C-2FE1-134E-8997-527A48F7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2016-8398-9641-A631-6112E830E39F}" type="datetimeFigureOut">
              <a:rPr lang="en-US" smtClean="0"/>
              <a:t>5/6/22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4122D-7B6A-A946-8D22-FD23AFCF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B5F96-2F3C-1C4A-9DAA-D13D622A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B60E-367A-1E4D-A570-BDF56681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7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76D2-FB1F-984E-AD5D-B0593C57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8F0BB-A60E-EF4C-A80F-A2B566CB7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08270-762C-B74E-8D86-ED54192F5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7B5BF-78C1-E84F-9FD7-00F177B9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2016-8398-9641-A631-6112E830E39F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21638-87ED-E543-8678-0C4EAA13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2C9BE-AB96-624C-A7A7-535C8F71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B60E-367A-1E4D-A570-BDF56681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9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64D5-D389-E54A-A26D-018EAFC08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76EC-4166-614D-BC8D-61F9B4516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89887-C051-454A-B428-A1078117F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07609-437F-334B-A2B0-8B36A5AF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2016-8398-9641-A631-6112E830E39F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DAC0B-C216-9C4F-8564-CF7E42DE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6E1D5-0EDF-0042-BA61-C513C02B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B60E-367A-1E4D-A570-BDF56681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8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8CA72-0408-BD48-9E76-2E73DE95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7BAD8-6C81-B444-8E9F-ED1992E11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914D-57D9-B549-9EA1-098B93773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C2016-8398-9641-A631-6112E830E39F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4C09-A930-F74D-A4E6-F23FFCDEF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608E0-F942-CF4D-85D7-C5DC6EA1F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B60E-367A-1E4D-A570-BDF56681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8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100F-1B68-B34C-B7CF-37A011022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09"/>
            <a:ext cx="10515600" cy="668028"/>
          </a:xfrm>
        </p:spPr>
        <p:txBody>
          <a:bodyPr>
            <a:normAutofit fontScale="90000"/>
          </a:bodyPr>
          <a:lstStyle/>
          <a:p>
            <a:r>
              <a:rPr lang="en-US" dirty="0"/>
              <a:t>Lane storage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E024A-40B0-F74E-936A-C18D7FB12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8098"/>
            <a:ext cx="12192000" cy="6029902"/>
          </a:xfrm>
        </p:spPr>
        <p:txBody>
          <a:bodyPr/>
          <a:lstStyle/>
          <a:p>
            <a:r>
              <a:rPr lang="en-US" dirty="0"/>
              <a:t>For each lane section in *.</a:t>
            </a:r>
            <a:r>
              <a:rPr lang="en-US" dirty="0" err="1"/>
              <a:t>xodr</a:t>
            </a:r>
            <a:r>
              <a:rPr lang="en-US" dirty="0"/>
              <a:t> file (separate for left and right lanes)</a:t>
            </a:r>
          </a:p>
          <a:p>
            <a:pPr lvl="1"/>
            <a:r>
              <a:rPr lang="en-US" dirty="0"/>
              <a:t>Initialize row in matrix with </a:t>
            </a:r>
            <a:r>
              <a:rPr lang="en-US" dirty="0" err="1"/>
              <a:t>NaNs</a:t>
            </a:r>
            <a:r>
              <a:rPr lang="en-US" dirty="0"/>
              <a:t> at same width as previous row</a:t>
            </a:r>
          </a:p>
          <a:p>
            <a:pPr lvl="2"/>
            <a:r>
              <a:rPr lang="en-US" dirty="0"/>
              <a:t>First row gets initialized to the number of lanes in first lane section</a:t>
            </a:r>
          </a:p>
          <a:p>
            <a:pPr lvl="1"/>
            <a:r>
              <a:rPr lang="en-US" dirty="0"/>
              <a:t>Iterate through each lane in the lane section</a:t>
            </a:r>
          </a:p>
          <a:p>
            <a:pPr lvl="2"/>
            <a:r>
              <a:rPr lang="en-US" dirty="0"/>
              <a:t>First lane section simply gets column values by self-ID of each lane</a:t>
            </a:r>
          </a:p>
          <a:p>
            <a:pPr lvl="2"/>
            <a:r>
              <a:rPr lang="en-US" dirty="0"/>
              <a:t>Get the predecessor ID of the current lane</a:t>
            </a:r>
          </a:p>
          <a:p>
            <a:pPr lvl="2"/>
            <a:r>
              <a:rPr lang="en-US" dirty="0"/>
              <a:t>Check to see if the predecessor ID exists</a:t>
            </a:r>
          </a:p>
          <a:p>
            <a:pPr lvl="3"/>
            <a:r>
              <a:rPr lang="en-US" dirty="0"/>
              <a:t>If exists:</a:t>
            </a:r>
          </a:p>
          <a:p>
            <a:pPr lvl="4"/>
            <a:r>
              <a:rPr lang="en-US" dirty="0"/>
              <a:t>place lane in matrix by looking up the column index of the predecessor lane ID in the previous row of the matrix</a:t>
            </a:r>
          </a:p>
          <a:p>
            <a:pPr lvl="3"/>
            <a:r>
              <a:rPr lang="en-US" dirty="0"/>
              <a:t>If does not exist:</a:t>
            </a:r>
          </a:p>
          <a:p>
            <a:pPr lvl="4"/>
            <a:r>
              <a:rPr lang="en-US" dirty="0"/>
              <a:t>append a column of </a:t>
            </a:r>
            <a:r>
              <a:rPr lang="en-US" dirty="0" err="1"/>
              <a:t>NaNs</a:t>
            </a:r>
            <a:r>
              <a:rPr lang="en-US" dirty="0"/>
              <a:t> to the lane matrix</a:t>
            </a:r>
          </a:p>
          <a:p>
            <a:pPr lvl="4"/>
            <a:r>
              <a:rPr lang="en-US" dirty="0"/>
              <a:t>place the current lane ID in the last row/column space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1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131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Lane storage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storage algorithm</dc:title>
  <dc:creator>Craig Beal</dc:creator>
  <cp:lastModifiedBy>Craig Beal</cp:lastModifiedBy>
  <cp:revision>1</cp:revision>
  <dcterms:created xsi:type="dcterms:W3CDTF">2022-05-06T18:28:08Z</dcterms:created>
  <dcterms:modified xsi:type="dcterms:W3CDTF">2022-05-06T18:36:38Z</dcterms:modified>
</cp:coreProperties>
</file>