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BCA0CE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9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4_BCA0C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5F0950-5837-8048-9D23-0DACB5BBD1D0}" authorId="{ADD8E620-39A0-6CB3-6466-AC854744F16C}" created="2022-03-25T21:14:08.9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451" len="71">
        <ac:context len="686" hash="1500207409"/>
      </ac:txMk>
    </ac:txMkLst>
    <p188:pos x="8367793" y="3180328"/>
    <p188:txBody>
      <a:bodyPr/>
      <a:lstStyle/>
      <a:p>
        <a:r>
          <a:rPr lang="en-US"/>
          <a:t>Should these circular patch objects be represented by a set of points in addition to the primitive? If so, how dense should the points be?</a:t>
        </a:r>
      </a:p>
    </p188:txBody>
  </p188:cm>
  <p188:cm id="{5DFED73E-1F5F-844B-A495-66EB21FE938C}" authorId="{ADD8E620-39A0-6CB3-6466-AC854744F16C}" created="2022-03-25T21:14:45.5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523" len="91">
        <ac:context len="686" hash="1500207409"/>
      </ac:txMk>
    </ac:txMkLst>
    <p188:pos x="10522058" y="3505792"/>
    <p188:txBody>
      <a:bodyPr/>
      <a:lstStyle/>
      <a:p>
        <a:r>
          <a:rPr lang="en-US"/>
          <a:t>Should these rectangular patch objects be represented by a set of points in addition to the primitive? If so, how dense should the points be?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BCA0C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94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121920"/>
            <a:ext cx="11054080" cy="955040"/>
          </a:xfrm>
          <a:solidFill>
            <a:schemeClr val="bg1">
              <a:alpha val="65105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err="1"/>
              <a:t>OpenDRIVE</a:t>
            </a:r>
            <a:r>
              <a:rPr lang="en-US" b="1" dirty="0"/>
              <a:t> XODR Maps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5080318"/>
            <a:ext cx="3616960" cy="1655762"/>
          </a:xfrm>
          <a:solidFill>
            <a:schemeClr val="bg1">
              <a:alpha val="6538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Prof. Craig Beal</a:t>
            </a:r>
          </a:p>
          <a:p>
            <a:r>
              <a:rPr lang="en-US" b="1" dirty="0"/>
              <a:t>Bucknell University</a:t>
            </a:r>
          </a:p>
          <a:p>
            <a:r>
              <a:rPr lang="en-US" b="1" dirty="0"/>
              <a:t>Started: 3.25.22</a:t>
            </a:r>
          </a:p>
          <a:p>
            <a:r>
              <a:rPr lang="en-US" b="1" dirty="0"/>
              <a:t>Updated through: 4.3.22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Lanes</a:t>
            </a:r>
          </a:p>
          <a:p>
            <a:pPr lvl="4"/>
            <a:r>
              <a:rPr lang="en-US" dirty="0"/>
              <a:t>Lane Segment(multiple) -&gt; start point in s </a:t>
            </a:r>
            <a:r>
              <a:rPr lang="en-US" dirty="0" err="1"/>
              <a:t>coord</a:t>
            </a:r>
            <a:endParaRPr lang="en-US" dirty="0"/>
          </a:p>
          <a:p>
            <a:pPr lvl="5"/>
            <a:r>
              <a:rPr lang="en-US" dirty="0"/>
              <a:t>Left, Center, Right</a:t>
            </a:r>
          </a:p>
          <a:p>
            <a:pPr lvl="6"/>
            <a:r>
              <a:rPr lang="en-US" dirty="0"/>
              <a:t>Lane (multiple)</a:t>
            </a:r>
          </a:p>
          <a:p>
            <a:pPr lvl="7"/>
            <a:r>
              <a:rPr lang="en-US" dirty="0"/>
              <a:t>Width (multiple)-&gt; cubic polynomial form defining profile in </a:t>
            </a:r>
            <a:r>
              <a:rPr lang="en-US" dirty="0" err="1"/>
              <a:t>s,t</a:t>
            </a:r>
            <a:r>
              <a:rPr lang="en-US" dirty="0"/>
              <a:t> coordinates</a:t>
            </a:r>
          </a:p>
          <a:p>
            <a:pPr lvl="7"/>
            <a:r>
              <a:rPr lang="en-US" dirty="0" err="1"/>
              <a:t>RoadMark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road geometry segments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AE9-566E-C645-9527-E867D6D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8902"/>
          </a:xfrm>
        </p:spPr>
        <p:txBody>
          <a:bodyPr/>
          <a:lstStyle/>
          <a:p>
            <a:r>
              <a:rPr lang="en-US" dirty="0"/>
              <a:t>Needed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3397-DD83-5944-915F-B1C23D4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903"/>
            <a:ext cx="12192000" cy="5959095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to MATLAB work zone scenario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road reference line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lane boundaries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world objects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cornerroad</a:t>
            </a:r>
            <a:r>
              <a:rPr lang="en-US" dirty="0"/>
              <a:t> or </a:t>
            </a:r>
            <a:r>
              <a:rPr lang="en-US" dirty="0" err="1"/>
              <a:t>cornerlocal</a:t>
            </a:r>
            <a:r>
              <a:rPr lang="en-US" dirty="0"/>
              <a:t> provided, extract X,Y points, convert to patch object</a:t>
            </a:r>
          </a:p>
          <a:p>
            <a:pPr lvl="2"/>
            <a:r>
              <a:rPr lang="en-US" dirty="0"/>
              <a:t>If only radius provided, create circular patch object at given location</a:t>
            </a:r>
          </a:p>
          <a:p>
            <a:pPr lvl="2"/>
            <a:r>
              <a:rPr lang="en-US" dirty="0"/>
              <a:t>If only heading, length, width provided, create rectangular patch object at given location </a:t>
            </a:r>
          </a:p>
          <a:p>
            <a:pPr lvl="2"/>
            <a:r>
              <a:rPr lang="en-US" dirty="0"/>
              <a:t>Plot patch objects using the patch plot functions in the patch library</a:t>
            </a:r>
          </a:p>
        </p:txBody>
      </p:sp>
    </p:spTree>
    <p:extLst>
      <p:ext uri="{BB962C8B-B14F-4D97-AF65-F5344CB8AC3E}">
        <p14:creationId xmlns:p14="http://schemas.microsoft.com/office/powerpoint/2010/main" val="3164655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760</Words>
  <Application>Microsoft Macintosh PowerPoint</Application>
  <PresentationFormat>Widescreen</PresentationFormat>
  <Paragraphs>72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OpenDRIVE XODR Maps in MATLAB</vt:lpstr>
      <vt:lpstr>OpenDRIVE XODR</vt:lpstr>
      <vt:lpstr>OpenDRIVE -&gt; MATLAB</vt:lpstr>
      <vt:lpstr>Good parts of OpenDRIVE structure in MATLAB</vt:lpstr>
      <vt:lpstr>Bad parts of OpenDRIVE structure in MATLAB</vt:lpstr>
      <vt:lpstr>Needed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11</cp:revision>
  <dcterms:created xsi:type="dcterms:W3CDTF">2022-03-25T10:44:17Z</dcterms:created>
  <dcterms:modified xsi:type="dcterms:W3CDTF">2022-04-04T21:29:24Z</dcterms:modified>
</cp:coreProperties>
</file>