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422D0-5992-E14F-9649-5F4F5B4A1600}" v="10" dt="2022-07-30T16:52:2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14E-96D9-72BA-A1DC-0682AAE4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1CD8-97CA-91AF-692A-73EFEADFF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6386-F7A1-3866-3C01-936BF76C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4482-F8A8-E9CD-5679-B0EAFE2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4B83-36AE-F9E9-3D77-4EBD8CD2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AC95-7D5B-C64E-2FEE-813D09C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3899-A81B-13E0-D106-38A3C2F5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32EC-DD2E-4B19-D3A5-7299EF6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2F75-9199-835A-B82F-96CDAD3F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FE9D-8B0F-40E2-1D5F-BB8CB51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A26D-04E8-92D0-FD28-4B354114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95C2D-05E3-8DC6-D511-54EF3EBBF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569C-9E54-5C57-60F4-B882468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B8A6-D4A3-7CCC-D7B9-DED9D18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2D67-99FA-1B30-DA1C-D0F0573B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BFA2-96FD-EBD3-B70D-2F2EEE13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7F1D-A36E-5A34-2297-0D50157D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8DE0-AA9B-3475-46C4-34A092FA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B3FE-1648-B769-935D-8CF9EDCC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A43E-0D4B-4210-2487-C8A1525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79A9-D8D3-5A76-7AE8-94115B94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2C9B-1ADB-CFE9-6790-6D55033D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FC5F-37FE-AB1E-5916-EE365E25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43E2-025A-D548-8D01-1E68FAD9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A87F-DDA3-EF22-B24F-106AA75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12C2-0E08-A2A9-E1FC-91C0D90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A3F6-FA31-2494-DAC6-D964692E8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4F3F-6AB1-D402-D522-C9538EF0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688D-A171-268A-25A8-7690F4AF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0711-1C17-29E7-5FF0-A6E4712C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2DE4-7564-30E7-8EA1-2494C84E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DF61-D468-81D0-91DD-EC866CDE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4E94-DD49-263D-0361-BBD1414A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E89A-2AFD-67F9-2108-264852F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C0538-FC83-1451-2A2D-F2FE6DD01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3712-160C-04D0-9DD7-6D8CAF5E4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0155A-BB16-06EC-5E69-AAD3F47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B5E26-C690-6290-6170-FBB5C07C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FF254-F82F-92ED-F4DA-1E8622B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FA9-0802-FBF7-BEA8-9A16408F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A207-915D-5CB4-4942-848DF3D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13E47-D42A-F38E-FDE6-B6CF5D1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7DA9-F35F-1353-CA28-0E4833B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F5BEE-332F-7BB1-88C6-5D79F194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A9E94-1776-7AFB-9AFA-24BBC7D5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E693-78A6-DEFB-A6FC-100557A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C716-88BC-58EE-69E6-9B741AF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7FA0-3B3B-1EC7-C590-E6BA399A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EE94-830B-63D6-D37C-7BE7CF91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B422-D569-0430-212A-F681C58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B9DC-4927-6042-6DF5-BB9B51FB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08EA-FD65-7A77-E677-1B8CBCE0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5BFD-3E28-BE2D-8AFA-D5E855B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EF02A-C1E7-9FB5-8BDF-B719F77C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915B-DBAE-78F9-A1A9-8F1D04F1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29DB-CCF9-1EEE-5617-539B0342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51D-1BB1-874E-2194-7ED567E3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F975-AEBD-C35C-2C9F-7593E104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A9404-46C9-B3E0-5D2E-813627B6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9D1-5313-B0B9-E067-DFBE94CF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3868-7891-7765-5836-E3DFFFF0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8905-4B95-6844-8CDC-50CBDDC0233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E278-C129-DC4C-8E44-CC9BDFA6E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B556-AEEB-9945-8534-39490194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asam.net/OpenDRIVE/1.6.0/ASAM_OpenDRIVE_BS_V1-6-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871-A7B5-79C1-2A7B-7BF95914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between 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AAB5C-0144-ADA1-2C5A-921AE1E5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Phakphum</a:t>
            </a:r>
            <a:r>
              <a:rPr lang="en-US" dirty="0"/>
              <a:t> </a:t>
            </a:r>
            <a:r>
              <a:rPr lang="en-US" dirty="0" err="1"/>
              <a:t>Artkaew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44FB9C-2845-A26B-943A-B914E624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9990"/>
            <a:ext cx="5291666" cy="36380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2585E2-6DA2-8D87-1651-813C28A3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93635"/>
            <a:ext cx="5291667" cy="2870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8A0BD-9968-9A66-517D-1441C49E0284}"/>
              </a:ext>
            </a:extLst>
          </p:cNvPr>
          <p:cNvSpPr txBox="1"/>
          <p:nvPr/>
        </p:nvSpPr>
        <p:spPr>
          <a:xfrm>
            <a:off x="643467" y="471488"/>
            <a:ext cx="224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Left: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07DEF-62B9-DB00-1368-064B72BA61EB}"/>
              </a:ext>
            </a:extLst>
          </p:cNvPr>
          <p:cNvSpPr txBox="1"/>
          <p:nvPr/>
        </p:nvSpPr>
        <p:spPr>
          <a:xfrm>
            <a:off x="105304" y="5273467"/>
            <a:ext cx="12086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is </a:t>
            </a:r>
            <a:r>
              <a:rPr lang="en-US" dirty="0" err="1"/>
              <a:t>laneOffset</a:t>
            </a:r>
            <a:r>
              <a:rPr lang="en-US" dirty="0"/>
              <a:t> tag before </a:t>
            </a:r>
            <a:r>
              <a:rPr lang="en-US" dirty="0" err="1"/>
              <a:t>laneSection</a:t>
            </a:r>
            <a:r>
              <a:rPr lang="en-US" dirty="0"/>
              <a:t> tag </a:t>
            </a:r>
            <a:r>
              <a:rPr lang="en-US"/>
              <a:t>(fixed)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 element in </a:t>
            </a:r>
            <a:r>
              <a:rPr lang="en-US" dirty="0" err="1"/>
              <a:t>laneSection</a:t>
            </a:r>
            <a:r>
              <a:rPr lang="en-US" dirty="0"/>
              <a:t> tag is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laneSection</a:t>
            </a:r>
            <a:r>
              <a:rPr lang="en-US" dirty="0"/>
              <a:t> has </a:t>
            </a:r>
            <a:r>
              <a:rPr lang="en-US" dirty="0" err="1"/>
              <a:t>singleSide</a:t>
            </a:r>
            <a:r>
              <a:rPr lang="en-US" dirty="0"/>
              <a:t> element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numbering shall start with 1 next to the center lane, descend in negative t-direction and ascend in positive t-direction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tag contains type and level elements (fixed)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44FB9C-2845-A26B-943A-B914E624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9990"/>
            <a:ext cx="5291666" cy="36380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2585E2-6DA2-8D87-1651-813C28A3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93635"/>
            <a:ext cx="5291667" cy="2870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8A0BD-9968-9A66-517D-1441C49E0284}"/>
              </a:ext>
            </a:extLst>
          </p:cNvPr>
          <p:cNvSpPr txBox="1"/>
          <p:nvPr/>
        </p:nvSpPr>
        <p:spPr>
          <a:xfrm>
            <a:off x="643467" y="471488"/>
            <a:ext cx="224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Left: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07DEF-62B9-DB00-1368-064B72BA61EB}"/>
              </a:ext>
            </a:extLst>
          </p:cNvPr>
          <p:cNvSpPr txBox="1"/>
          <p:nvPr/>
        </p:nvSpPr>
        <p:spPr>
          <a:xfrm>
            <a:off x="105304" y="5273467"/>
            <a:ext cx="12086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Width tag should be ordered as the following: </a:t>
            </a:r>
            <a:r>
              <a:rPr lang="en-US" dirty="0" err="1"/>
              <a:t>sOffset</a:t>
            </a:r>
            <a:r>
              <a:rPr lang="en-US" dirty="0"/>
              <a:t>, a, b, c, d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in </a:t>
            </a:r>
            <a:r>
              <a:rPr lang="en-US" dirty="0" err="1"/>
              <a:t>widtag</a:t>
            </a:r>
            <a:r>
              <a:rPr lang="en-US" dirty="0"/>
              <a:t> tag should be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lane tag, RR version has more elements which are </a:t>
            </a:r>
            <a:r>
              <a:rPr lang="en-US" dirty="0" err="1"/>
              <a:t>roadMark</a:t>
            </a:r>
            <a:r>
              <a:rPr lang="en-US" dirty="0"/>
              <a:t>, speed, and </a:t>
            </a:r>
            <a:r>
              <a:rPr lang="en-US" dirty="0" err="1"/>
              <a:t>userData</a:t>
            </a:r>
            <a:r>
              <a:rPr lang="en-US" dirty="0"/>
              <a:t> (fixed)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010F-141B-9C0F-2AF2-6AC537D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97B-C20C-0FF5-A780-4E621B37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lane tag, RR </a:t>
            </a:r>
            <a:r>
              <a:rPr lang="en-US" dirty="0" err="1"/>
              <a:t>xodr</a:t>
            </a:r>
            <a:r>
              <a:rPr lang="en-US" dirty="0"/>
              <a:t> has </a:t>
            </a:r>
            <a:r>
              <a:rPr lang="en-US" dirty="0" err="1"/>
              <a:t>elevationProfile</a:t>
            </a:r>
            <a:r>
              <a:rPr lang="en-US" dirty="0"/>
              <a:t> and </a:t>
            </a:r>
            <a:r>
              <a:rPr lang="en-US" dirty="0" err="1"/>
              <a:t>lateralProfile</a:t>
            </a:r>
            <a:r>
              <a:rPr lang="en-US" dirty="0"/>
              <a:t> </a:t>
            </a:r>
          </a:p>
          <a:p>
            <a:r>
              <a:rPr lang="en-US" dirty="0"/>
              <a:t>After lane tag, RR </a:t>
            </a:r>
            <a:r>
              <a:rPr lang="en-US" dirty="0" err="1"/>
              <a:t>xodr</a:t>
            </a:r>
            <a:r>
              <a:rPr lang="en-US" dirty="0"/>
              <a:t> has </a:t>
            </a:r>
            <a:r>
              <a:rPr lang="en-US" dirty="0" err="1"/>
              <a:t>userData</a:t>
            </a:r>
            <a:r>
              <a:rPr lang="en-US" dirty="0"/>
              <a:t> tag which contains </a:t>
            </a:r>
            <a:r>
              <a:rPr lang="en-US" dirty="0" err="1"/>
              <a:t>vectorLaneSection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C0775E-D1AE-1411-97D8-6A09EADA6E8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</a:t>
            </a:r>
            <a:r>
              <a:rPr lang="en-US" dirty="0" err="1"/>
              <a:t>xodr</a:t>
            </a:r>
            <a:r>
              <a:rPr lang="en-US" dirty="0"/>
              <a:t> exported from MATLAB to </a:t>
            </a:r>
            <a:r>
              <a:rPr lang="en-US" dirty="0" err="1"/>
              <a:t>OpenDrive</a:t>
            </a:r>
            <a:r>
              <a:rPr lang="en-US" dirty="0"/>
              <a:t> documentation and exported from </a:t>
            </a:r>
            <a:r>
              <a:rPr lang="en-US" dirty="0" err="1"/>
              <a:t>RoadRunner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99C36-DAF9-02F9-2C82-369D335D2E1A}"/>
              </a:ext>
            </a:extLst>
          </p:cNvPr>
          <p:cNvSpPr txBox="1"/>
          <p:nvPr/>
        </p:nvSpPr>
        <p:spPr>
          <a:xfrm>
            <a:off x="2698531" y="4114800"/>
            <a:ext cx="679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compare </a:t>
            </a:r>
            <a:r>
              <a:rPr lang="en-US" dirty="0" err="1"/>
              <a:t>OpenDrive</a:t>
            </a:r>
            <a:r>
              <a:rPr lang="en-US" dirty="0"/>
              <a:t> version 1.6 which is the one that matches RR. </a:t>
            </a:r>
          </a:p>
          <a:p>
            <a:r>
              <a:rPr lang="en-US" dirty="0"/>
              <a:t>Official documentation from </a:t>
            </a:r>
            <a:r>
              <a:rPr lang="en-US" dirty="0" err="1"/>
              <a:t>OpenDrive</a:t>
            </a:r>
            <a:r>
              <a:rPr lang="en-US" dirty="0"/>
              <a:t>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61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86A89-8CD9-68C0-3C5F-BE1AE036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47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4DD0A-C7AE-4A88-8C43-5FD1F322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0" y="3035300"/>
            <a:ext cx="7099300" cy="78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C8D3C-79EC-207E-88C3-E1FB3F65459F}"/>
              </a:ext>
            </a:extLst>
          </p:cNvPr>
          <p:cNvSpPr txBox="1"/>
          <p:nvPr/>
        </p:nvSpPr>
        <p:spPr>
          <a:xfrm>
            <a:off x="514350" y="4241121"/>
            <a:ext cx="113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tag is in format of &lt;header …/&gt; but the preferred format is in &lt;header …..&gt; &lt;/header&gt;</a:t>
            </a:r>
            <a:r>
              <a:rPr lang="th-TH" dirty="0"/>
              <a:t> </a:t>
            </a:r>
            <a:r>
              <a:rPr lang="en-US" dirty="0"/>
              <a:t>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south east west should be in double type i.e. using decimal places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3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738F1-0CD1-CEE4-1136-6AA51F0EF518}"/>
              </a:ext>
            </a:extLst>
          </p:cNvPr>
          <p:cNvSpPr txBox="1"/>
          <p:nvPr/>
        </p:nvSpPr>
        <p:spPr>
          <a:xfrm>
            <a:off x="40143" y="96252"/>
            <a:ext cx="12111714" cy="203132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&lt;header </a:t>
            </a:r>
            <a:r>
              <a:rPr lang="en-US" dirty="0" err="1">
                <a:solidFill>
                  <a:schemeClr val="bg1"/>
                </a:solidFill>
              </a:rPr>
              <a:t>revMajor</a:t>
            </a:r>
            <a:r>
              <a:rPr lang="en-US" dirty="0">
                <a:solidFill>
                  <a:schemeClr val="bg1"/>
                </a:solidFill>
              </a:rPr>
              <a:t>="1" </a:t>
            </a:r>
            <a:r>
              <a:rPr lang="en-US" dirty="0" err="1">
                <a:solidFill>
                  <a:schemeClr val="bg1"/>
                </a:solidFill>
              </a:rPr>
              <a:t>revMinor</a:t>
            </a:r>
            <a:r>
              <a:rPr lang="en-US" dirty="0">
                <a:solidFill>
                  <a:schemeClr val="bg1"/>
                </a:solidFill>
              </a:rPr>
              <a:t>="4" name="" version="1" date="2022-05-24T13:50:32" north="2.4000000000000000e+1" </a:t>
            </a:r>
          </a:p>
          <a:p>
            <a:r>
              <a:rPr lang="en-US" dirty="0">
                <a:solidFill>
                  <a:schemeClr val="bg1"/>
                </a:solidFill>
              </a:rPr>
              <a:t>south="-2.4000000000000000e+1" east="3.0000000000000000e+1" west="-2.0000000000000000e+1" vendor="MathWorks"&gt;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userData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vectorScene</a:t>
            </a:r>
            <a:r>
              <a:rPr lang="en-US" dirty="0">
                <a:solidFill>
                  <a:schemeClr val="bg1"/>
                </a:solidFill>
              </a:rPr>
              <a:t> program="</a:t>
            </a:r>
            <a:r>
              <a:rPr lang="en-US" dirty="0" err="1">
                <a:solidFill>
                  <a:schemeClr val="bg1"/>
                </a:solidFill>
              </a:rPr>
              <a:t>RoadRunner</a:t>
            </a:r>
            <a:r>
              <a:rPr lang="en-US" dirty="0">
                <a:solidFill>
                  <a:schemeClr val="bg1"/>
                </a:solidFill>
              </a:rPr>
              <a:t>" version="R2022a Update 1 (1.4.1.c40ee10fc8)"/&gt;</a:t>
            </a:r>
          </a:p>
          <a:p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userData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&lt;/header&gt;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545A9-3E26-0ACB-19E9-2DA487198D30}"/>
              </a:ext>
            </a:extLst>
          </p:cNvPr>
          <p:cNvSpPr txBox="1"/>
          <p:nvPr/>
        </p:nvSpPr>
        <p:spPr>
          <a:xfrm>
            <a:off x="40143" y="2401578"/>
            <a:ext cx="8692316" cy="14773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&lt;header date="2022-05-24T14:03:54" east="10" north="4.75" </a:t>
            </a:r>
            <a:r>
              <a:rPr lang="en-US" dirty="0" err="1">
                <a:solidFill>
                  <a:schemeClr val="bg1"/>
                </a:solidFill>
              </a:rPr>
              <a:t>revMajor</a:t>
            </a:r>
            <a:r>
              <a:rPr lang="en-US" dirty="0">
                <a:solidFill>
                  <a:schemeClr val="bg1"/>
                </a:solidFill>
              </a:rPr>
              <a:t>="1" </a:t>
            </a:r>
            <a:r>
              <a:rPr lang="en-US" dirty="0" err="1">
                <a:solidFill>
                  <a:schemeClr val="bg1"/>
                </a:solidFill>
              </a:rPr>
              <a:t>revMinor</a:t>
            </a:r>
            <a:r>
              <a:rPr lang="en-US" dirty="0">
                <a:solidFill>
                  <a:schemeClr val="bg1"/>
                </a:solidFill>
              </a:rPr>
              <a:t>="4"</a:t>
            </a:r>
          </a:p>
          <a:p>
            <a:r>
              <a:rPr lang="en-US" dirty="0">
                <a:solidFill>
                  <a:schemeClr val="bg1"/>
                </a:solidFill>
              </a:rPr>
              <a:t>south="-4.75"</a:t>
            </a:r>
          </a:p>
          <a:p>
            <a:r>
              <a:rPr lang="en-US" dirty="0">
                <a:solidFill>
                  <a:schemeClr val="bg1"/>
                </a:solidFill>
              </a:rPr>
              <a:t>vendor="PSU-IVSG"</a:t>
            </a:r>
          </a:p>
          <a:p>
            <a:r>
              <a:rPr lang="en-US" dirty="0">
                <a:solidFill>
                  <a:schemeClr val="bg1"/>
                </a:solidFill>
              </a:rPr>
              <a:t>west="-2.9085e-16"/&gt;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5F218-373D-00EB-C982-DDA8EC98F995}"/>
              </a:ext>
            </a:extLst>
          </p:cNvPr>
          <p:cNvSpPr txBox="1"/>
          <p:nvPr/>
        </p:nvSpPr>
        <p:spPr>
          <a:xfrm>
            <a:off x="9675021" y="6115417"/>
            <a:ext cx="236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=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Blue =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7B4B4-0918-657E-E5E8-3C41E0837396}"/>
              </a:ext>
            </a:extLst>
          </p:cNvPr>
          <p:cNvSpPr txBox="1"/>
          <p:nvPr/>
        </p:nvSpPr>
        <p:spPr>
          <a:xfrm>
            <a:off x="40143" y="4152907"/>
            <a:ext cx="106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tag is different format. &lt;header … /&gt; and &lt;header …&gt; &lt;/header&gt;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Roadrunner version has name element, </a:t>
            </a:r>
            <a:r>
              <a:rPr lang="en-US" dirty="0" err="1"/>
              <a:t>userData</a:t>
            </a:r>
            <a:r>
              <a:rPr lang="en-US" dirty="0"/>
              <a:t> tag which contains </a:t>
            </a:r>
            <a:r>
              <a:rPr lang="en-US" dirty="0" err="1"/>
              <a:t>vectorScene</a:t>
            </a:r>
            <a:r>
              <a:rPr lang="en-US" dirty="0"/>
              <a:t> (added)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of elements is different. The RR </a:t>
            </a:r>
            <a:r>
              <a:rPr lang="en-US" dirty="0" err="1"/>
              <a:t>xodr</a:t>
            </a:r>
            <a:r>
              <a:rPr lang="en-US" dirty="0"/>
              <a:t> is </a:t>
            </a:r>
            <a:r>
              <a:rPr lang="en-US" dirty="0" err="1"/>
              <a:t>revMajor</a:t>
            </a:r>
            <a:r>
              <a:rPr lang="en-US" dirty="0"/>
              <a:t>, </a:t>
            </a:r>
            <a:r>
              <a:rPr lang="en-US" dirty="0" err="1"/>
              <a:t>revMinor</a:t>
            </a:r>
            <a:r>
              <a:rPr lang="en-US" dirty="0"/>
              <a:t>, name, version, date, north, south, east, west, and vendor. </a:t>
            </a:r>
          </a:p>
        </p:txBody>
      </p:sp>
    </p:spTree>
    <p:extLst>
      <p:ext uri="{BB962C8B-B14F-4D97-AF65-F5344CB8AC3E}">
        <p14:creationId xmlns:p14="http://schemas.microsoft.com/office/powerpoint/2010/main" val="19976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59FECE-8E35-D927-6E99-90B05A98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4" y="0"/>
            <a:ext cx="830711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21CDE-4E23-F0BB-C9AF-F12ED565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02" y="3651615"/>
            <a:ext cx="6364510" cy="51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3D2EA-EED5-862E-A6FD-3A2C35A2B22D}"/>
              </a:ext>
            </a:extLst>
          </p:cNvPr>
          <p:cNvSpPr txBox="1"/>
          <p:nvPr/>
        </p:nvSpPr>
        <p:spPr>
          <a:xfrm>
            <a:off x="896714" y="4714875"/>
            <a:ext cx="437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road tag, there is no s elements. (fixed) </a:t>
            </a:r>
          </a:p>
        </p:txBody>
      </p:sp>
    </p:spTree>
    <p:extLst>
      <p:ext uri="{BB962C8B-B14F-4D97-AF65-F5344CB8AC3E}">
        <p14:creationId xmlns:p14="http://schemas.microsoft.com/office/powerpoint/2010/main" val="42057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05CD7-8D86-8D0D-8E7C-576B5B9B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522413"/>
            <a:ext cx="29972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6DC77-023D-F4F1-94A2-DA4D62E5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476375"/>
            <a:ext cx="71882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50BB8-48E8-B2F9-1EFB-3CFC906F86FA}"/>
              </a:ext>
            </a:extLst>
          </p:cNvPr>
          <p:cNvSpPr txBox="1"/>
          <p:nvPr/>
        </p:nvSpPr>
        <p:spPr>
          <a:xfrm>
            <a:off x="9606554" y="6057903"/>
            <a:ext cx="241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MATLAB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</a:t>
            </a:r>
            <a:r>
              <a:rPr lang="en-US" dirty="0" err="1"/>
              <a:t>RoadRunner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43D29-874A-7736-0EAA-16F6A8A53FB3}"/>
              </a:ext>
            </a:extLst>
          </p:cNvPr>
          <p:cNvSpPr txBox="1"/>
          <p:nvPr/>
        </p:nvSpPr>
        <p:spPr>
          <a:xfrm>
            <a:off x="1114425" y="2886075"/>
            <a:ext cx="921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is no s elements in roadrunner version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version has length elements in integer, but roadrunner version has it in double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in </a:t>
            </a:r>
            <a:r>
              <a:rPr lang="en-US" dirty="0" err="1"/>
              <a:t>matlab</a:t>
            </a:r>
            <a:r>
              <a:rPr lang="en-US" dirty="0"/>
              <a:t> is 1, but in roadrunner is 0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Roadrunner has junction element while </a:t>
            </a:r>
            <a:r>
              <a:rPr lang="en-US" dirty="0" err="1"/>
              <a:t>matlab</a:t>
            </a:r>
            <a:r>
              <a:rPr lang="en-US" dirty="0"/>
              <a:t> version doesn’t have it (fixed)</a:t>
            </a:r>
          </a:p>
        </p:txBody>
      </p:sp>
    </p:spTree>
    <p:extLst>
      <p:ext uri="{BB962C8B-B14F-4D97-AF65-F5344CB8AC3E}">
        <p14:creationId xmlns:p14="http://schemas.microsoft.com/office/powerpoint/2010/main" val="1924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664A1D-B570-6CF4-CF8A-49E94A80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5667"/>
            <a:ext cx="5291666" cy="3386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EEF395-D330-9881-31AB-199A4B1C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873375"/>
            <a:ext cx="5291667" cy="1111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355A8-C1E1-724F-F817-66546CE71B90}"/>
              </a:ext>
            </a:extLst>
          </p:cNvPr>
          <p:cNvSpPr txBox="1"/>
          <p:nvPr/>
        </p:nvSpPr>
        <p:spPr>
          <a:xfrm>
            <a:off x="1034716" y="625642"/>
            <a:ext cx="329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format from documentation</a:t>
            </a:r>
          </a:p>
          <a:p>
            <a:r>
              <a:rPr lang="en-US" dirty="0"/>
              <a:t>Right: MATLAB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563E7-9294-8F47-A8B7-C1AF26D1AE27}"/>
              </a:ext>
            </a:extLst>
          </p:cNvPr>
          <p:cNvSpPr txBox="1"/>
          <p:nvPr/>
        </p:nvSpPr>
        <p:spPr>
          <a:xfrm>
            <a:off x="2975669" y="5863026"/>
            <a:ext cx="591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order in geometry tag should be s, x, y, </a:t>
            </a:r>
            <a:r>
              <a:rPr lang="en-US" dirty="0" err="1"/>
              <a:t>hdg</a:t>
            </a:r>
            <a:r>
              <a:rPr lang="en-US" dirty="0"/>
              <a:t>, and length.</a:t>
            </a:r>
          </a:p>
        </p:txBody>
      </p:sp>
    </p:spTree>
    <p:extLst>
      <p:ext uri="{BB962C8B-B14F-4D97-AF65-F5344CB8AC3E}">
        <p14:creationId xmlns:p14="http://schemas.microsoft.com/office/powerpoint/2010/main" val="64280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6975C9-7029-7FE6-10AF-E1AC587D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73376"/>
            <a:ext cx="5291666" cy="111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74647-A62A-E940-ECEF-1BA51754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3104885"/>
            <a:ext cx="5291667" cy="64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CF575-0AEE-16C0-EB6B-4B4FEB57B88F}"/>
              </a:ext>
            </a:extLst>
          </p:cNvPr>
          <p:cNvSpPr txBox="1"/>
          <p:nvPr/>
        </p:nvSpPr>
        <p:spPr>
          <a:xfrm>
            <a:off x="214313" y="185738"/>
            <a:ext cx="236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MATLAB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13BE6-6B9E-D169-DDFA-C6EA19DFF287}"/>
              </a:ext>
            </a:extLst>
          </p:cNvPr>
          <p:cNvSpPr txBox="1"/>
          <p:nvPr/>
        </p:nvSpPr>
        <p:spPr>
          <a:xfrm>
            <a:off x="424928" y="5029200"/>
            <a:ext cx="1200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Roadrunner </a:t>
            </a:r>
            <a:r>
              <a:rPr lang="en-US" dirty="0" err="1"/>
              <a:t>xodr</a:t>
            </a:r>
            <a:r>
              <a:rPr lang="en-US" dirty="0"/>
              <a:t> has type tag before geometry tag.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order of geometry elements in roadrunner go as follow s, x, y, </a:t>
            </a:r>
            <a:r>
              <a:rPr lang="en-US" dirty="0" err="1"/>
              <a:t>hdg</a:t>
            </a:r>
            <a:r>
              <a:rPr lang="en-US" dirty="0"/>
              <a:t>, length and the numbers are in decimal places (fixed)</a:t>
            </a:r>
          </a:p>
        </p:txBody>
      </p:sp>
    </p:spTree>
    <p:extLst>
      <p:ext uri="{BB962C8B-B14F-4D97-AF65-F5344CB8AC3E}">
        <p14:creationId xmlns:p14="http://schemas.microsoft.com/office/powerpoint/2010/main" val="108072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E12F9D9-8BAA-DBA3-35AF-212A5349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36" y="1143488"/>
            <a:ext cx="3827451" cy="374133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E14547-9DD9-CAB6-F56F-F2DF5BE8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44" y="1143488"/>
            <a:ext cx="5291667" cy="3638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FE63C-3B04-8FB1-8FB6-911BF8803B3B}"/>
              </a:ext>
            </a:extLst>
          </p:cNvPr>
          <p:cNvSpPr txBox="1"/>
          <p:nvPr/>
        </p:nvSpPr>
        <p:spPr>
          <a:xfrm>
            <a:off x="581683" y="119210"/>
            <a:ext cx="25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documentation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C7A92-9A12-C43B-5871-C186A7DC82FD}"/>
              </a:ext>
            </a:extLst>
          </p:cNvPr>
          <p:cNvSpPr txBox="1"/>
          <p:nvPr/>
        </p:nvSpPr>
        <p:spPr>
          <a:xfrm>
            <a:off x="173645" y="4994385"/>
            <a:ext cx="12595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laneSection</a:t>
            </a:r>
            <a:r>
              <a:rPr lang="en-US" dirty="0"/>
              <a:t> s element is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numbering shall start with 1 next to the center lane, descend in negative t-direction and ascend in positive t-direction.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elements and level elements should be in lane tag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Width tag should be ordered as the following: </a:t>
            </a:r>
            <a:r>
              <a:rPr lang="en-US" dirty="0" err="1"/>
              <a:t>sOffset</a:t>
            </a:r>
            <a:r>
              <a:rPr lang="en-US" dirty="0"/>
              <a:t>, a, b, c, d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is link element within lane tag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654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Differences between xodr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xodr file</dc:title>
  <dc:creator>Artkaew, Phakphum</dc:creator>
  <cp:lastModifiedBy>Artkaew, Phakphum</cp:lastModifiedBy>
  <cp:revision>2</cp:revision>
  <dcterms:created xsi:type="dcterms:W3CDTF">2022-07-29T04:09:45Z</dcterms:created>
  <dcterms:modified xsi:type="dcterms:W3CDTF">2022-08-05T18:06:49Z</dcterms:modified>
</cp:coreProperties>
</file>