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381A-FFAA-5754-7B6A-DA983C5B9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6FAD4-65E1-4522-5C9D-01D9427A5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DFA35-B7A5-C4BC-72F0-1E008670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99FF-806D-8F47-93D1-E5C4959FE16C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715E-3A1F-35ED-F217-940360A4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45037-2454-7E98-DA4D-DE81D235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9D5-2523-2D43-B523-3D021EA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7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D6DD-E9FA-0561-E6D5-870083B5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0BC0B-9072-BD8D-0646-E3FBFF29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16C3F-9E35-AA1B-1498-20D9BCA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99FF-806D-8F47-93D1-E5C4959FE16C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3C27-06B6-2E0F-F355-76EAC709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D45A-5189-72FE-B3CC-6147D64B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9D5-2523-2D43-B523-3D021EA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0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633D8-8D1F-20B9-9D80-8B5EE3AC9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3A3E6-F76A-50FC-F931-F11157F6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595D-B4BC-EDD1-F7EF-B6144970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99FF-806D-8F47-93D1-E5C4959FE16C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462C-C0C6-E0A0-8A2A-79566A9E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BDFDA-DACC-37BE-9787-55B1204C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9D5-2523-2D43-B523-3D021EA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9F9E-2D4D-AE82-09BE-519A662E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1FE4-0F66-42A4-C8BE-B42A79C9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10254-A222-2A81-33A4-C6D77A3E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99FF-806D-8F47-93D1-E5C4959FE16C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2A4C-7901-994A-753C-FD97F445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67C2-3103-BFEB-D387-DED3D6A6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9D5-2523-2D43-B523-3D021EA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4FAB-58B8-B391-734D-97F65A32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EFD27-D524-13DC-FD2A-FE1426A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ABD76-5252-75CF-8EF3-C42F544A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99FF-806D-8F47-93D1-E5C4959FE16C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E3F9-B941-4B9E-60A7-5B852969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D063-3218-43B5-772B-BBBF2A73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9D5-2523-2D43-B523-3D021EA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801E-D2D0-B5AC-48B7-E58F5FEA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C582F-6F2A-46FF-7810-B0CF9DDD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1E021-AA36-9C5F-3454-DF6E00B7A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8F2FA-A23D-6210-4E58-4F646F2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99FF-806D-8F47-93D1-E5C4959FE16C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01757-8E5A-62F0-BEE6-1D806983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6A83D-0D63-16DB-4642-1A0401BB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9D5-2523-2D43-B523-3D021EA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C2D8-F0DC-7C44-58B6-BD864E10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8DB6C-1585-3404-D44D-1D65997F4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C8207-209B-05EA-3037-887C5D24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C9E12-D18A-9467-51CB-41CB6C6F3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26E50-5E43-7562-7CA9-A0A1223B6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D4B70-1CE7-26FA-90B2-A9C89DC3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99FF-806D-8F47-93D1-E5C4959FE16C}" type="datetimeFigureOut">
              <a:rPr lang="en-US" smtClean="0"/>
              <a:t>8/9/22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9D64C-9DD3-EE6C-81CD-BB2EFBC9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E73F7-5343-2F92-AF33-1D95B582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9D5-2523-2D43-B523-3D021EA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1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85CC-4612-A46C-1051-9CFCD871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6EC37-C134-CCE1-0F65-08117788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99FF-806D-8F47-93D1-E5C4959FE16C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EB8A7-30AD-4E9D-F56D-0B2691E8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F2DF3-FE93-BE17-F8D3-05D3AF4F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9D5-2523-2D43-B523-3D021EA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25E96-783D-C762-3C9C-D9E89CF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99FF-806D-8F47-93D1-E5C4959FE16C}" type="datetimeFigureOut">
              <a:rPr lang="en-US" smtClean="0"/>
              <a:t>8/9/22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A7AF2-C8F9-F924-AD8A-FACD7447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D5A4A-2069-399D-0583-C00F44A3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9D5-2523-2D43-B523-3D021EA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531F-7AA2-E620-052E-10D846B6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1BB5-65E6-2ED6-1035-23F2A638F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75D34-351F-C88F-F5A4-4318E6261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0AE7A-0141-62A6-3A6E-B6AF32D0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99FF-806D-8F47-93D1-E5C4959FE16C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93216-59C9-D62F-8019-62D6B5D9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57875-96DC-5856-6181-2A618F28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9D5-2523-2D43-B523-3D021EA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9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6DC2-B89C-8921-CD34-5B34B8BA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B77B6-3451-D95D-C242-DD85815C3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0A528-5D97-CF92-89A2-272C17430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DF4C4-B1F1-4612-254E-6B72EE89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99FF-806D-8F47-93D1-E5C4959FE16C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9255D-5141-794F-4CDC-947AA172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DAEDC-BD5A-1F8D-DA10-BF2A1EFF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9D5-2523-2D43-B523-3D021EA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A440F-05E7-404D-861C-7560B769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C6F06-A8C6-10BE-F820-35AABA834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9F13-1D92-0965-0C55-559E64183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399FF-806D-8F47-93D1-E5C4959FE16C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94C47-E2C6-3F9E-BEB7-DB236B811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B75D-2B6E-DAE9-D5A8-6BBB4E9CA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F89D5-2523-2D43-B523-3D021EA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5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8CDF-081F-6544-D9BE-5FAA2E9D7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changes in the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0EF73-4301-26DF-3DA4-F42E7916C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Phakphum</a:t>
            </a:r>
            <a:r>
              <a:rPr lang="en-US" dirty="0"/>
              <a:t> </a:t>
            </a:r>
            <a:r>
              <a:rPr lang="en-US" dirty="0" err="1"/>
              <a:t>artkaew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1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92EC143-8205-FEF8-8C83-DAE7F728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93675"/>
            <a:ext cx="11099800" cy="149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7C8FD-252B-8FA4-B992-9D5CB9FF38A2}"/>
              </a:ext>
            </a:extLst>
          </p:cNvPr>
          <p:cNvSpPr txBox="1"/>
          <p:nvPr/>
        </p:nvSpPr>
        <p:spPr>
          <a:xfrm>
            <a:off x="614363" y="2143125"/>
            <a:ext cx="3057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Center lane is unique</a:t>
            </a:r>
          </a:p>
          <a:p>
            <a:pPr marL="285750" indent="-285750">
              <a:buFontTx/>
              <a:buChar char="-"/>
            </a:pPr>
            <a:r>
              <a:rPr lang="en-US" dirty="0"/>
              <a:t>Type needs to be solid solid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Color needs to be yellow</a:t>
            </a:r>
          </a:p>
          <a:p>
            <a:pPr marL="285750" indent="-285750">
              <a:buFontTx/>
              <a:buChar char="-"/>
            </a:pPr>
            <a:r>
              <a:rPr lang="en-US" dirty="0"/>
              <a:t>Width needs to be 0.125</a:t>
            </a:r>
          </a:p>
        </p:txBody>
      </p:sp>
    </p:spTree>
    <p:extLst>
      <p:ext uri="{BB962C8B-B14F-4D97-AF65-F5344CB8AC3E}">
        <p14:creationId xmlns:p14="http://schemas.microsoft.com/office/powerpoint/2010/main" val="38991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7218EC2-6471-0BEF-6BC4-773CFDD50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0" y="864870"/>
            <a:ext cx="3797300" cy="53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4E04E4-E96C-6D74-BC8D-6266B5CC98A0}"/>
              </a:ext>
            </a:extLst>
          </p:cNvPr>
          <p:cNvSpPr txBox="1"/>
          <p:nvPr/>
        </p:nvSpPr>
        <p:spPr>
          <a:xfrm>
            <a:off x="1476498" y="2651760"/>
            <a:ext cx="923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Specify the format of numbers as %e which will express number as exponent and decimal places</a:t>
            </a:r>
          </a:p>
        </p:txBody>
      </p:sp>
    </p:spTree>
    <p:extLst>
      <p:ext uri="{BB962C8B-B14F-4D97-AF65-F5344CB8AC3E}">
        <p14:creationId xmlns:p14="http://schemas.microsoft.com/office/powerpoint/2010/main" val="405155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5398A0B-B0C0-DCDD-9861-6249C31D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574993"/>
            <a:ext cx="9664700" cy="147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C32370-5893-E9F3-8F3E-F4F7DEE41FF1}"/>
              </a:ext>
            </a:extLst>
          </p:cNvPr>
          <p:cNvSpPr txBox="1"/>
          <p:nvPr/>
        </p:nvSpPr>
        <p:spPr>
          <a:xfrm>
            <a:off x="1085850" y="2891790"/>
            <a:ext cx="8388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version of </a:t>
            </a:r>
            <a:r>
              <a:rPr lang="en-US" dirty="0" err="1"/>
              <a:t>revMinor</a:t>
            </a:r>
            <a:r>
              <a:rPr lang="en-US" dirty="0"/>
              <a:t> needs to be changed to 4 because RR 2020 supports up to 4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Added the program element which the value is </a:t>
            </a:r>
            <a:r>
              <a:rPr lang="en-US" dirty="0" err="1"/>
              <a:t>RoadRunner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Added the version element which the value is R2022a Update 1 (1.4.1.c40ee10fc8)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Added the name element</a:t>
            </a:r>
          </a:p>
        </p:txBody>
      </p:sp>
    </p:spTree>
    <p:extLst>
      <p:ext uri="{BB962C8B-B14F-4D97-AF65-F5344CB8AC3E}">
        <p14:creationId xmlns:p14="http://schemas.microsoft.com/office/powerpoint/2010/main" val="29307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CDD857-9DEA-E4BE-8989-84F75248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962342"/>
            <a:ext cx="5143500" cy="1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FA5A21-9F15-798C-DFC9-505437DFC417}"/>
              </a:ext>
            </a:extLst>
          </p:cNvPr>
          <p:cNvSpPr txBox="1"/>
          <p:nvPr/>
        </p:nvSpPr>
        <p:spPr>
          <a:xfrm>
            <a:off x="720090" y="3669030"/>
            <a:ext cx="1086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Added user input asking for the type of road, speed limit, and unit limit because we need these tags in </a:t>
            </a:r>
            <a:r>
              <a:rPr lang="en-US" dirty="0" err="1"/>
              <a:t>xodr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89500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FB0A3AD-79DB-C575-9F4E-463B5EE1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33705"/>
            <a:ext cx="9753600" cy="184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6C616C-7502-8EAE-1114-804DB499F2B9}"/>
              </a:ext>
            </a:extLst>
          </p:cNvPr>
          <p:cNvSpPr txBox="1"/>
          <p:nvPr/>
        </p:nvSpPr>
        <p:spPr>
          <a:xfrm>
            <a:off x="1257300" y="3357563"/>
            <a:ext cx="73299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Added s attributes in the road tag. Using the value 0 according to RR </a:t>
            </a:r>
            <a:r>
              <a:rPr lang="en-US" dirty="0" err="1"/>
              <a:t>xodr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Added </a:t>
            </a:r>
            <a:r>
              <a:rPr lang="en-US" dirty="0" err="1"/>
              <a:t>typeRoad</a:t>
            </a:r>
            <a:r>
              <a:rPr lang="en-US" dirty="0"/>
              <a:t> element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Added </a:t>
            </a:r>
            <a:r>
              <a:rPr lang="en-US" dirty="0" err="1"/>
              <a:t>speedLimit</a:t>
            </a:r>
            <a:r>
              <a:rPr lang="en-US" dirty="0"/>
              <a:t> element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Added </a:t>
            </a:r>
            <a:r>
              <a:rPr lang="en-US" dirty="0" err="1"/>
              <a:t>unitLimit</a:t>
            </a:r>
            <a:r>
              <a:rPr lang="en-US" dirty="0"/>
              <a:t> element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Removed the s elements from the road tag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Changed road id to 0 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the name Road 0 for the road 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Added junction elements and put value of -1 </a:t>
            </a:r>
          </a:p>
        </p:txBody>
      </p:sp>
    </p:spTree>
    <p:extLst>
      <p:ext uri="{BB962C8B-B14F-4D97-AF65-F5344CB8AC3E}">
        <p14:creationId xmlns:p14="http://schemas.microsoft.com/office/powerpoint/2010/main" val="184515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121F5AB-1FBD-3329-C7A0-4397D6CAE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735012"/>
            <a:ext cx="75057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42AAE0-5A36-8E62-052E-CFE11AB1386B}"/>
              </a:ext>
            </a:extLst>
          </p:cNvPr>
          <p:cNvSpPr txBox="1"/>
          <p:nvPr/>
        </p:nvSpPr>
        <p:spPr>
          <a:xfrm>
            <a:off x="2343150" y="3735389"/>
            <a:ext cx="2982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Added </a:t>
            </a:r>
            <a:r>
              <a:rPr lang="en-US" dirty="0" err="1"/>
              <a:t>elevationProfile</a:t>
            </a:r>
            <a:r>
              <a:rPr lang="en-US" dirty="0"/>
              <a:t> tag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Added </a:t>
            </a:r>
            <a:r>
              <a:rPr lang="en-US" dirty="0" err="1"/>
              <a:t>lateralProfile</a:t>
            </a:r>
            <a:r>
              <a:rPr lang="en-US" dirty="0"/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23978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EFDA5-36FA-2FFA-F0CA-E7068C5A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908050"/>
            <a:ext cx="7543800" cy="81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C6F0B-591F-1C15-75BD-193C1EC94A7D}"/>
              </a:ext>
            </a:extLst>
          </p:cNvPr>
          <p:cNvSpPr txBox="1"/>
          <p:nvPr/>
        </p:nvSpPr>
        <p:spPr>
          <a:xfrm>
            <a:off x="728663" y="2782669"/>
            <a:ext cx="1017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Added user input </a:t>
            </a:r>
            <a:r>
              <a:rPr lang="en-US" dirty="0" err="1"/>
              <a:t>singleSide</a:t>
            </a:r>
            <a:r>
              <a:rPr lang="en-US" dirty="0"/>
              <a:t>. The program will ask user for </a:t>
            </a:r>
            <a:r>
              <a:rPr lang="en-US" dirty="0" err="1"/>
              <a:t>singleSide</a:t>
            </a:r>
            <a:r>
              <a:rPr lang="en-US" dirty="0"/>
              <a:t> and the user will type false or true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Then we put that value into </a:t>
            </a:r>
            <a:r>
              <a:rPr lang="en-US" dirty="0" err="1"/>
              <a:t>singleSide</a:t>
            </a:r>
            <a:r>
              <a:rPr lang="en-US" dirty="0"/>
              <a:t> element in </a:t>
            </a:r>
            <a:r>
              <a:rPr lang="en-US" dirty="0" err="1"/>
              <a:t>laneSection</a:t>
            </a:r>
            <a:r>
              <a:rPr lang="en-US" dirty="0"/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147720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AC4CB3-8C49-17C3-9679-E13BA51D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857250"/>
            <a:ext cx="11188700" cy="114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8DD7F-3685-FF77-9994-5D47EE07E220}"/>
              </a:ext>
            </a:extLst>
          </p:cNvPr>
          <p:cNvSpPr txBox="1"/>
          <p:nvPr/>
        </p:nvSpPr>
        <p:spPr>
          <a:xfrm>
            <a:off x="571500" y="2643188"/>
            <a:ext cx="11755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Modified the lane info to ask more information from user. The information includes </a:t>
            </a:r>
            <a:r>
              <a:rPr lang="en-US" dirty="0" err="1"/>
              <a:t>a,b,c,d,type,level,color,laneChange</a:t>
            </a:r>
            <a:endParaRPr lang="en-US" dirty="0"/>
          </a:p>
          <a:p>
            <a:r>
              <a:rPr lang="en-US" dirty="0"/>
              <a:t>	and </a:t>
            </a:r>
            <a:r>
              <a:rPr lang="en-US" dirty="0" err="1"/>
              <a:t>travelDir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same goes for the right lane but the difference is left lane will go from shoulder to driving and right lane will go from</a:t>
            </a:r>
          </a:p>
          <a:p>
            <a:r>
              <a:rPr lang="en-US" dirty="0"/>
              <a:t>	driving to shoulder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450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A0941A-C8E9-A008-FBFD-0EAA888B7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0"/>
            <a:ext cx="12128500" cy="387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7C3DD-E6CC-4CF0-EC0D-F63F5B8A7C4B}"/>
              </a:ext>
            </a:extLst>
          </p:cNvPr>
          <p:cNvSpPr txBox="1"/>
          <p:nvPr/>
        </p:nvSpPr>
        <p:spPr>
          <a:xfrm>
            <a:off x="500063" y="4443413"/>
            <a:ext cx="9683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Added more tags: level, </a:t>
            </a:r>
            <a:r>
              <a:rPr lang="en-US" dirty="0" err="1"/>
              <a:t>roadMark</a:t>
            </a:r>
            <a:r>
              <a:rPr lang="en-US" dirty="0"/>
              <a:t>, speed, and </a:t>
            </a:r>
            <a:r>
              <a:rPr lang="en-US" dirty="0" err="1"/>
              <a:t>userData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If else statement for separating driving and other. Driving lane has solid type and with is difference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301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What changes in the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changes in the code</dc:title>
  <dc:creator>Artkaew, Phakphum</dc:creator>
  <cp:lastModifiedBy>Artkaew, Phakphum</cp:lastModifiedBy>
  <cp:revision>2</cp:revision>
  <dcterms:created xsi:type="dcterms:W3CDTF">2022-08-09T18:25:21Z</dcterms:created>
  <dcterms:modified xsi:type="dcterms:W3CDTF">2022-08-09T19:36:34Z</dcterms:modified>
</cp:coreProperties>
</file>