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DA44-AFA1-4999-B88C-A6B6C709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8B62A-7739-4C70-A373-953F73539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E912-0FCC-4378-8A8E-D1815F9F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17A1-C5EB-4E50-9A15-EE68AFF1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5262-8A4B-447B-A7A8-2372E818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3B2B-BEF7-403C-906E-2F0A917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EA7F-3F35-4AAD-ACA6-D0A6FB4D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2039-5D44-4E3F-963E-D1F8A03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FBA9-24A0-4D33-8418-7E9285D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E634-D17F-473B-A808-658EEEA4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E31DD-7461-4CF5-AAA8-A69D1A0C0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5D5E-D8C2-4A6B-8F8A-6C5C69DB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71AE-910F-4BB0-860B-1A4314C7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B3A4-27FA-45AC-9CE6-5F1BC520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B7D3-C515-4014-A8F9-68C1340B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E3B-A7D5-439A-AB97-B1C98B1A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F6FB-1DF4-43E9-8ED8-DEBF5C97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5CBD-5AC4-4DC9-B96C-34D6FE63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A6AD-A4C9-42AB-9CA7-A1C02824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480B-2DD5-48CE-AFAD-237FCBB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79D0-36A1-468D-8151-3B99CEB3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3BCC-2158-4398-9843-44F4349E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9650-E608-4859-861D-A06BD14D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9BD5-6ECD-4E67-8CA6-B0906545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B111-2C08-4672-81F5-84A32271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0134-4BD0-45D8-880E-823E20C2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FA6C-765F-47C7-ABC6-6361EAB0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AB86-FD6B-4D4B-93E2-BBDBC42E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EF1B0-D8B4-47D6-8828-E92BF448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F650-7ADA-42C9-A4AA-6EAD8C4A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5DE9-5D2E-44F3-9ED6-8F9FC50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25D5-E6B0-4B2F-984D-ABA89F8F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3A1D-0F20-4687-9FD9-C8C06A64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D7168-0582-41F2-A9C8-D01287DE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6DECF-AE24-4DC6-9896-8F62297D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AA506-A55A-4506-8BC4-CACADCDA6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5730-B497-4CA0-891E-F0D5E225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A61F1-0BD0-4B98-9573-00051D6A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F1E52-3423-49DE-905C-4E6CA68B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EF69-2511-4751-BE2C-8753ED5A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4AD3F-FCDF-4E5D-8019-0BD8DDE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BE13C-0EE2-4084-9E5E-F73A08B1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8068A-B508-4310-B2C4-ABE1A0A2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7A17-2131-4F9C-BA40-7FC4BD44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43E22-0F1F-42C6-B2B3-66B94F6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EEA4C-7818-46EC-AA58-EDF25AD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9C41-2256-404A-BC8F-D1901F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FEC6-667E-4E62-ACD5-F38F5F32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5005-C6B9-47BB-AF93-D2939E50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CF720-5271-4F1C-A8BD-69FAB758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7C0E0-3C3A-4DC7-A9AA-44A3A1A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E400-02E5-4920-AAE9-3E2E79BE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422A-CA67-44DC-904E-46ED6546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0FAA5-B39E-482E-B1FD-1A67CE2B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79E53-6ADF-498D-BC63-92D8306A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B736C-3A25-4309-8C60-B888129B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967C-6E12-42C0-96FA-C9823D8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8D56-6836-4EA0-8A68-CA0B79A4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BB63A-146F-4168-A516-C3577159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D945-A23F-41D9-B768-1D5CC6D3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B292-F203-4CB6-A2E8-7B0BED1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ABD5-2A7F-40F1-8A7D-6E84B0D7786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786D-960E-42F9-818F-CF31F980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C2AC-9589-40FC-908E-FA5435376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1EC6-53ED-42A3-8E0E-DDC343457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brennan@p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015-B7D2-4BBE-A321-C6EBC9F1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Derivation notes for </a:t>
            </a:r>
            <a:br>
              <a:rPr lang="en-US" sz="4000" dirty="0"/>
            </a:br>
            <a:r>
              <a:rPr lang="en-US" sz="4000" dirty="0" err="1"/>
              <a:t>fcn_circleCenterFromThreePoints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3A78-CC29-4658-BBD6-774567C0A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S. Brennan, </a:t>
            </a:r>
            <a:r>
              <a:rPr lang="en-US" dirty="0">
                <a:hlinkClick r:id="rId2"/>
              </a:rPr>
              <a:t>sbrennan@psu.edu</a:t>
            </a:r>
            <a:r>
              <a:rPr lang="en-US" dirty="0"/>
              <a:t> , 2020_05_22</a:t>
            </a:r>
          </a:p>
        </p:txBody>
      </p:sp>
    </p:spTree>
    <p:extLst>
      <p:ext uri="{BB962C8B-B14F-4D97-AF65-F5344CB8AC3E}">
        <p14:creationId xmlns:p14="http://schemas.microsoft.com/office/powerpoint/2010/main" val="163649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F2BF-0687-47FC-8474-CE702286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are some sample 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3F01A-265D-4A98-874B-9C2CCA3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9299"/>
            <a:ext cx="10515600" cy="663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Type: “help </a:t>
            </a:r>
            <a:r>
              <a:rPr lang="en-US" dirty="0" err="1"/>
              <a:t>fcn_circleCenterFromThreePoints</a:t>
            </a:r>
            <a:r>
              <a:rPr lang="en-US" dirty="0"/>
              <a:t>” for more examples, or see:</a:t>
            </a:r>
          </a:p>
          <a:p>
            <a:pPr marL="0" indent="0">
              <a:buNone/>
            </a:pPr>
            <a:r>
              <a:rPr lang="en-US" dirty="0" err="1"/>
              <a:t>script_test_fcn_circleCenterFromThreePoints.m</a:t>
            </a:r>
            <a:r>
              <a:rPr lang="en-US" dirty="0"/>
              <a:t>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4D37D82-B0DC-4270-BD74-97FD1EC99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96" y="1647825"/>
            <a:ext cx="4648200" cy="178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[0; 0.5; 1; 4; 6; 7; 9; 11; 15];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 = [0; 4;  -1;-3; 2; -1;3;  3; -0.5];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fcn_circleCenterFromThreePoints(x,y,1);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plot(x,y,</a:t>
            </a:r>
            <a:r>
              <a:rPr lang="en-US" sz="100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'r-'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figure(1); clf;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i=1:length(x)-2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fcn_circleCenterFromThreePoints(x(i:i+2),y(i:i+2),1);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plot(x,y,</a:t>
            </a:r>
            <a:r>
              <a:rPr lang="en-US" sz="100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'r-'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pause;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80FAD-CFD7-4ED4-9DEA-5333B688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56" y="1297800"/>
            <a:ext cx="5676000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8ADA-4755-48AB-8E32-85256613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is to find the circle that fits within three given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6580-23D1-47F7-95DA-D30F885B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Given: (x1, y1), (x2,y2), (x3,y3)</a:t>
            </a:r>
          </a:p>
          <a:p>
            <a:pPr marL="0" indent="0">
              <a:buNone/>
            </a:pPr>
            <a:r>
              <a:rPr lang="en-US" dirty="0"/>
              <a:t>Find: (</a:t>
            </a:r>
            <a:r>
              <a:rPr lang="en-US" dirty="0" err="1"/>
              <a:t>xc,yc</a:t>
            </a:r>
            <a:r>
              <a:rPr lang="en-US" dirty="0"/>
              <a:t>) – the center of a circle passing through all 3 points, and r, the radius of that circle (not required, but helpful).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5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F0A-E046-4E58-8CEE-B1D1A71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approach is based on the equation for a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Which, if x and y are known, is 1 equation with 3 unknowns (xc, </a:t>
                </a:r>
                <a:r>
                  <a:rPr lang="en-US" dirty="0" err="1"/>
                  <a:t>yc</a:t>
                </a:r>
                <a:r>
                  <a:rPr lang="en-US" dirty="0"/>
                  <a:t>, 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F0A-E046-4E58-8CEE-B1D1A71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rearrange this to try to get a linear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the first point: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be the radial distance from the </a:t>
                </a:r>
                <a:r>
                  <a:rPr lang="en-US" dirty="0" err="1"/>
                  <a:t>origen</a:t>
                </a:r>
                <a:r>
                  <a:rPr lang="en-US" dirty="0"/>
                  <a:t> to point 1.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2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F0A-E046-4E58-8CEE-B1D1A71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for points 2 and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similarly: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8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F0A-E046-4E58-8CEE-B1D1A71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admits a matrix form: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has the form of a regression equation: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19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F2C0-C1B8-424A-9171-28197BA7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to this is solved via the MATLAB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8574-85EF-47F9-A9DC-982AB470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up 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the problem: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038768E-C654-4483-B759-6148F331B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801" y="1825625"/>
            <a:ext cx="5810250" cy="733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r_squared = (x.^2 + y.^2); </a:t>
            </a:r>
            <a:r>
              <a:rPr lang="en-US" sz="100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These are the radii of points from origin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diff_x = diff(x);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diff_y = diff(y);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diff_rsquared = diff(r_squared);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5BFC933-84BA-4197-BA0F-F8380919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567" y="2969394"/>
            <a:ext cx="5810250" cy="26301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[diff_x diff_y];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1/2*diff_rsquared;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Solve the center points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centers = A\b;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centers = reshape(centers,2,length(centers(:,1))/2);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xc = centers(1,:)';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yc = centers(2,:)';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NOTE: the following line is the slowest in the code. It can be sped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up if we do not take the square root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radii = ((xc - x(1:num_solutions,1)).^2 +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(yc - y(1:num_solutions,1)).^2).^0.5;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652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F0A-E046-4E58-8CEE-B1D1A71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are more than one circle to be solved, we can write the A matrix in block form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2−1 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b-matrix is changed accordingly. Again, this has the form of a regression equation.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8545C-E901-4F80-8539-8C62D9CB7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3A3-5DAB-4F1A-A0C9-28D375DF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2655183"/>
            <a:ext cx="370552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MATLAB code is quite similar if there are multiple solutions, but the A-and b-matrices are formed differently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0B1CB0F-4FF6-461E-B9C7-7FE67DB5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254" y="214018"/>
            <a:ext cx="5810250" cy="64299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Do some pre-calculations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num_solutions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length(x(:,1))-2;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This is the number of solutions to expect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r_squared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(x.^2 + y.^2);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These are the radii of points from origin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diff_x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diff(x);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diff(y);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diff_rsquared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diff(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r_squared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 ==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num_solutions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Expecting just one solution. No need for big A, b matrices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solve for the center point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 = [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diff_x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 = 1/2*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diff_rsquared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Simultaneous solutions to be calculated - create big A and b matrices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Construct the A-matrix and b matrix that will create the regressor.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Start by filling A and b matrices up with zeros (see notes for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explanation of </a:t>
            </a:r>
            <a:r>
              <a:rPr lang="en-US" sz="900" dirty="0" err="1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iputs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 = zeros(2*num_solutions,2*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num_solutions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 = zeros(2*num_solutions,1);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Fill in the non-zero portions of the matrix, which will be 1 per each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of the N solutions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i_solution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1:num_solutions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A(1+2*(i_solution-1):2+2*(i_solution-1),1+2*(i_solution-1)) =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diff_x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(i_solution:i_solution+1);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A(1+2*(i_solution-1):2+2*(i_solution-1),2+2*(i_solution-1)) =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diff_y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(i_solution:i_solution+1);       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b(1+2*(i_solution-1):2+2*(i_solution-1),1) =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1/2*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diff_rsquared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(i_solution:i_solution+1);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Solve the center points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centers = A\b;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centers = reshape(centers,2,length(centers(:,1))/2);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xc = centers(1,:)';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yc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centers(2,:)';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NOTE: the following line is the slowest in the code. It can be sped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up if we do not take the square root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radii = ((xc - x(1:num_solutions,1)).^2 + </a:t>
            </a:r>
            <a:r>
              <a:rPr lang="en-US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(</a:t>
            </a:r>
            <a:r>
              <a:rPr lang="en-US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yc</a:t>
            </a:r>
            <a:r>
              <a:rPr lang="en-US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y(1:num_solutions,1)).^2).^0.5;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568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1082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Derivation notes for  fcn_circleCenterFromThreePoints</vt:lpstr>
      <vt:lpstr>Our goal is to find the circle that fits within three given points</vt:lpstr>
      <vt:lpstr>The solution approach is based on the equation for a circle</vt:lpstr>
      <vt:lpstr>We rearrange this to try to get a linear form</vt:lpstr>
      <vt:lpstr>So for points 2 and 3:</vt:lpstr>
      <vt:lpstr>This admits a matrix form:</vt:lpstr>
      <vt:lpstr>The solution to this is solved via the MATLAB code:</vt:lpstr>
      <vt:lpstr>If there are more than one circle to be solved, we can write the A matrix in block form as:</vt:lpstr>
      <vt:lpstr>The MATLAB code is quite similar if there are multiple solutions, but the A-and b-matrices are formed differently</vt:lpstr>
      <vt:lpstr>Here are some sample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Derivation notes for  fcn_circleCenterFromThreePoints</dc:title>
  <dc:creator>Sean Brennan</dc:creator>
  <cp:lastModifiedBy>Sean Brennan</cp:lastModifiedBy>
  <cp:revision>6</cp:revision>
  <dcterms:created xsi:type="dcterms:W3CDTF">2020-05-22T14:04:57Z</dcterms:created>
  <dcterms:modified xsi:type="dcterms:W3CDTF">2020-05-22T14:56:45Z</dcterms:modified>
</cp:coreProperties>
</file>