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2603-37F4-412D-BEC9-76C7516C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17B2-0844-4C31-9E70-0C8E76B4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50BF-3551-463B-9E80-6F7D0549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7295-8F2E-4599-833C-B7390715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2797-99E2-44E5-AD42-1C0B01A3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0144-C974-432E-A739-5962F2C0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A2DC3-80B0-497B-8C19-C90598976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6A56-B221-4E47-A078-861C376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D668-E219-44EA-BC29-609E49C5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6670-A80C-4819-AAF3-F9760B18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270FF-06A1-485F-9D96-5539290EA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F747A-648E-4790-A490-C62BC338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9074-C042-4743-A597-88193601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91E3-1006-403F-85E4-45BAA6FF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F8CA-A49F-4141-BDB5-63572F21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D432-312D-4C82-8154-D13C194F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C104-8353-43EF-BFBA-5C8C482B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20DA-F1EF-4E8D-AF95-293E272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9537-8944-445C-949A-EAEFECB8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95D0-6025-422F-B8E4-1C465E8B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B180-E8B9-43B5-BB0E-D4F26AB7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D638-FCC8-47E0-B765-C1640FF6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221E-FF03-4FBF-9850-9FDA61F3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14F-9BE2-444C-AEB6-8193746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6BA1-1F69-4EF2-A76E-20344A78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677-D5E4-4CB4-8115-7CC6F75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D61E-3A53-4B95-AEB2-D0E199867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4DBF-9820-49C3-9F6E-E8EE880C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B7C2-3473-4270-9B9F-9E67A3B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CF21-7DD9-4988-B8F0-2130C8A2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4E486-3B14-4DBC-AE23-1DA93D9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CBE7-295E-4AFF-9972-00FF033F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CFBD-1782-4F7E-89A6-E60C724D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0E58-2D93-4644-B995-57ADC6FF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6EDEC-73FA-490A-BBD6-FC0EF1A5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26AD3-3ADC-4627-AC12-A155C29C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5516C-1378-4996-952A-BC9A38B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BCB5-059C-40BD-825C-77E6D1B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C83B8-9B87-49EF-B5DC-E590B4C9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D9E1-9ED2-4FB4-B08D-56AC208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4C0A2-0085-4BDA-AA8C-A9C880C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CF421-91FB-4BF2-8DCB-77357661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30438-BE24-4D9E-BEFD-CAEF0C8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3E67-A57E-435C-ABB0-DFA112A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C47AF-7C71-4355-9C5C-8900F22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CED9-EE9D-4F49-AC5C-394859A4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0CDC-3053-4E61-8E25-23F0EC9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3AD2-86DC-4726-BA02-2DD1C1D8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BB25-6033-4423-B6E4-1506FB08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CB3A-A024-4645-8227-74EA7DFF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C0C6-47AB-4274-AD7E-F092459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8CC0-99E9-4584-BF2C-A3DE5B7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96-9F7A-4CB1-A403-4E87BE70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F58B-E2F2-42D5-8740-1E0D8EE5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6C40B-88D4-4884-B639-07CFD9E3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F3E-6CBC-4A67-B1B5-8CC40C1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11D9-A86C-4E11-8CD2-4DBEA8A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E932-0578-4B48-9753-2800CDE4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CB75F-0340-4DFE-84EB-C7BEFC67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FB96-CD01-43EE-B91E-C8BBDF6A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D9B6-EEB4-4315-A605-66B1D176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8F4F-8380-4851-AA65-EE7F27EC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7AA8-C82C-44CA-828D-DB7B54080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5101-E746-4C4F-B211-B9ED0D7B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5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Documentation for function:</a:t>
            </a:r>
            <a:br>
              <a:rPr lang="en-US" dirty="0"/>
            </a:br>
            <a:r>
              <a:rPr lang="en-US" sz="2800" dirty="0" err="1"/>
              <a:t>fcn_geometry_find_slope_intercept_from_N_points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21D53-9DAE-4C30-920D-2D28216C2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MATLAB function to find a line from points</a:t>
            </a:r>
          </a:p>
        </p:txBody>
      </p:sp>
    </p:spTree>
    <p:extLst>
      <p:ext uri="{BB962C8B-B14F-4D97-AF65-F5344CB8AC3E}">
        <p14:creationId xmlns:p14="http://schemas.microsoft.com/office/powerpoint/2010/main" val="1759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C19-21BE-4095-B0F8-BA572E0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function seeks to fit a line to user-defined points.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514C-EE82-4FEB-8B84-DF748EBB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usage is to pass in points in the format [X Y] where X and Y are columns. The column must be at least of length 2, representing the end-points of the line.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1EA8789-A237-416B-B248-B6CC0D3C3F9E}"/>
              </a:ext>
            </a:extLst>
          </p:cNvPr>
          <p:cNvSpPr txBox="1"/>
          <p:nvPr/>
        </p:nvSpPr>
        <p:spPr>
          <a:xfrm>
            <a:off x="1041400" y="3047207"/>
            <a:ext cx="6315075" cy="8191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Simplest example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3; 4 5];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(points);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88457-3E0C-4D49-A00D-E31F33C4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33" y="4001294"/>
            <a:ext cx="7362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B391-3174-41D2-AB2B-C8E0837F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a figure number is passed as an argument, it produces a plot of the result with 100 equally-spaced points between the max and minimum x values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479CC0C-91C9-4E2D-AD4A-B2625D6145E5}"/>
              </a:ext>
            </a:extLst>
          </p:cNvPr>
          <p:cNvSpPr txBox="1"/>
          <p:nvPr/>
        </p:nvSpPr>
        <p:spPr>
          <a:xfrm>
            <a:off x="838200" y="2219325"/>
            <a:ext cx="5629275" cy="1209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Test 1: a basic test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3; 4 5];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F410C-C31A-40B8-ACC2-0F695F27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75" y="2558142"/>
            <a:ext cx="4775442" cy="35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C102-7E9A-4EBC-A36E-773F0C31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more than two points are specified, the code performs a regression fit of the points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25315F7-BF7E-4402-A12F-CF4235A15C0A}"/>
              </a:ext>
            </a:extLst>
          </p:cNvPr>
          <p:cNvSpPr txBox="1"/>
          <p:nvPr/>
        </p:nvSpPr>
        <p:spPr>
          <a:xfrm>
            <a:off x="370753" y="1780597"/>
            <a:ext cx="6315075" cy="239423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Test 2: many points randomly determined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 = 3;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intercept = 4;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1000;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linspace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(-2,5,Npoints)';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*slope + intercept + intercept*0.2*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randn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(Npoints,1);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x_data,y_data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05EA2-97EB-4EBC-85C4-874718D7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27" y="2498527"/>
            <a:ext cx="5676000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FAD-916A-47EF-BEE1-3BAB3A6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lines produce a singularity, so these are handled via a special case in the code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B92B899-C3D8-487A-9C7C-E57E7FAFF04C}"/>
              </a:ext>
            </a:extLst>
          </p:cNvPr>
          <p:cNvSpPr txBox="1"/>
          <p:nvPr/>
        </p:nvSpPr>
        <p:spPr>
          <a:xfrm>
            <a:off x="838200" y="1921019"/>
            <a:ext cx="6315075" cy="10763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Example 3: a vertical line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0; 2 2];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93C14-E8FF-4BCE-AF2E-73FA91CC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01" y="2459181"/>
            <a:ext cx="5676000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A9FB-D731-4663-AB08-39E02A87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in the code is set up in matrix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B9BD-9FB1-4849-B170-2C096482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code sets up the problem as a regression form. Since the</a:t>
            </a:r>
          </a:p>
          <a:p>
            <a:pPr marL="0" indent="0">
              <a:buNone/>
            </a:pPr>
            <a:r>
              <a:rPr lang="en-US" dirty="0"/>
              <a:t>equation of a line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 = m*x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y1 = m*x1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y2 = m*x2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FC-D69B-4E29-A093-F644F4C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vectors for X and Y enables matrix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42BD-DCA7-47FE-96BD-6EAABE32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Y = m*</a:t>
            </a:r>
            <a:r>
              <a:rPr lang="en-US" dirty="0" err="1"/>
              <a:t>X+b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 = [X 1]*[m b]';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X and Y are column vectors. This allows one to solve for [m b] via matrix multiplication via matrix algebra and pseudo-inversion: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result = ([X 1]'*[X 1])\([X 1]*Y)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the result variable contains the slope and intercept of the best-fit line through the points: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result = [m b].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5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EBCF-3DB6-46FD-9AC3-750218A2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few special cases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7096-F3E7-4034-A44F-B9D8988B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matrix is singular, e.g. if the x-coordinates are all the same,</a:t>
            </a:r>
          </a:p>
          <a:p>
            <a:pPr marL="0" indent="0">
              <a:buNone/>
            </a:pPr>
            <a:r>
              <a:rPr lang="en-US" dirty="0"/>
              <a:t>the line is vertical and the slope is infinite, as is the intercept.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 the X matrix is 2x2, there's no need for the transpose. Each of these</a:t>
            </a:r>
          </a:p>
          <a:p>
            <a:pPr marL="0" indent="0">
              <a:buNone/>
            </a:pPr>
            <a:r>
              <a:rPr lang="en-US"/>
              <a:t>conditions is handled separately in the code for speed.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Documentation for function: fcn_geometry_find_slope_intercept_from_N_points</vt:lpstr>
      <vt:lpstr>This function seeks to fit a line to user-defined points.</vt:lpstr>
      <vt:lpstr>If a figure number is passed as an argument, it produces a plot of the result with 100 equally-spaced points between the max and minimum x values</vt:lpstr>
      <vt:lpstr>If more than two points are specified, the code performs a regression fit of the points</vt:lpstr>
      <vt:lpstr>Vertical lines produce a singularity, so these are handled via a special case in the code</vt:lpstr>
      <vt:lpstr>The solution in the code is set up in matrix form</vt:lpstr>
      <vt:lpstr>The use of vectors for X and Y enables matrix forms</vt:lpstr>
      <vt:lpstr>There are a few special cases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function: fcn_geometry_find_slope_intercept_from_N_points</dc:title>
  <dc:creator>Sean Brennan</dc:creator>
  <cp:lastModifiedBy>Sean Brennan</cp:lastModifiedBy>
  <cp:revision>7</cp:revision>
  <dcterms:created xsi:type="dcterms:W3CDTF">2020-07-04T16:57:45Z</dcterms:created>
  <dcterms:modified xsi:type="dcterms:W3CDTF">2020-07-04T18:42:56Z</dcterms:modified>
</cp:coreProperties>
</file>