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4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471289"/>
            <a:ext cx="8099822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512522"/>
            <a:ext cx="8099822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53319"/>
            <a:ext cx="2328699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53319"/>
            <a:ext cx="6851100" cy="24404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717932"/>
            <a:ext cx="931479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927150"/>
            <a:ext cx="931479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766593"/>
            <a:ext cx="4589899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766593"/>
            <a:ext cx="4589899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53319"/>
            <a:ext cx="9314796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705933"/>
            <a:ext cx="456880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051899"/>
            <a:ext cx="4568806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705933"/>
            <a:ext cx="459130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051899"/>
            <a:ext cx="4591306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91982"/>
            <a:ext cx="348320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414627"/>
            <a:ext cx="546738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863918"/>
            <a:ext cx="348320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5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91982"/>
            <a:ext cx="348320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414627"/>
            <a:ext cx="546738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863918"/>
            <a:ext cx="348320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53319"/>
            <a:ext cx="931479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766593"/>
            <a:ext cx="931479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669079"/>
            <a:ext cx="242994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9572-CC87-4211-9D14-25C289A6BA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669079"/>
            <a:ext cx="36449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669079"/>
            <a:ext cx="242994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7608-0C76-4E52-A96F-5A878BBF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q=eth%20ivt&amp;imgurl=https%3A%2F%2Fwww.ivt.ethz.ch%2F_jcr_content%2Fpageimages%2Fimage.imageformat.lightbox.1646537529.png&amp;imgrefurl=https%3A%2F%2Fwww.ivt.ethz.ch%2F&amp;docid=1OfcH9SMzPERhM&amp;tbnid=2n0BM0e8zjBTwM&amp;vet=12ahUKEwiTiJOyv5WKAxVm_rsIHaKYH4kQM3oECBkQAA..i&amp;w=456&amp;h=227&amp;hcb=2&amp;ved=2ahUKEwiTiJOyv5WKAxVm_rsIHaKYH4kQM3oECBkQAA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9AB6BD-D932-42B1-A8FE-E299E3244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94" y="814071"/>
            <a:ext cx="2191720" cy="6575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0C244D0-003C-4F90-BF66-3C38FCAB3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5553" y="814071"/>
            <a:ext cx="2854205" cy="620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7D550-545C-43D7-9830-63F0E6B24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98" y="168314"/>
            <a:ext cx="4706124" cy="522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CB4545-4334-4046-AEE9-39CBC1170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3" y="168314"/>
            <a:ext cx="2743200" cy="457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BB38BC-787A-453D-ACE7-69A3398177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071"/>
            <a:ext cx="2027274" cy="601425"/>
          </a:xfrm>
          <a:prstGeom prst="rect">
            <a:avLst/>
          </a:prstGeom>
        </p:spPr>
      </p:pic>
      <p:pic>
        <p:nvPicPr>
          <p:cNvPr id="1026" name="Picture 2" descr="Startseite – Institut für Verkehrsplanung und Transportsysteme | ETH Zürich">
            <a:hlinkClick r:id="rId8"/>
            <a:extLst>
              <a:ext uri="{FF2B5EF4-FFF2-40B4-BE49-F238E27FC236}">
                <a16:creationId xmlns:a16="http://schemas.microsoft.com/office/drawing/2014/main" id="{AA0783BF-EFF7-4F38-A3DE-3D7E6CA5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17" y="27256"/>
            <a:ext cx="1225667" cy="60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7D6DB7-BCB0-48E4-A69B-18123E14B7D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6" r="15306"/>
          <a:stretch/>
        </p:blipFill>
        <p:spPr>
          <a:xfrm>
            <a:off x="9921340" y="747132"/>
            <a:ext cx="749151" cy="749151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8EBBC-A77F-403E-BA8F-7E96657A7AE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" r="10327" b="15091"/>
          <a:stretch/>
        </p:blipFill>
        <p:spPr>
          <a:xfrm>
            <a:off x="9084240" y="752337"/>
            <a:ext cx="749151" cy="743946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636E48-F858-40F1-8E66-51A116BF4D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97" y="727642"/>
            <a:ext cx="697994" cy="743946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00F65D-F95C-4BD0-AF21-3FF66B192F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40" y="727642"/>
            <a:ext cx="749151" cy="749151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8478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Riehl  Kevin</dc:creator>
  <cp:lastModifiedBy>Riehl  Kevin</cp:lastModifiedBy>
  <cp:revision>2</cp:revision>
  <dcterms:created xsi:type="dcterms:W3CDTF">2024-12-07T10:53:15Z</dcterms:created>
  <dcterms:modified xsi:type="dcterms:W3CDTF">2024-12-07T10:58:36Z</dcterms:modified>
</cp:coreProperties>
</file>