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80c10b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80c10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880c10b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880c10b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80c10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80c10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80c10b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80c10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880c10b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880c10b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880c10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880c10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880c10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880c10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880c10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880c10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80c10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880c10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80c10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80c10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e087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e087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98ad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98ad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80c10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80c10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80c10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80c10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80c10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80c10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80c10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80c10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80c10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80c10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80c10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80c10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80c10b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80c10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://www.softex.br/mpsbr/" TargetMode="External"/><Relationship Id="rId10" Type="http://schemas.openxmlformats.org/officeDocument/2006/relationships/hyperlink" Target="http://www.computerhope.com/jargon/num/domains.htm" TargetMode="External"/><Relationship Id="rId13" Type="http://schemas.openxmlformats.org/officeDocument/2006/relationships/image" Target="../media/image2.png"/><Relationship Id="rId12" Type="http://schemas.openxmlformats.org/officeDocument/2006/relationships/hyperlink" Target="https://en.wikipedia.org/wiki/Rational_Unified_Proces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xmpp.org/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hyperlink" Target="http://registro.br/dominio/categoria.html" TargetMode="External"/><Relationship Id="rId5" Type="http://schemas.openxmlformats.org/officeDocument/2006/relationships/hyperlink" Target="https://en.wikipedia.org/wiki/File_Transfer_Protocol" TargetMode="External"/><Relationship Id="rId6" Type="http://schemas.openxmlformats.org/officeDocument/2006/relationships/hyperlink" Target="http://rest.elkstein.org/" TargetMode="External"/><Relationship Id="rId7" Type="http://schemas.openxmlformats.org/officeDocument/2006/relationships/hyperlink" Target="https://www.iana.org/domains/root/servers" TargetMode="External"/><Relationship Id="rId8" Type="http://schemas.openxmlformats.org/officeDocument/2006/relationships/hyperlink" Target="http://www.iana.org/domains/root/d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apa.png"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" y="28213"/>
            <a:ext cx="9043699" cy="50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874425" y="488525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Fundamentos da Web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27875" y="4619775"/>
            <a:ext cx="3154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www.programefacil.com.br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700" y="3806238"/>
            <a:ext cx="25527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442" y="3789192"/>
            <a:ext cx="1754425" cy="12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Fundamentos da Web - Servidores de aplicação</a:t>
            </a:r>
            <a:endParaRPr sz="25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que é instalado num servidor físico e este software vai prover o acesso a diferentes tipos de recursos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NGinx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GUnicorn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6325" y="2298150"/>
            <a:ext cx="18703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0975" y="2606350"/>
            <a:ext cx="26670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50" y="4206550"/>
            <a:ext cx="381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Aplicação web</a:t>
            </a:r>
            <a:endParaRPr sz="30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Disponibilizar de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Acessar páginas, enviar ou receber um email, realizar um cálculo, armazenar uma informação em um banco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Site, servidor de mail, applet java, web service e etc...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 haver mais de uma aplicação web em </a:t>
            </a:r>
            <a:br>
              <a:rPr lang="en"/>
            </a:br>
            <a:r>
              <a:rPr lang="en"/>
              <a:t>um único servidor de aplicações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000" y="3121400"/>
            <a:ext cx="3363800" cy="17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Requisições</a:t>
            </a:r>
            <a:endParaRPr sz="3000"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81675" y="1856600"/>
            <a:ext cx="85275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Recursos web (Estáticos e dinâmicos)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Música, PDF, Página HTML, Registro do banco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vs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Request: Cliente, ativo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Response: Servidor de aplicação, passivo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Domínio ou subdomínio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Endereço a um único recurso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http</a:t>
            </a:r>
            <a:r>
              <a:rPr lang="en"/>
              <a:t>://</a:t>
            </a:r>
            <a:r>
              <a:rPr lang="en">
                <a:solidFill>
                  <a:srgbClr val="0000FF"/>
                </a:solidFill>
              </a:rPr>
              <a:t>www.programefacil.com.br</a:t>
            </a:r>
            <a:r>
              <a:rPr lang="en">
                <a:solidFill>
                  <a:srgbClr val="38761D"/>
                </a:solidFill>
              </a:rPr>
              <a:t>/static/img/logo_programefacil.png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Vermelho: Protocolo,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Azul: Domínio/endereço do servidor web,</a:t>
            </a:r>
            <a:r>
              <a:rPr lang="en">
                <a:solidFill>
                  <a:srgbClr val="38761D"/>
                </a:solidFill>
              </a:rPr>
              <a:t> Verde: Caminho do recurso dentro do servidor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025" y="1767075"/>
            <a:ext cx="2570726" cy="23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Browser</a:t>
            </a:r>
            <a:endParaRPr sz="3000"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Aplicação que age em nome do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Navegadores modernos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Chrome, Firefox, Opera, Safari, Internet Explorer, Ice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 a capacidade de se comunicar com aplicações web através de vários protocolos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complexo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075" y="1746050"/>
            <a:ext cx="2009101" cy="20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Fundamentos da Web - Desenv. back-end</a:t>
            </a:r>
            <a:endParaRPr sz="25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eberg-front-end-back-end-developers.jpg"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0"/>
            <a:ext cx="482203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-stack.png"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0"/>
            <a:ext cx="476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Fundamentos da Web - Desenv. back-end</a:t>
            </a:r>
            <a:endParaRPr sz="25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81675" y="1932800"/>
            <a:ext cx="42450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Python, PHP, Java, Ruby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Bancos de dados e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Apache, NGinx, IIS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Algoritimos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Lógica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802325" y="1932800"/>
            <a:ext cx="42450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Teoria de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Tipografia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Fundamentos da Web - Processo de desenvolv.</a:t>
            </a:r>
            <a:endParaRPr sz="2400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Consistência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Levantamento de requisitos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Desenho e modelagem de software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Documentação (Técnica e de usuário)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Escrita de código e versionamento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Padrões de código, PEP’s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399" y="1756274"/>
            <a:ext cx="4216675" cy="2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Fundamentos da Web - Versionamento de código</a:t>
            </a:r>
            <a:endParaRPr sz="2300"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ZIP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Rastreabilidade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Versões de software claramente </a:t>
            </a:r>
            <a:br>
              <a:rPr lang="en"/>
            </a:br>
            <a:r>
              <a:rPr lang="en"/>
              <a:t>definidas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Auditoria da qualidade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GIT, SVN, Jedi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719" y="1746050"/>
            <a:ext cx="4239924" cy="23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Fundamentos da Web - Deploy</a:t>
            </a:r>
            <a:endParaRPr sz="2500"/>
          </a:p>
        </p:txBody>
      </p:sp>
      <p:pic>
        <p:nvPicPr>
          <p:cNvPr descr="logo_programefacil.png"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colocar a aplicação no 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subir uma nova versão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manual e automatizado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facilitado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padronizado e consistente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Cada nova aplicação que é colocada no ar tem </a:t>
            </a:r>
            <a:br>
              <a:rPr lang="en"/>
            </a:br>
            <a:r>
              <a:rPr lang="en"/>
              <a:t>um padrão de qualidade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Possibilidade de rollback caso algo saia errado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Gestão de dependências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Integração contínua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775" y="1774100"/>
            <a:ext cx="2905800" cy="29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Referências</a:t>
            </a:r>
            <a:endParaRPr sz="300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81675" y="20090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https://xmpp.org/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https://en.wikipedia.org/wiki/Hypertext_Transfer_Protocol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https://en.wikipedia.org/wiki/File_Transfer_Protocol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http://rest.elkstein.org/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https://www.iana.org/domains/root/servers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http://www.iana.org/domains/root/db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http://registro.br/dominio/categoria.html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http://www.computerhope.com/jargon/num/domains.htm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http://www.softex.br/mpsbr/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https://en.wikipedia.org/wiki/Rational_Unified_Process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https://en.wikipedia.org/wiki/Capability_Maturity_Model_Integration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218" name="Google Shape;218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Fundamentos da Web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81675" y="2009000"/>
            <a:ext cx="41307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Protocolo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Requisições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Domínio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Aplicação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667800" y="2087775"/>
            <a:ext cx="41307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Hospedagem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Servidores de aplicação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Desenvolvimento back-end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Desenvolvimento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Processo de desenvolvimento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Versionamento de 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Ciclo de vida da aplicação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pic>
        <p:nvPicPr>
          <p:cNvPr descr="logo_programefacil.png"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.png"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0" y="28602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.png" id="226" name="Google Shape;2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50" y="36275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1467900" y="2977050"/>
            <a:ext cx="219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/projetoprogramefacil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551625" y="3744375"/>
            <a:ext cx="1878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@programe_facil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250" y="2100475"/>
            <a:ext cx="666400" cy="6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1410650" y="2329825"/>
            <a:ext cx="2772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www.programefacil.com.br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Servidores</a:t>
            </a:r>
            <a:endParaRPr sz="3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81675" y="18566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Computadores físicos ou virtuais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Linux, Windows, Unix e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Softwares instalados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Anti-virus, Firewall, Proxy, 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Redundância de energia, internet, monitoramento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Custos de um Servidor fisico vs Servidores virtuais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 haver mais de um servidor de aplicação instalado num único servidor físico, cada um rodará em uma porta diferente (Altera a URL)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Agente passivo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225" y="1767225"/>
            <a:ext cx="2411400" cy="23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Cliente</a:t>
            </a:r>
            <a:endParaRPr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1675" y="20090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Quem faz acesso a algum recurso do 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Também possui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 o sistema operacional, </a:t>
            </a:r>
            <a:br>
              <a:rPr lang="en"/>
            </a:br>
            <a:r>
              <a:rPr lang="en"/>
              <a:t>localização, versão de software e etc..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 baseada em protocolo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Agente ativo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900" y="2350175"/>
            <a:ext cx="3534275" cy="27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Protocolo</a:t>
            </a:r>
            <a:endParaRPr sz="30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Conjunto de regras e procedimentos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Abstrai a comunicação entre diferentes plataformas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Possibilita a troca de arquivos, textos, mensagens e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(Hypertext Transfer Protocol)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FTP (File Transfer Protocol)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 (Simple Mail Transfer Protocol)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XMPP (Extensible Messaging and Presence Protocol)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(Representational State Transfer)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(Simple Object Access Protocol)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576" y="1708013"/>
            <a:ext cx="2334375" cy="33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IP</a:t>
            </a:r>
            <a:endParaRPr sz="30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da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Endereço do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Seja client ou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estático ou dinâmico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92.251.254.20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075" y="21665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Domínio</a:t>
            </a:r>
            <a:endParaRPr sz="30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Nome mais fácil de memorizar do que um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Diferentes tipos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Educacionais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Organizacionais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Aquisição via CPF ou CNPJ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Registro.br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Diversas categorias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675" y="20090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DNS</a:t>
            </a:r>
            <a:endParaRPr sz="300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81675" y="1856600"/>
            <a:ext cx="85275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name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 ele a internet pararia de funcionar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 nomes de domínios em 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Diferentes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TLD (Top level domain)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Domain Register (Registrador de domínios)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Brasil é o Registro.br, quando você compra um domínio ele atualiza essa informação em todos os TLD em um processo chamado replicação 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 (Authoritative name server)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Resolve enfim o IP do servidor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849" y="1793275"/>
            <a:ext cx="2135325" cy="21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Fundamentos da Web - Hospedagem</a:t>
            </a:r>
            <a:endParaRPr sz="30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1675" y="1932800"/>
            <a:ext cx="8527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Servidor físico ou virtual que precisa ser comprado </a:t>
            </a:r>
            <a:br>
              <a:rPr lang="en"/>
            </a:br>
            <a:r>
              <a:rPr lang="en"/>
              <a:t>ou alugado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Existem hospedagens para cada tipo de necessidade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 serviço de email incluido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VPS sem nada onde você instala desde o 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Encapsua toda a infra de um servidor web complexo e vende como serviço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programefacil.png"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" y="352300"/>
            <a:ext cx="2193701" cy="16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175" y="1724863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